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5"/>
  </p:notesMasterIdLst>
  <p:sldIdLst>
    <p:sldId id="297" r:id="rId2"/>
    <p:sldId id="269" r:id="rId3"/>
    <p:sldId id="271" r:id="rId4"/>
    <p:sldId id="274" r:id="rId5"/>
    <p:sldId id="257" r:id="rId6"/>
    <p:sldId id="272" r:id="rId7"/>
    <p:sldId id="275" r:id="rId8"/>
    <p:sldId id="276" r:id="rId9"/>
    <p:sldId id="277" r:id="rId10"/>
    <p:sldId id="279" r:id="rId11"/>
    <p:sldId id="281" r:id="rId12"/>
    <p:sldId id="282" r:id="rId13"/>
    <p:sldId id="258" r:id="rId14"/>
    <p:sldId id="260" r:id="rId15"/>
    <p:sldId id="261" r:id="rId16"/>
    <p:sldId id="262" r:id="rId17"/>
    <p:sldId id="263" r:id="rId18"/>
    <p:sldId id="264" r:id="rId19"/>
    <p:sldId id="265" r:id="rId20"/>
    <p:sldId id="266" r:id="rId21"/>
    <p:sldId id="267" r:id="rId22"/>
    <p:sldId id="283" r:id="rId23"/>
    <p:sldId id="268" r:id="rId24"/>
    <p:sldId id="286" r:id="rId25"/>
    <p:sldId id="287" r:id="rId26"/>
    <p:sldId id="289" r:id="rId27"/>
    <p:sldId id="290" r:id="rId28"/>
    <p:sldId id="291" r:id="rId29"/>
    <p:sldId id="292" r:id="rId30"/>
    <p:sldId id="293" r:id="rId31"/>
    <p:sldId id="294" r:id="rId32"/>
    <p:sldId id="295" r:id="rId33"/>
    <p:sldId id="296" r:id="rId34"/>
  </p:sldIdLst>
  <p:sldSz cx="9144000" cy="5143500" type="screen16x9"/>
  <p:notesSz cx="6858000" cy="9144000"/>
  <p:embeddedFontLst>
    <p:embeddedFont>
      <p:font typeface="Roboto" panose="02000000000000000000" pitchFamily="2" charset="0"/>
      <p:regular r:id="rId36"/>
      <p:bold r:id="rId37"/>
      <p:italic r:id="rId38"/>
      <p:boldItalic r:id="rId39"/>
    </p:embeddedFont>
    <p:embeddedFont>
      <p:font typeface="Roboto Medium" panose="02000000000000000000" pitchFamily="2" charset="0"/>
      <p:regular r:id="rId40"/>
      <p:bold r:id="rId41"/>
      <p:italic r:id="rId42"/>
      <p:boldItalic r:id="rId43"/>
    </p:embeddedFont>
    <p:embeddedFont>
      <p:font typeface="Roboto Slab" pitchFamily="2" charset="0"/>
      <p:regular r:id="rId44"/>
      <p:bold r:id="rId45"/>
    </p:embeddedFont>
    <p:embeddedFont>
      <p:font typeface="Roboto Thin" panose="02000000000000000000" pitchFamily="2"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78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874" y="8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font" Target="fonts/font14.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668E34-4B57-46CD-AFC8-5A6C5301F27D}"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69A17DDA-4E88-4700-9DDA-51316C97CCE9}">
      <dgm:prSet/>
      <dgm:spPr/>
      <dgm:t>
        <a:bodyPr/>
        <a:lstStyle/>
        <a:p>
          <a:r>
            <a:rPr lang="en-US" b="1" i="0" dirty="0"/>
            <a:t>Objective</a:t>
          </a:r>
          <a:endParaRPr lang="en-US" dirty="0"/>
        </a:p>
      </dgm:t>
    </dgm:pt>
    <dgm:pt modelId="{656D6F90-61C7-4635-A003-859540C540BE}" type="parTrans" cxnId="{B8B4701F-D2DD-4BBA-AF3E-096B2563E234}">
      <dgm:prSet/>
      <dgm:spPr/>
      <dgm:t>
        <a:bodyPr/>
        <a:lstStyle/>
        <a:p>
          <a:endParaRPr lang="en-US"/>
        </a:p>
      </dgm:t>
    </dgm:pt>
    <dgm:pt modelId="{3788B7D3-40A3-44DE-BBF5-DC4E3BF32271}" type="sibTrans" cxnId="{B8B4701F-D2DD-4BBA-AF3E-096B2563E234}">
      <dgm:prSet/>
      <dgm:spPr/>
      <dgm:t>
        <a:bodyPr/>
        <a:lstStyle/>
        <a:p>
          <a:endParaRPr lang="en-US"/>
        </a:p>
      </dgm:t>
    </dgm:pt>
    <dgm:pt modelId="{20FD7021-1427-4173-8411-BEB8F8ABB413}">
      <dgm:prSet/>
      <dgm:spPr/>
      <dgm:t>
        <a:bodyPr/>
        <a:lstStyle/>
        <a:p>
          <a:r>
            <a:rPr lang="en-US" b="1" i="0" dirty="0"/>
            <a:t>Privacy by Design Implementation</a:t>
          </a:r>
          <a:r>
            <a:rPr lang="en-US" b="0" i="0" dirty="0"/>
            <a:t>: </a:t>
          </a:r>
          <a:endParaRPr lang="en-US" dirty="0"/>
        </a:p>
      </dgm:t>
    </dgm:pt>
    <dgm:pt modelId="{E27DFE23-A48E-4D45-A238-1C83945080A0}" type="parTrans" cxnId="{E94FE31F-A7B1-428E-8708-A866110373AE}">
      <dgm:prSet/>
      <dgm:spPr/>
      <dgm:t>
        <a:bodyPr/>
        <a:lstStyle/>
        <a:p>
          <a:endParaRPr lang="en-US"/>
        </a:p>
      </dgm:t>
    </dgm:pt>
    <dgm:pt modelId="{DEB99617-50BF-4B4F-B2AA-A1F5DEAE8974}" type="sibTrans" cxnId="{E94FE31F-A7B1-428E-8708-A866110373AE}">
      <dgm:prSet/>
      <dgm:spPr/>
      <dgm:t>
        <a:bodyPr/>
        <a:lstStyle/>
        <a:p>
          <a:endParaRPr lang="en-US"/>
        </a:p>
      </dgm:t>
    </dgm:pt>
    <dgm:pt modelId="{8046BDA4-D2FA-4257-9FED-EC648EEDCCDA}">
      <dgm:prSet/>
      <dgm:spPr/>
      <dgm:t>
        <a:bodyPr/>
        <a:lstStyle/>
        <a:p>
          <a:r>
            <a:rPr lang="en-US" b="0" i="0"/>
            <a:t>Conduct a Privacy Impact Assessment (PIA) and Data Protection Impact Assessment (DPIA) to identify risks.</a:t>
          </a:r>
          <a:endParaRPr lang="en-US"/>
        </a:p>
      </dgm:t>
    </dgm:pt>
    <dgm:pt modelId="{47E93132-9AA1-47A1-807F-742AD1B1464E}" type="parTrans" cxnId="{93393F37-FB25-4CFD-B384-0BB26513AEF3}">
      <dgm:prSet/>
      <dgm:spPr/>
      <dgm:t>
        <a:bodyPr/>
        <a:lstStyle/>
        <a:p>
          <a:endParaRPr lang="en-US"/>
        </a:p>
      </dgm:t>
    </dgm:pt>
    <dgm:pt modelId="{3DB59562-4F08-48BF-8183-29AC41D4863C}" type="sibTrans" cxnId="{93393F37-FB25-4CFD-B384-0BB26513AEF3}">
      <dgm:prSet/>
      <dgm:spPr/>
      <dgm:t>
        <a:bodyPr/>
        <a:lstStyle/>
        <a:p>
          <a:endParaRPr lang="en-US"/>
        </a:p>
      </dgm:t>
    </dgm:pt>
    <dgm:pt modelId="{19735E15-13A7-40E9-AEE9-650EC529FED0}">
      <dgm:prSet/>
      <dgm:spPr/>
      <dgm:t>
        <a:bodyPr/>
        <a:lstStyle/>
        <a:p>
          <a:r>
            <a:rPr lang="en-US" b="0" i="0" dirty="0"/>
            <a:t>Define data minimization requirements (e.g., collecting only necessary patient data).</a:t>
          </a:r>
          <a:endParaRPr lang="en-US" dirty="0"/>
        </a:p>
      </dgm:t>
    </dgm:pt>
    <dgm:pt modelId="{C556210A-A4C7-45A2-A2DD-21CFAFCADD4F}" type="parTrans" cxnId="{E2EE79B7-7C81-41D6-A920-112F5A73EFC5}">
      <dgm:prSet/>
      <dgm:spPr/>
      <dgm:t>
        <a:bodyPr/>
        <a:lstStyle/>
        <a:p>
          <a:endParaRPr lang="en-US"/>
        </a:p>
      </dgm:t>
    </dgm:pt>
    <dgm:pt modelId="{7148213B-476D-41C7-9455-EB00075B5D49}" type="sibTrans" cxnId="{E2EE79B7-7C81-41D6-A920-112F5A73EFC5}">
      <dgm:prSet/>
      <dgm:spPr/>
      <dgm:t>
        <a:bodyPr/>
        <a:lstStyle/>
        <a:p>
          <a:endParaRPr lang="en-US"/>
        </a:p>
      </dgm:t>
    </dgm:pt>
    <dgm:pt modelId="{541DE4AA-1E3B-4E3A-BEEA-80A6B3D8BE19}">
      <dgm:prSet/>
      <dgm:spPr/>
      <dgm:t>
        <a:bodyPr/>
        <a:lstStyle/>
        <a:p>
          <a:r>
            <a:rPr lang="en-US" b="0" i="0" dirty="0"/>
            <a:t>Identify security requirements (e.g., encryption, access control, implementation of pets).</a:t>
          </a:r>
          <a:endParaRPr lang="en-US" dirty="0"/>
        </a:p>
      </dgm:t>
    </dgm:pt>
    <dgm:pt modelId="{3F47F400-014D-44A3-8CDA-C63EB25CA2C8}" type="parTrans" cxnId="{A6610630-5760-4843-8D69-5912830EE1BB}">
      <dgm:prSet/>
      <dgm:spPr/>
      <dgm:t>
        <a:bodyPr/>
        <a:lstStyle/>
        <a:p>
          <a:endParaRPr lang="en-US"/>
        </a:p>
      </dgm:t>
    </dgm:pt>
    <dgm:pt modelId="{C23BBC48-8BBA-4434-B73A-33712EB41729}" type="sibTrans" cxnId="{A6610630-5760-4843-8D69-5912830EE1BB}">
      <dgm:prSet/>
      <dgm:spPr/>
      <dgm:t>
        <a:bodyPr/>
        <a:lstStyle/>
        <a:p>
          <a:endParaRPr lang="en-US"/>
        </a:p>
      </dgm:t>
    </dgm:pt>
    <dgm:pt modelId="{82854A26-A7CB-412D-B359-78EEDE5B20EB}">
      <dgm:prSet/>
      <dgm:spPr/>
      <dgm:t>
        <a:bodyPr/>
        <a:lstStyle/>
        <a:p>
          <a:r>
            <a:rPr lang="en-US" b="0" i="0" dirty="0"/>
            <a:t>Build a secure, user-friendly booking system while ensuring privacy and compliance.</a:t>
          </a:r>
          <a:endParaRPr lang="en-US" dirty="0"/>
        </a:p>
      </dgm:t>
    </dgm:pt>
    <dgm:pt modelId="{550CDD93-A497-4F03-8EA9-421025DB9148}" type="parTrans" cxnId="{552B3A0C-5098-4B79-8355-69C3811DC4C9}">
      <dgm:prSet/>
      <dgm:spPr/>
      <dgm:t>
        <a:bodyPr/>
        <a:lstStyle/>
        <a:p>
          <a:endParaRPr lang="en-US"/>
        </a:p>
      </dgm:t>
    </dgm:pt>
    <dgm:pt modelId="{254DF21A-E0EA-4776-9D9A-CBF16DDFC3C9}" type="sibTrans" cxnId="{552B3A0C-5098-4B79-8355-69C3811DC4C9}">
      <dgm:prSet/>
      <dgm:spPr/>
      <dgm:t>
        <a:bodyPr/>
        <a:lstStyle/>
        <a:p>
          <a:endParaRPr lang="en-US"/>
        </a:p>
      </dgm:t>
    </dgm:pt>
    <dgm:pt modelId="{6C1149C8-085B-42B5-B4F7-81DF0CF0251B}" type="pres">
      <dgm:prSet presAssocID="{D4668E34-4B57-46CD-AFC8-5A6C5301F27D}" presName="Name0" presStyleCnt="0">
        <dgm:presLayoutVars>
          <dgm:dir/>
          <dgm:resizeHandles val="exact"/>
        </dgm:presLayoutVars>
      </dgm:prSet>
      <dgm:spPr/>
    </dgm:pt>
    <dgm:pt modelId="{D30DE656-F60F-4268-9064-444B947887AB}" type="pres">
      <dgm:prSet presAssocID="{D4668E34-4B57-46CD-AFC8-5A6C5301F27D}" presName="arrow" presStyleLbl="bgShp" presStyleIdx="0" presStyleCnt="1"/>
      <dgm:spPr/>
    </dgm:pt>
    <dgm:pt modelId="{B3B194FE-430C-4458-A929-C885937F9061}" type="pres">
      <dgm:prSet presAssocID="{D4668E34-4B57-46CD-AFC8-5A6C5301F27D}" presName="points" presStyleCnt="0"/>
      <dgm:spPr/>
    </dgm:pt>
    <dgm:pt modelId="{57EB54D7-FF8D-45AF-ACE5-ECC55185A4DA}" type="pres">
      <dgm:prSet presAssocID="{69A17DDA-4E88-4700-9DDA-51316C97CCE9}" presName="compositeA" presStyleCnt="0"/>
      <dgm:spPr/>
    </dgm:pt>
    <dgm:pt modelId="{093F3926-5EB1-49B3-B0E5-96D1BAE803A9}" type="pres">
      <dgm:prSet presAssocID="{69A17DDA-4E88-4700-9DDA-51316C97CCE9}" presName="textA" presStyleLbl="revTx" presStyleIdx="0" presStyleCnt="2">
        <dgm:presLayoutVars>
          <dgm:bulletEnabled val="1"/>
        </dgm:presLayoutVars>
      </dgm:prSet>
      <dgm:spPr/>
    </dgm:pt>
    <dgm:pt modelId="{EEA81B81-DA6F-4ECB-8B5D-974A1724DAAB}" type="pres">
      <dgm:prSet presAssocID="{69A17DDA-4E88-4700-9DDA-51316C97CCE9}" presName="circleA" presStyleLbl="node1" presStyleIdx="0" presStyleCnt="2"/>
      <dgm:spPr/>
    </dgm:pt>
    <dgm:pt modelId="{47342ED1-947A-46F1-9ABD-73E8EA2FB42A}" type="pres">
      <dgm:prSet presAssocID="{69A17DDA-4E88-4700-9DDA-51316C97CCE9}" presName="spaceA" presStyleCnt="0"/>
      <dgm:spPr/>
    </dgm:pt>
    <dgm:pt modelId="{3BFD6C7E-B7D6-4304-AC36-3F6D6AC3623A}" type="pres">
      <dgm:prSet presAssocID="{3788B7D3-40A3-44DE-BBF5-DC4E3BF32271}" presName="space" presStyleCnt="0"/>
      <dgm:spPr/>
    </dgm:pt>
    <dgm:pt modelId="{A632E363-BFC6-4250-B162-1613E736F7BB}" type="pres">
      <dgm:prSet presAssocID="{20FD7021-1427-4173-8411-BEB8F8ABB413}" presName="compositeB" presStyleCnt="0"/>
      <dgm:spPr/>
    </dgm:pt>
    <dgm:pt modelId="{85723FD6-D598-47C4-AD48-0FBC0944C6FB}" type="pres">
      <dgm:prSet presAssocID="{20FD7021-1427-4173-8411-BEB8F8ABB413}" presName="textB" presStyleLbl="revTx" presStyleIdx="1" presStyleCnt="2">
        <dgm:presLayoutVars>
          <dgm:bulletEnabled val="1"/>
        </dgm:presLayoutVars>
      </dgm:prSet>
      <dgm:spPr/>
    </dgm:pt>
    <dgm:pt modelId="{2066A654-D3FA-4EE3-AB8D-D2294BF65BDB}" type="pres">
      <dgm:prSet presAssocID="{20FD7021-1427-4173-8411-BEB8F8ABB413}" presName="circleB" presStyleLbl="node1" presStyleIdx="1" presStyleCnt="2"/>
      <dgm:spPr/>
    </dgm:pt>
    <dgm:pt modelId="{B3B368CE-F78B-4658-858C-5BBE187C10A7}" type="pres">
      <dgm:prSet presAssocID="{20FD7021-1427-4173-8411-BEB8F8ABB413}" presName="spaceB" presStyleCnt="0"/>
      <dgm:spPr/>
    </dgm:pt>
  </dgm:ptLst>
  <dgm:cxnLst>
    <dgm:cxn modelId="{4357EE06-0F69-4087-B6A0-4EC8DDC76A52}" type="presOf" srcId="{D4668E34-4B57-46CD-AFC8-5A6C5301F27D}" destId="{6C1149C8-085B-42B5-B4F7-81DF0CF0251B}" srcOrd="0" destOrd="0" presId="urn:microsoft.com/office/officeart/2005/8/layout/hProcess11"/>
    <dgm:cxn modelId="{552B3A0C-5098-4B79-8355-69C3811DC4C9}" srcId="{69A17DDA-4E88-4700-9DDA-51316C97CCE9}" destId="{82854A26-A7CB-412D-B359-78EEDE5B20EB}" srcOrd="0" destOrd="0" parTransId="{550CDD93-A497-4F03-8EA9-421025DB9148}" sibTransId="{254DF21A-E0EA-4776-9D9A-CBF16DDFC3C9}"/>
    <dgm:cxn modelId="{48ED5018-3725-47E3-86D2-C21FAC846A68}" type="presOf" srcId="{82854A26-A7CB-412D-B359-78EEDE5B20EB}" destId="{093F3926-5EB1-49B3-B0E5-96D1BAE803A9}" srcOrd="0" destOrd="1" presId="urn:microsoft.com/office/officeart/2005/8/layout/hProcess11"/>
    <dgm:cxn modelId="{B8B4701F-D2DD-4BBA-AF3E-096B2563E234}" srcId="{D4668E34-4B57-46CD-AFC8-5A6C5301F27D}" destId="{69A17DDA-4E88-4700-9DDA-51316C97CCE9}" srcOrd="0" destOrd="0" parTransId="{656D6F90-61C7-4635-A003-859540C540BE}" sibTransId="{3788B7D3-40A3-44DE-BBF5-DC4E3BF32271}"/>
    <dgm:cxn modelId="{E94FE31F-A7B1-428E-8708-A866110373AE}" srcId="{D4668E34-4B57-46CD-AFC8-5A6C5301F27D}" destId="{20FD7021-1427-4173-8411-BEB8F8ABB413}" srcOrd="1" destOrd="0" parTransId="{E27DFE23-A48E-4D45-A238-1C83945080A0}" sibTransId="{DEB99617-50BF-4B4F-B2AA-A1F5DEAE8974}"/>
    <dgm:cxn modelId="{A6610630-5760-4843-8D69-5912830EE1BB}" srcId="{20FD7021-1427-4173-8411-BEB8F8ABB413}" destId="{541DE4AA-1E3B-4E3A-BEEA-80A6B3D8BE19}" srcOrd="2" destOrd="0" parTransId="{3F47F400-014D-44A3-8CDA-C63EB25CA2C8}" sibTransId="{C23BBC48-8BBA-4434-B73A-33712EB41729}"/>
    <dgm:cxn modelId="{93393F37-FB25-4CFD-B384-0BB26513AEF3}" srcId="{20FD7021-1427-4173-8411-BEB8F8ABB413}" destId="{8046BDA4-D2FA-4257-9FED-EC648EEDCCDA}" srcOrd="0" destOrd="0" parTransId="{47E93132-9AA1-47A1-807F-742AD1B1464E}" sibTransId="{3DB59562-4F08-48BF-8183-29AC41D4863C}"/>
    <dgm:cxn modelId="{8201E041-E6E6-4399-AEB6-13546BECCD05}" type="presOf" srcId="{19735E15-13A7-40E9-AEE9-650EC529FED0}" destId="{85723FD6-D598-47C4-AD48-0FBC0944C6FB}" srcOrd="0" destOrd="2" presId="urn:microsoft.com/office/officeart/2005/8/layout/hProcess11"/>
    <dgm:cxn modelId="{93EE0069-D0E3-46F6-B92C-671C99FB6847}" type="presOf" srcId="{541DE4AA-1E3B-4E3A-BEEA-80A6B3D8BE19}" destId="{85723FD6-D598-47C4-AD48-0FBC0944C6FB}" srcOrd="0" destOrd="3" presId="urn:microsoft.com/office/officeart/2005/8/layout/hProcess11"/>
    <dgm:cxn modelId="{C6479C76-48AD-43A2-B5C5-646C827FF5AB}" type="presOf" srcId="{69A17DDA-4E88-4700-9DDA-51316C97CCE9}" destId="{093F3926-5EB1-49B3-B0E5-96D1BAE803A9}" srcOrd="0" destOrd="0" presId="urn:microsoft.com/office/officeart/2005/8/layout/hProcess11"/>
    <dgm:cxn modelId="{E2EE79B7-7C81-41D6-A920-112F5A73EFC5}" srcId="{20FD7021-1427-4173-8411-BEB8F8ABB413}" destId="{19735E15-13A7-40E9-AEE9-650EC529FED0}" srcOrd="1" destOrd="0" parTransId="{C556210A-A4C7-45A2-A2DD-21CFAFCADD4F}" sibTransId="{7148213B-476D-41C7-9455-EB00075B5D49}"/>
    <dgm:cxn modelId="{25C291CB-D3D2-40C6-A1B4-D45FFEE4878F}" type="presOf" srcId="{8046BDA4-D2FA-4257-9FED-EC648EEDCCDA}" destId="{85723FD6-D598-47C4-AD48-0FBC0944C6FB}" srcOrd="0" destOrd="1" presId="urn:microsoft.com/office/officeart/2005/8/layout/hProcess11"/>
    <dgm:cxn modelId="{346601F2-F925-40B9-B65E-29508656748B}" type="presOf" srcId="{20FD7021-1427-4173-8411-BEB8F8ABB413}" destId="{85723FD6-D598-47C4-AD48-0FBC0944C6FB}" srcOrd="0" destOrd="0" presId="urn:microsoft.com/office/officeart/2005/8/layout/hProcess11"/>
    <dgm:cxn modelId="{F638D804-E840-442F-A7A6-0ADD484BE6CA}" type="presParOf" srcId="{6C1149C8-085B-42B5-B4F7-81DF0CF0251B}" destId="{D30DE656-F60F-4268-9064-444B947887AB}" srcOrd="0" destOrd="0" presId="urn:microsoft.com/office/officeart/2005/8/layout/hProcess11"/>
    <dgm:cxn modelId="{9F734435-C4C3-469E-907E-55B0B6AF7E45}" type="presParOf" srcId="{6C1149C8-085B-42B5-B4F7-81DF0CF0251B}" destId="{B3B194FE-430C-4458-A929-C885937F9061}" srcOrd="1" destOrd="0" presId="urn:microsoft.com/office/officeart/2005/8/layout/hProcess11"/>
    <dgm:cxn modelId="{2EC887EB-BA75-4E34-814E-F81086E50647}" type="presParOf" srcId="{B3B194FE-430C-4458-A929-C885937F9061}" destId="{57EB54D7-FF8D-45AF-ACE5-ECC55185A4DA}" srcOrd="0" destOrd="0" presId="urn:microsoft.com/office/officeart/2005/8/layout/hProcess11"/>
    <dgm:cxn modelId="{8D7859CA-6E4F-4310-98C1-846E6EE4C832}" type="presParOf" srcId="{57EB54D7-FF8D-45AF-ACE5-ECC55185A4DA}" destId="{093F3926-5EB1-49B3-B0E5-96D1BAE803A9}" srcOrd="0" destOrd="0" presId="urn:microsoft.com/office/officeart/2005/8/layout/hProcess11"/>
    <dgm:cxn modelId="{00F65A68-5FB6-4C79-BDF0-285DCD9E939C}" type="presParOf" srcId="{57EB54D7-FF8D-45AF-ACE5-ECC55185A4DA}" destId="{EEA81B81-DA6F-4ECB-8B5D-974A1724DAAB}" srcOrd="1" destOrd="0" presId="urn:microsoft.com/office/officeart/2005/8/layout/hProcess11"/>
    <dgm:cxn modelId="{CA795043-F294-456D-8304-3989C7B11052}" type="presParOf" srcId="{57EB54D7-FF8D-45AF-ACE5-ECC55185A4DA}" destId="{47342ED1-947A-46F1-9ABD-73E8EA2FB42A}" srcOrd="2" destOrd="0" presId="urn:microsoft.com/office/officeart/2005/8/layout/hProcess11"/>
    <dgm:cxn modelId="{F1DA36E4-A65B-4D11-B7C2-58BF41D02B30}" type="presParOf" srcId="{B3B194FE-430C-4458-A929-C885937F9061}" destId="{3BFD6C7E-B7D6-4304-AC36-3F6D6AC3623A}" srcOrd="1" destOrd="0" presId="urn:microsoft.com/office/officeart/2005/8/layout/hProcess11"/>
    <dgm:cxn modelId="{5B35BB47-36AC-4BFD-9550-568090F0B4AA}" type="presParOf" srcId="{B3B194FE-430C-4458-A929-C885937F9061}" destId="{A632E363-BFC6-4250-B162-1613E736F7BB}" srcOrd="2" destOrd="0" presId="urn:microsoft.com/office/officeart/2005/8/layout/hProcess11"/>
    <dgm:cxn modelId="{BAAD2D79-A021-416F-B603-8451D6E631AC}" type="presParOf" srcId="{A632E363-BFC6-4250-B162-1613E736F7BB}" destId="{85723FD6-D598-47C4-AD48-0FBC0944C6FB}" srcOrd="0" destOrd="0" presId="urn:microsoft.com/office/officeart/2005/8/layout/hProcess11"/>
    <dgm:cxn modelId="{A9A926AF-7B10-4D42-BFEF-9F19F2B56B90}" type="presParOf" srcId="{A632E363-BFC6-4250-B162-1613E736F7BB}" destId="{2066A654-D3FA-4EE3-AB8D-D2294BF65BDB}" srcOrd="1" destOrd="0" presId="urn:microsoft.com/office/officeart/2005/8/layout/hProcess11"/>
    <dgm:cxn modelId="{309AE2A8-3A95-49D2-B31F-FF75372E263A}" type="presParOf" srcId="{A632E363-BFC6-4250-B162-1613E736F7BB}" destId="{B3B368CE-F78B-4658-858C-5BBE187C10A7}"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4934EB-A8BB-421D-A30D-7E2627589F4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6B45B7C-1F50-49CD-B0B3-1E15E11A10C0}">
      <dgm:prSet/>
      <dgm:spPr/>
      <dgm:t>
        <a:bodyPr/>
        <a:lstStyle/>
        <a:p>
          <a:r>
            <a:rPr lang="en-US" b="1" i="0" dirty="0">
              <a:solidFill>
                <a:schemeClr val="tx1"/>
              </a:solidFill>
            </a:rPr>
            <a:t>Functional Requirements</a:t>
          </a:r>
          <a:endParaRPr lang="en-US" dirty="0">
            <a:solidFill>
              <a:schemeClr val="tx1"/>
            </a:solidFill>
          </a:endParaRPr>
        </a:p>
      </dgm:t>
    </dgm:pt>
    <dgm:pt modelId="{4FFF27C7-5218-4A2B-9CCE-AC33C10A3868}" type="parTrans" cxnId="{9DC4CF62-6B05-4EA5-A7CA-EB6A0EEA5DC6}">
      <dgm:prSet/>
      <dgm:spPr/>
      <dgm:t>
        <a:bodyPr/>
        <a:lstStyle/>
        <a:p>
          <a:endParaRPr lang="en-US"/>
        </a:p>
      </dgm:t>
    </dgm:pt>
    <dgm:pt modelId="{61AE66D8-20AD-4E7E-BD38-0BFDDDCE2CEC}" type="sibTrans" cxnId="{9DC4CF62-6B05-4EA5-A7CA-EB6A0EEA5DC6}">
      <dgm:prSet/>
      <dgm:spPr/>
      <dgm:t>
        <a:bodyPr/>
        <a:lstStyle/>
        <a:p>
          <a:endParaRPr lang="en-US"/>
        </a:p>
      </dgm:t>
    </dgm:pt>
    <dgm:pt modelId="{8C813510-4E14-4728-AA76-408C6697378E}">
      <dgm:prSet/>
      <dgm:spPr/>
      <dgm:t>
        <a:bodyPr/>
        <a:lstStyle/>
        <a:p>
          <a:r>
            <a:rPr lang="en-US" b="0" i="0" dirty="0">
              <a:solidFill>
                <a:schemeClr val="tx2">
                  <a:lumMod val="10000"/>
                </a:schemeClr>
              </a:solidFill>
            </a:rPr>
            <a:t>Users can register, log in, and book/cancel appointments.</a:t>
          </a:r>
          <a:endParaRPr lang="en-US" dirty="0">
            <a:solidFill>
              <a:schemeClr val="tx2">
                <a:lumMod val="10000"/>
              </a:schemeClr>
            </a:solidFill>
          </a:endParaRPr>
        </a:p>
      </dgm:t>
    </dgm:pt>
    <dgm:pt modelId="{6486C9E3-E6BD-4E29-9E1B-A44B029C1004}" type="parTrans" cxnId="{699EBB77-159C-4B0C-839F-9856DE6EA6E7}">
      <dgm:prSet/>
      <dgm:spPr/>
      <dgm:t>
        <a:bodyPr/>
        <a:lstStyle/>
        <a:p>
          <a:endParaRPr lang="en-US"/>
        </a:p>
      </dgm:t>
    </dgm:pt>
    <dgm:pt modelId="{4D705ACE-CEB8-4CA5-9CB5-8F2B6914202B}" type="sibTrans" cxnId="{699EBB77-159C-4B0C-839F-9856DE6EA6E7}">
      <dgm:prSet/>
      <dgm:spPr/>
      <dgm:t>
        <a:bodyPr/>
        <a:lstStyle/>
        <a:p>
          <a:endParaRPr lang="en-US"/>
        </a:p>
      </dgm:t>
    </dgm:pt>
    <dgm:pt modelId="{AAF57C59-ECE5-4754-9D52-19D2D84D6F59}">
      <dgm:prSet/>
      <dgm:spPr/>
      <dgm:t>
        <a:bodyPr/>
        <a:lstStyle/>
        <a:p>
          <a:r>
            <a:rPr lang="en-US" b="0" i="0" dirty="0">
              <a:solidFill>
                <a:schemeClr val="tx2">
                  <a:lumMod val="10000"/>
                </a:schemeClr>
              </a:solidFill>
            </a:rPr>
            <a:t>Doctors can view their schedules and manage availability.</a:t>
          </a:r>
          <a:endParaRPr lang="en-US" dirty="0">
            <a:solidFill>
              <a:schemeClr val="tx2">
                <a:lumMod val="10000"/>
              </a:schemeClr>
            </a:solidFill>
          </a:endParaRPr>
        </a:p>
      </dgm:t>
    </dgm:pt>
    <dgm:pt modelId="{FD4ED893-FF5C-43DF-B74D-33B4655140E0}" type="parTrans" cxnId="{D1F2304B-26D5-49DC-ADD1-7969F0FB2C1F}">
      <dgm:prSet/>
      <dgm:spPr/>
      <dgm:t>
        <a:bodyPr/>
        <a:lstStyle/>
        <a:p>
          <a:endParaRPr lang="en-US"/>
        </a:p>
      </dgm:t>
    </dgm:pt>
    <dgm:pt modelId="{4AD4C766-A4D7-4D98-9279-BA9DDC3F5779}" type="sibTrans" cxnId="{D1F2304B-26D5-49DC-ADD1-7969F0FB2C1F}">
      <dgm:prSet/>
      <dgm:spPr/>
      <dgm:t>
        <a:bodyPr/>
        <a:lstStyle/>
        <a:p>
          <a:endParaRPr lang="en-US"/>
        </a:p>
      </dgm:t>
    </dgm:pt>
    <dgm:pt modelId="{73AC94B3-6A18-42F3-B1E1-E5A00463DDB3}" type="pres">
      <dgm:prSet presAssocID="{764934EB-A8BB-421D-A30D-7E2627589F41}" presName="Name0" presStyleCnt="0">
        <dgm:presLayoutVars>
          <dgm:dir/>
          <dgm:animLvl val="lvl"/>
          <dgm:resizeHandles val="exact"/>
        </dgm:presLayoutVars>
      </dgm:prSet>
      <dgm:spPr/>
    </dgm:pt>
    <dgm:pt modelId="{F2BD129A-4E4B-4559-8F8A-CB59842D48C2}" type="pres">
      <dgm:prSet presAssocID="{B6B45B7C-1F50-49CD-B0B3-1E15E11A10C0}" presName="linNode" presStyleCnt="0"/>
      <dgm:spPr/>
    </dgm:pt>
    <dgm:pt modelId="{35163BF6-DE2E-4D91-AADD-8CCC94DAE57A}" type="pres">
      <dgm:prSet presAssocID="{B6B45B7C-1F50-49CD-B0B3-1E15E11A10C0}" presName="parentText" presStyleLbl="node1" presStyleIdx="0" presStyleCnt="1" custLinFactNeighborX="-2478" custLinFactNeighborY="3556">
        <dgm:presLayoutVars>
          <dgm:chMax val="1"/>
          <dgm:bulletEnabled val="1"/>
        </dgm:presLayoutVars>
      </dgm:prSet>
      <dgm:spPr/>
    </dgm:pt>
    <dgm:pt modelId="{3A91A58B-BF4A-4EC4-961E-3E6B59B3EEA8}" type="pres">
      <dgm:prSet presAssocID="{B6B45B7C-1F50-49CD-B0B3-1E15E11A10C0}" presName="descendantText" presStyleLbl="alignAccFollowNode1" presStyleIdx="0" presStyleCnt="1" custLinFactNeighborX="457">
        <dgm:presLayoutVars>
          <dgm:bulletEnabled val="1"/>
        </dgm:presLayoutVars>
      </dgm:prSet>
      <dgm:spPr/>
    </dgm:pt>
  </dgm:ptLst>
  <dgm:cxnLst>
    <dgm:cxn modelId="{45979A0D-70B1-4BB1-A9A6-DAFAD476E664}" type="presOf" srcId="{764934EB-A8BB-421D-A30D-7E2627589F41}" destId="{73AC94B3-6A18-42F3-B1E1-E5A00463DDB3}" srcOrd="0" destOrd="0" presId="urn:microsoft.com/office/officeart/2005/8/layout/vList5"/>
    <dgm:cxn modelId="{9DC4CF62-6B05-4EA5-A7CA-EB6A0EEA5DC6}" srcId="{764934EB-A8BB-421D-A30D-7E2627589F41}" destId="{B6B45B7C-1F50-49CD-B0B3-1E15E11A10C0}" srcOrd="0" destOrd="0" parTransId="{4FFF27C7-5218-4A2B-9CCE-AC33C10A3868}" sibTransId="{61AE66D8-20AD-4E7E-BD38-0BFDDDCE2CEC}"/>
    <dgm:cxn modelId="{D1F2304B-26D5-49DC-ADD1-7969F0FB2C1F}" srcId="{B6B45B7C-1F50-49CD-B0B3-1E15E11A10C0}" destId="{AAF57C59-ECE5-4754-9D52-19D2D84D6F59}" srcOrd="1" destOrd="0" parTransId="{FD4ED893-FF5C-43DF-B74D-33B4655140E0}" sibTransId="{4AD4C766-A4D7-4D98-9279-BA9DDC3F5779}"/>
    <dgm:cxn modelId="{418B816D-E8C8-49F2-9BD9-7B4B5CA62F87}" type="presOf" srcId="{AAF57C59-ECE5-4754-9D52-19D2D84D6F59}" destId="{3A91A58B-BF4A-4EC4-961E-3E6B59B3EEA8}" srcOrd="0" destOrd="1" presId="urn:microsoft.com/office/officeart/2005/8/layout/vList5"/>
    <dgm:cxn modelId="{699EBB77-159C-4B0C-839F-9856DE6EA6E7}" srcId="{B6B45B7C-1F50-49CD-B0B3-1E15E11A10C0}" destId="{8C813510-4E14-4728-AA76-408C6697378E}" srcOrd="0" destOrd="0" parTransId="{6486C9E3-E6BD-4E29-9E1B-A44B029C1004}" sibTransId="{4D705ACE-CEB8-4CA5-9CB5-8F2B6914202B}"/>
    <dgm:cxn modelId="{2DD3DF90-6777-450A-92B0-6D5980931F16}" type="presOf" srcId="{8C813510-4E14-4728-AA76-408C6697378E}" destId="{3A91A58B-BF4A-4EC4-961E-3E6B59B3EEA8}" srcOrd="0" destOrd="0" presId="urn:microsoft.com/office/officeart/2005/8/layout/vList5"/>
    <dgm:cxn modelId="{3669AFE7-1A77-42C6-89C7-811B93C46AE9}" type="presOf" srcId="{B6B45B7C-1F50-49CD-B0B3-1E15E11A10C0}" destId="{35163BF6-DE2E-4D91-AADD-8CCC94DAE57A}" srcOrd="0" destOrd="0" presId="urn:microsoft.com/office/officeart/2005/8/layout/vList5"/>
    <dgm:cxn modelId="{7038641E-77BE-41E8-94E2-5C6F461A6A2B}" type="presParOf" srcId="{73AC94B3-6A18-42F3-B1E1-E5A00463DDB3}" destId="{F2BD129A-4E4B-4559-8F8A-CB59842D48C2}" srcOrd="0" destOrd="0" presId="urn:microsoft.com/office/officeart/2005/8/layout/vList5"/>
    <dgm:cxn modelId="{F5CD80ED-D375-4017-AFF6-EE238581E5F1}" type="presParOf" srcId="{F2BD129A-4E4B-4559-8F8A-CB59842D48C2}" destId="{35163BF6-DE2E-4D91-AADD-8CCC94DAE57A}" srcOrd="0" destOrd="0" presId="urn:microsoft.com/office/officeart/2005/8/layout/vList5"/>
    <dgm:cxn modelId="{E2042B6D-BACE-41C1-B58A-6028D7100135}" type="presParOf" srcId="{F2BD129A-4E4B-4559-8F8A-CB59842D48C2}" destId="{3A91A58B-BF4A-4EC4-961E-3E6B59B3EEA8}"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1DA61E3-77ED-4379-B2A6-39C9756A217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F040D3C-D26A-4A47-8140-533B398EEB2C}">
      <dgm:prSet/>
      <dgm:spPr/>
      <dgm:t>
        <a:bodyPr/>
        <a:lstStyle/>
        <a:p>
          <a:pPr algn="ctr"/>
          <a:r>
            <a:rPr lang="en-US" b="1" i="0" dirty="0">
              <a:solidFill>
                <a:schemeClr val="tx1"/>
              </a:solidFill>
            </a:rPr>
            <a:t>Privacy by Design Implementation</a:t>
          </a:r>
          <a:endParaRPr lang="en-US" b="1" dirty="0">
            <a:solidFill>
              <a:schemeClr val="tx1"/>
            </a:solidFill>
          </a:endParaRPr>
        </a:p>
      </dgm:t>
    </dgm:pt>
    <dgm:pt modelId="{D7F6A94A-EE9A-40BE-AB83-6A72A23C8A93}" type="parTrans" cxnId="{D4BD59BF-D82D-4304-BF07-9449948FCD7A}">
      <dgm:prSet/>
      <dgm:spPr/>
      <dgm:t>
        <a:bodyPr/>
        <a:lstStyle/>
        <a:p>
          <a:endParaRPr lang="en-US"/>
        </a:p>
      </dgm:t>
    </dgm:pt>
    <dgm:pt modelId="{71269F0F-4A45-4C6A-8711-433EBCCC5E62}" type="sibTrans" cxnId="{D4BD59BF-D82D-4304-BF07-9449948FCD7A}">
      <dgm:prSet/>
      <dgm:spPr/>
      <dgm:t>
        <a:bodyPr/>
        <a:lstStyle/>
        <a:p>
          <a:endParaRPr lang="en-US"/>
        </a:p>
      </dgm:t>
    </dgm:pt>
    <dgm:pt modelId="{40B0F755-FC1B-49CD-ADDE-7D9FE7CD103A}">
      <dgm:prSet/>
      <dgm:spPr/>
      <dgm:t>
        <a:bodyPr/>
        <a:lstStyle/>
        <a:p>
          <a:r>
            <a:rPr lang="en-US" b="0" i="0" dirty="0"/>
            <a:t>Use pseudonymization techniques for storing patient IDs.</a:t>
          </a:r>
          <a:endParaRPr lang="en-US" dirty="0"/>
        </a:p>
      </dgm:t>
    </dgm:pt>
    <dgm:pt modelId="{26A80CC2-313A-4588-9444-156AD095148F}" type="parTrans" cxnId="{284C918C-113D-48EF-B99E-0BB93AAFC913}">
      <dgm:prSet/>
      <dgm:spPr/>
      <dgm:t>
        <a:bodyPr/>
        <a:lstStyle/>
        <a:p>
          <a:endParaRPr lang="en-US"/>
        </a:p>
      </dgm:t>
    </dgm:pt>
    <dgm:pt modelId="{801D2818-4C84-428C-922C-F859492C507D}" type="sibTrans" cxnId="{284C918C-113D-48EF-B99E-0BB93AAFC913}">
      <dgm:prSet/>
      <dgm:spPr/>
      <dgm:t>
        <a:bodyPr/>
        <a:lstStyle/>
        <a:p>
          <a:endParaRPr lang="en-US"/>
        </a:p>
      </dgm:t>
    </dgm:pt>
    <dgm:pt modelId="{E1D757A6-64C7-49D4-8C81-2D1A85E4ABAC}">
      <dgm:prSet/>
      <dgm:spPr/>
      <dgm:t>
        <a:bodyPr/>
        <a:lstStyle/>
        <a:p>
          <a:r>
            <a:rPr lang="en-US" b="0" i="0"/>
            <a:t>Require explicit user consent before data processing.</a:t>
          </a:r>
          <a:endParaRPr lang="en-US"/>
        </a:p>
      </dgm:t>
    </dgm:pt>
    <dgm:pt modelId="{4189EE9A-A3FE-4948-A9B2-A2B0B794CFD4}" type="parTrans" cxnId="{3EB45237-176A-4EC5-9727-3A1128B0ECC8}">
      <dgm:prSet/>
      <dgm:spPr/>
      <dgm:t>
        <a:bodyPr/>
        <a:lstStyle/>
        <a:p>
          <a:endParaRPr lang="en-US"/>
        </a:p>
      </dgm:t>
    </dgm:pt>
    <dgm:pt modelId="{EB776D0A-38CE-4B7E-BB1B-2134562D1273}" type="sibTrans" cxnId="{3EB45237-176A-4EC5-9727-3A1128B0ECC8}">
      <dgm:prSet/>
      <dgm:spPr/>
      <dgm:t>
        <a:bodyPr/>
        <a:lstStyle/>
        <a:p>
          <a:endParaRPr lang="en-US"/>
        </a:p>
      </dgm:t>
    </dgm:pt>
    <dgm:pt modelId="{2B746AD3-CE2E-4C66-A85D-C57E858B787E}">
      <dgm:prSet/>
      <dgm:spPr/>
      <dgm:t>
        <a:bodyPr/>
        <a:lstStyle/>
        <a:p>
          <a:r>
            <a:rPr lang="en-US" b="0" i="0"/>
            <a:t>Implement privacy notices explaining data usage clearly.</a:t>
          </a:r>
          <a:endParaRPr lang="en-US"/>
        </a:p>
      </dgm:t>
    </dgm:pt>
    <dgm:pt modelId="{0A24A160-EABE-444F-B7AF-94E3ECC0101D}" type="parTrans" cxnId="{88D07848-EE9B-46C2-A749-5E500736B0EA}">
      <dgm:prSet/>
      <dgm:spPr/>
      <dgm:t>
        <a:bodyPr/>
        <a:lstStyle/>
        <a:p>
          <a:endParaRPr lang="en-US"/>
        </a:p>
      </dgm:t>
    </dgm:pt>
    <dgm:pt modelId="{9B858D06-31F8-4BED-B323-F02E8DAD455E}" type="sibTrans" cxnId="{88D07848-EE9B-46C2-A749-5E500736B0EA}">
      <dgm:prSet/>
      <dgm:spPr/>
      <dgm:t>
        <a:bodyPr/>
        <a:lstStyle/>
        <a:p>
          <a:endParaRPr lang="en-US"/>
        </a:p>
      </dgm:t>
    </dgm:pt>
    <dgm:pt modelId="{1C3017BA-8225-47D2-B685-BEAE3B07A9EB}">
      <dgm:prSet/>
      <dgm:spPr/>
      <dgm:t>
        <a:bodyPr/>
        <a:lstStyle/>
        <a:p>
          <a:r>
            <a:rPr lang="en-US" b="0" i="0" dirty="0"/>
            <a:t>Implement cookies consent.</a:t>
          </a:r>
          <a:endParaRPr lang="en-US" dirty="0"/>
        </a:p>
      </dgm:t>
    </dgm:pt>
    <dgm:pt modelId="{3129A396-0180-4173-925F-98C1BD22D449}" type="parTrans" cxnId="{D56C5864-666D-4377-A825-40895BE93DB1}">
      <dgm:prSet/>
      <dgm:spPr/>
      <dgm:t>
        <a:bodyPr/>
        <a:lstStyle/>
        <a:p>
          <a:endParaRPr lang="en-US"/>
        </a:p>
      </dgm:t>
    </dgm:pt>
    <dgm:pt modelId="{8AACA164-D09E-4385-AA24-0060F82546AF}" type="sibTrans" cxnId="{D56C5864-666D-4377-A825-40895BE93DB1}">
      <dgm:prSet/>
      <dgm:spPr/>
      <dgm:t>
        <a:bodyPr/>
        <a:lstStyle/>
        <a:p>
          <a:endParaRPr lang="en-US"/>
        </a:p>
      </dgm:t>
    </dgm:pt>
    <dgm:pt modelId="{178C0B21-4966-4440-8106-5A72E69C3B88}" type="pres">
      <dgm:prSet presAssocID="{81DA61E3-77ED-4379-B2A6-39C9756A217A}" presName="linear" presStyleCnt="0">
        <dgm:presLayoutVars>
          <dgm:animLvl val="lvl"/>
          <dgm:resizeHandles val="exact"/>
        </dgm:presLayoutVars>
      </dgm:prSet>
      <dgm:spPr/>
    </dgm:pt>
    <dgm:pt modelId="{411A01F5-A569-41B5-A6A4-9B13B1AA9ADF}" type="pres">
      <dgm:prSet presAssocID="{3F040D3C-D26A-4A47-8140-533B398EEB2C}" presName="parentText" presStyleLbl="node1" presStyleIdx="0" presStyleCnt="1" custLinFactNeighborX="95" custLinFactNeighborY="-25011">
        <dgm:presLayoutVars>
          <dgm:chMax val="0"/>
          <dgm:bulletEnabled val="1"/>
        </dgm:presLayoutVars>
      </dgm:prSet>
      <dgm:spPr/>
    </dgm:pt>
    <dgm:pt modelId="{E0CD7B00-3012-4CED-9DF1-5B3294E56516}" type="pres">
      <dgm:prSet presAssocID="{3F040D3C-D26A-4A47-8140-533B398EEB2C}" presName="childText" presStyleLbl="revTx" presStyleIdx="0" presStyleCnt="1">
        <dgm:presLayoutVars>
          <dgm:bulletEnabled val="1"/>
        </dgm:presLayoutVars>
      </dgm:prSet>
      <dgm:spPr/>
    </dgm:pt>
  </dgm:ptLst>
  <dgm:cxnLst>
    <dgm:cxn modelId="{ECAE241F-A942-430B-881D-AD408BC20E30}" type="presOf" srcId="{2B746AD3-CE2E-4C66-A85D-C57E858B787E}" destId="{E0CD7B00-3012-4CED-9DF1-5B3294E56516}" srcOrd="0" destOrd="2" presId="urn:microsoft.com/office/officeart/2005/8/layout/vList2"/>
    <dgm:cxn modelId="{DB4B312A-CDC8-4281-A290-695FFE174325}" type="presOf" srcId="{E1D757A6-64C7-49D4-8C81-2D1A85E4ABAC}" destId="{E0CD7B00-3012-4CED-9DF1-5B3294E56516}" srcOrd="0" destOrd="1" presId="urn:microsoft.com/office/officeart/2005/8/layout/vList2"/>
    <dgm:cxn modelId="{3EB45237-176A-4EC5-9727-3A1128B0ECC8}" srcId="{3F040D3C-D26A-4A47-8140-533B398EEB2C}" destId="{E1D757A6-64C7-49D4-8C81-2D1A85E4ABAC}" srcOrd="1" destOrd="0" parTransId="{4189EE9A-A3FE-4948-A9B2-A2B0B794CFD4}" sibTransId="{EB776D0A-38CE-4B7E-BB1B-2134562D1273}"/>
    <dgm:cxn modelId="{D56C5864-666D-4377-A825-40895BE93DB1}" srcId="{3F040D3C-D26A-4A47-8140-533B398EEB2C}" destId="{1C3017BA-8225-47D2-B685-BEAE3B07A9EB}" srcOrd="3" destOrd="0" parTransId="{3129A396-0180-4173-925F-98C1BD22D449}" sibTransId="{8AACA164-D09E-4385-AA24-0060F82546AF}"/>
    <dgm:cxn modelId="{88D07848-EE9B-46C2-A749-5E500736B0EA}" srcId="{3F040D3C-D26A-4A47-8140-533B398EEB2C}" destId="{2B746AD3-CE2E-4C66-A85D-C57E858B787E}" srcOrd="2" destOrd="0" parTransId="{0A24A160-EABE-444F-B7AF-94E3ECC0101D}" sibTransId="{9B858D06-31F8-4BED-B323-F02E8DAD455E}"/>
    <dgm:cxn modelId="{AC99554D-0646-4D06-89CD-72B83A7793C9}" type="presOf" srcId="{1C3017BA-8225-47D2-B685-BEAE3B07A9EB}" destId="{E0CD7B00-3012-4CED-9DF1-5B3294E56516}" srcOrd="0" destOrd="3" presId="urn:microsoft.com/office/officeart/2005/8/layout/vList2"/>
    <dgm:cxn modelId="{09ACF67D-D27E-4CFF-B40B-CCCE4532F88A}" type="presOf" srcId="{81DA61E3-77ED-4379-B2A6-39C9756A217A}" destId="{178C0B21-4966-4440-8106-5A72E69C3B88}" srcOrd="0" destOrd="0" presId="urn:microsoft.com/office/officeart/2005/8/layout/vList2"/>
    <dgm:cxn modelId="{284C918C-113D-48EF-B99E-0BB93AAFC913}" srcId="{3F040D3C-D26A-4A47-8140-533B398EEB2C}" destId="{40B0F755-FC1B-49CD-ADDE-7D9FE7CD103A}" srcOrd="0" destOrd="0" parTransId="{26A80CC2-313A-4588-9444-156AD095148F}" sibTransId="{801D2818-4C84-428C-922C-F859492C507D}"/>
    <dgm:cxn modelId="{048465BF-627B-466F-BB44-B5A74A7AA9F3}" type="presOf" srcId="{3F040D3C-D26A-4A47-8140-533B398EEB2C}" destId="{411A01F5-A569-41B5-A6A4-9B13B1AA9ADF}" srcOrd="0" destOrd="0" presId="urn:microsoft.com/office/officeart/2005/8/layout/vList2"/>
    <dgm:cxn modelId="{D4BD59BF-D82D-4304-BF07-9449948FCD7A}" srcId="{81DA61E3-77ED-4379-B2A6-39C9756A217A}" destId="{3F040D3C-D26A-4A47-8140-533B398EEB2C}" srcOrd="0" destOrd="0" parTransId="{D7F6A94A-EE9A-40BE-AB83-6A72A23C8A93}" sibTransId="{71269F0F-4A45-4C6A-8711-433EBCCC5E62}"/>
    <dgm:cxn modelId="{6CF890F5-83E6-4BA7-90B9-AE5684AADC16}" type="presOf" srcId="{40B0F755-FC1B-49CD-ADDE-7D9FE7CD103A}" destId="{E0CD7B00-3012-4CED-9DF1-5B3294E56516}" srcOrd="0" destOrd="0" presId="urn:microsoft.com/office/officeart/2005/8/layout/vList2"/>
    <dgm:cxn modelId="{AC9BCAF3-C3E2-475A-890A-0FCDBC845DB7}" type="presParOf" srcId="{178C0B21-4966-4440-8106-5A72E69C3B88}" destId="{411A01F5-A569-41B5-A6A4-9B13B1AA9ADF}" srcOrd="0" destOrd="0" presId="urn:microsoft.com/office/officeart/2005/8/layout/vList2"/>
    <dgm:cxn modelId="{3F9D64F5-4503-4A7E-9A9A-3A8F4367C646}" type="presParOf" srcId="{178C0B21-4966-4440-8106-5A72E69C3B88}" destId="{E0CD7B00-3012-4CED-9DF1-5B3294E56516}" srcOrd="1"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8CEBC3F-F741-4B1C-B846-69C17533650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544753CC-A31D-4B81-A3DF-FC364CC73E18}">
      <dgm:prSet/>
      <dgm:spPr/>
      <dgm:t>
        <a:bodyPr/>
        <a:lstStyle/>
        <a:p>
          <a:r>
            <a:rPr lang="en-US" b="1" i="0" dirty="0">
              <a:solidFill>
                <a:schemeClr val="tx1"/>
              </a:solidFill>
            </a:rPr>
            <a:t>Non-Functional Requirements</a:t>
          </a:r>
          <a:endParaRPr lang="en-US" dirty="0">
            <a:solidFill>
              <a:schemeClr val="tx1"/>
            </a:solidFill>
          </a:endParaRPr>
        </a:p>
      </dgm:t>
    </dgm:pt>
    <dgm:pt modelId="{CF9D2745-3FD2-4379-9BC3-8A11A07F643F}" type="parTrans" cxnId="{49A911C5-33C4-4E69-B715-A5DC3BF370F4}">
      <dgm:prSet/>
      <dgm:spPr/>
      <dgm:t>
        <a:bodyPr/>
        <a:lstStyle/>
        <a:p>
          <a:endParaRPr lang="en-US"/>
        </a:p>
      </dgm:t>
    </dgm:pt>
    <dgm:pt modelId="{EDBFCDB7-0219-4FFD-AEF9-1C47DD022F97}" type="sibTrans" cxnId="{49A911C5-33C4-4E69-B715-A5DC3BF370F4}">
      <dgm:prSet/>
      <dgm:spPr/>
      <dgm:t>
        <a:bodyPr/>
        <a:lstStyle/>
        <a:p>
          <a:endParaRPr lang="en-US"/>
        </a:p>
      </dgm:t>
    </dgm:pt>
    <dgm:pt modelId="{DE8759AE-71A6-4EEE-AC04-3EFF20F608F9}">
      <dgm:prSet/>
      <dgm:spPr/>
      <dgm:t>
        <a:bodyPr/>
        <a:lstStyle/>
        <a:p>
          <a:r>
            <a:rPr lang="en-US" b="0" i="0">
              <a:solidFill>
                <a:schemeClr val="tx2">
                  <a:lumMod val="10000"/>
                </a:schemeClr>
              </a:solidFill>
            </a:rPr>
            <a:t>Data encryption (at rest &amp; in transit).</a:t>
          </a:r>
          <a:endParaRPr lang="en-US" b="0">
            <a:solidFill>
              <a:schemeClr val="tx2">
                <a:lumMod val="10000"/>
              </a:schemeClr>
            </a:solidFill>
          </a:endParaRPr>
        </a:p>
      </dgm:t>
    </dgm:pt>
    <dgm:pt modelId="{8D0B6D42-D509-4205-99D2-764FE8218C0D}" type="parTrans" cxnId="{0AA9E960-A4A5-438C-975C-9B4C162CDE69}">
      <dgm:prSet/>
      <dgm:spPr/>
      <dgm:t>
        <a:bodyPr/>
        <a:lstStyle/>
        <a:p>
          <a:endParaRPr lang="en-US"/>
        </a:p>
      </dgm:t>
    </dgm:pt>
    <dgm:pt modelId="{ACAFB83E-60FE-4E5B-9447-6B5E7DA50710}" type="sibTrans" cxnId="{0AA9E960-A4A5-438C-975C-9B4C162CDE69}">
      <dgm:prSet/>
      <dgm:spPr/>
      <dgm:t>
        <a:bodyPr/>
        <a:lstStyle/>
        <a:p>
          <a:endParaRPr lang="en-US"/>
        </a:p>
      </dgm:t>
    </dgm:pt>
    <dgm:pt modelId="{747BF7F4-DE34-4602-B17F-02619B708D44}">
      <dgm:prSet/>
      <dgm:spPr/>
      <dgm:t>
        <a:bodyPr/>
        <a:lstStyle/>
        <a:p>
          <a:r>
            <a:rPr lang="en-US" b="0" i="0" dirty="0">
              <a:solidFill>
                <a:schemeClr val="tx2">
                  <a:lumMod val="10000"/>
                </a:schemeClr>
              </a:solidFill>
            </a:rPr>
            <a:t>Role-based access control (RBAC).</a:t>
          </a:r>
          <a:endParaRPr lang="en-US" b="0" dirty="0">
            <a:solidFill>
              <a:schemeClr val="tx2">
                <a:lumMod val="10000"/>
              </a:schemeClr>
            </a:solidFill>
          </a:endParaRPr>
        </a:p>
      </dgm:t>
    </dgm:pt>
    <dgm:pt modelId="{9E7F14DA-C543-4F40-AF64-F21091906724}" type="parTrans" cxnId="{F5171C50-6094-403B-AEC6-EF60AFA0431E}">
      <dgm:prSet/>
      <dgm:spPr/>
      <dgm:t>
        <a:bodyPr/>
        <a:lstStyle/>
        <a:p>
          <a:endParaRPr lang="en-US"/>
        </a:p>
      </dgm:t>
    </dgm:pt>
    <dgm:pt modelId="{6884139B-1CBB-408E-A008-7B93082DB284}" type="sibTrans" cxnId="{F5171C50-6094-403B-AEC6-EF60AFA0431E}">
      <dgm:prSet/>
      <dgm:spPr/>
      <dgm:t>
        <a:bodyPr/>
        <a:lstStyle/>
        <a:p>
          <a:endParaRPr lang="en-US"/>
        </a:p>
      </dgm:t>
    </dgm:pt>
    <dgm:pt modelId="{053348CA-73DB-4194-996E-8FCD47870DE9}">
      <dgm:prSet/>
      <dgm:spPr/>
      <dgm:t>
        <a:bodyPr/>
        <a:lstStyle/>
        <a:p>
          <a:r>
            <a:rPr lang="en-US" b="0" i="0" dirty="0">
              <a:solidFill>
                <a:schemeClr val="tx2">
                  <a:lumMod val="10000"/>
                </a:schemeClr>
              </a:solidFill>
            </a:rPr>
            <a:t>Compliance with GDPR &amp; HIPAA.</a:t>
          </a:r>
          <a:endParaRPr lang="en-US" b="0" dirty="0">
            <a:solidFill>
              <a:schemeClr val="tx2">
                <a:lumMod val="10000"/>
              </a:schemeClr>
            </a:solidFill>
          </a:endParaRPr>
        </a:p>
      </dgm:t>
    </dgm:pt>
    <dgm:pt modelId="{CB9A1391-CB04-4351-9585-BA73200B0742}" type="parTrans" cxnId="{7A9E716F-7C11-4576-9D47-2A212C1C263D}">
      <dgm:prSet/>
      <dgm:spPr/>
      <dgm:t>
        <a:bodyPr/>
        <a:lstStyle/>
        <a:p>
          <a:endParaRPr lang="en-US"/>
        </a:p>
      </dgm:t>
    </dgm:pt>
    <dgm:pt modelId="{E2C7B50D-E91A-4948-A3ED-8C24E61F1C43}" type="sibTrans" cxnId="{7A9E716F-7C11-4576-9D47-2A212C1C263D}">
      <dgm:prSet/>
      <dgm:spPr/>
      <dgm:t>
        <a:bodyPr/>
        <a:lstStyle/>
        <a:p>
          <a:endParaRPr lang="en-US"/>
        </a:p>
      </dgm:t>
    </dgm:pt>
    <dgm:pt modelId="{6924024E-C969-47D0-AA06-52F3421A59ED}" type="pres">
      <dgm:prSet presAssocID="{F8CEBC3F-F741-4B1C-B846-69C17533650C}" presName="Name0" presStyleCnt="0">
        <dgm:presLayoutVars>
          <dgm:dir/>
          <dgm:animLvl val="lvl"/>
          <dgm:resizeHandles val="exact"/>
        </dgm:presLayoutVars>
      </dgm:prSet>
      <dgm:spPr/>
    </dgm:pt>
    <dgm:pt modelId="{8D8E3CBC-3AAC-4F1A-8FA0-1A140CE8B155}" type="pres">
      <dgm:prSet presAssocID="{544753CC-A31D-4B81-A3DF-FC364CC73E18}" presName="linNode" presStyleCnt="0"/>
      <dgm:spPr/>
    </dgm:pt>
    <dgm:pt modelId="{EB079F8B-3327-46E9-92A5-A4E6CB0A7682}" type="pres">
      <dgm:prSet presAssocID="{544753CC-A31D-4B81-A3DF-FC364CC73E18}" presName="parentText" presStyleLbl="node1" presStyleIdx="0" presStyleCnt="1">
        <dgm:presLayoutVars>
          <dgm:chMax val="1"/>
          <dgm:bulletEnabled val="1"/>
        </dgm:presLayoutVars>
      </dgm:prSet>
      <dgm:spPr/>
    </dgm:pt>
    <dgm:pt modelId="{486D98FB-C999-4282-AB0C-B467E5B1B9E5}" type="pres">
      <dgm:prSet presAssocID="{544753CC-A31D-4B81-A3DF-FC364CC73E18}" presName="descendantText" presStyleLbl="alignAccFollowNode1" presStyleIdx="0" presStyleCnt="1">
        <dgm:presLayoutVars>
          <dgm:bulletEnabled val="1"/>
        </dgm:presLayoutVars>
      </dgm:prSet>
      <dgm:spPr/>
    </dgm:pt>
  </dgm:ptLst>
  <dgm:cxnLst>
    <dgm:cxn modelId="{DE2F480E-A4E7-4658-9B5A-F855EB91D5FB}" type="presOf" srcId="{544753CC-A31D-4B81-A3DF-FC364CC73E18}" destId="{EB079F8B-3327-46E9-92A5-A4E6CB0A7682}" srcOrd="0" destOrd="0" presId="urn:microsoft.com/office/officeart/2005/8/layout/vList5"/>
    <dgm:cxn modelId="{B2EFAE14-B3C1-49AB-BE25-BBC3FBC898DB}" type="presOf" srcId="{F8CEBC3F-F741-4B1C-B846-69C17533650C}" destId="{6924024E-C969-47D0-AA06-52F3421A59ED}" srcOrd="0" destOrd="0" presId="urn:microsoft.com/office/officeart/2005/8/layout/vList5"/>
    <dgm:cxn modelId="{0AA9E960-A4A5-438C-975C-9B4C162CDE69}" srcId="{544753CC-A31D-4B81-A3DF-FC364CC73E18}" destId="{DE8759AE-71A6-4EEE-AC04-3EFF20F608F9}" srcOrd="0" destOrd="0" parTransId="{8D0B6D42-D509-4205-99D2-764FE8218C0D}" sibTransId="{ACAFB83E-60FE-4E5B-9447-6B5E7DA50710}"/>
    <dgm:cxn modelId="{7A9E716F-7C11-4576-9D47-2A212C1C263D}" srcId="{544753CC-A31D-4B81-A3DF-FC364CC73E18}" destId="{053348CA-73DB-4194-996E-8FCD47870DE9}" srcOrd="2" destOrd="0" parTransId="{CB9A1391-CB04-4351-9585-BA73200B0742}" sibTransId="{E2C7B50D-E91A-4948-A3ED-8C24E61F1C43}"/>
    <dgm:cxn modelId="{F5171C50-6094-403B-AEC6-EF60AFA0431E}" srcId="{544753CC-A31D-4B81-A3DF-FC364CC73E18}" destId="{747BF7F4-DE34-4602-B17F-02619B708D44}" srcOrd="1" destOrd="0" parTransId="{9E7F14DA-C543-4F40-AF64-F21091906724}" sibTransId="{6884139B-1CBB-408E-A008-7B93082DB284}"/>
    <dgm:cxn modelId="{AFB96255-A502-44B5-9481-298B6BFE74E9}" type="presOf" srcId="{DE8759AE-71A6-4EEE-AC04-3EFF20F608F9}" destId="{486D98FB-C999-4282-AB0C-B467E5B1B9E5}" srcOrd="0" destOrd="0" presId="urn:microsoft.com/office/officeart/2005/8/layout/vList5"/>
    <dgm:cxn modelId="{F630E456-43A0-4828-BCD1-27D9247278F2}" type="presOf" srcId="{747BF7F4-DE34-4602-B17F-02619B708D44}" destId="{486D98FB-C999-4282-AB0C-B467E5B1B9E5}" srcOrd="0" destOrd="1" presId="urn:microsoft.com/office/officeart/2005/8/layout/vList5"/>
    <dgm:cxn modelId="{49A911C5-33C4-4E69-B715-A5DC3BF370F4}" srcId="{F8CEBC3F-F741-4B1C-B846-69C17533650C}" destId="{544753CC-A31D-4B81-A3DF-FC364CC73E18}" srcOrd="0" destOrd="0" parTransId="{CF9D2745-3FD2-4379-9BC3-8A11A07F643F}" sibTransId="{EDBFCDB7-0219-4FFD-AEF9-1C47DD022F97}"/>
    <dgm:cxn modelId="{13EB63DD-C965-404F-BC44-CD06C9233F3B}" type="presOf" srcId="{053348CA-73DB-4194-996E-8FCD47870DE9}" destId="{486D98FB-C999-4282-AB0C-B467E5B1B9E5}" srcOrd="0" destOrd="2" presId="urn:microsoft.com/office/officeart/2005/8/layout/vList5"/>
    <dgm:cxn modelId="{E5EBE033-F6F5-40A9-89AD-27D576D51AD6}" type="presParOf" srcId="{6924024E-C969-47D0-AA06-52F3421A59ED}" destId="{8D8E3CBC-3AAC-4F1A-8FA0-1A140CE8B155}" srcOrd="0" destOrd="0" presId="urn:microsoft.com/office/officeart/2005/8/layout/vList5"/>
    <dgm:cxn modelId="{C1A75E89-2756-45C0-B9A9-11BA5E11381F}" type="presParOf" srcId="{8D8E3CBC-3AAC-4F1A-8FA0-1A140CE8B155}" destId="{EB079F8B-3327-46E9-92A5-A4E6CB0A7682}" srcOrd="0" destOrd="0" presId="urn:microsoft.com/office/officeart/2005/8/layout/vList5"/>
    <dgm:cxn modelId="{000C51B3-0046-4975-89C7-A1BFFBBB30F1}" type="presParOf" srcId="{8D8E3CBC-3AAC-4F1A-8FA0-1A140CE8B155}" destId="{486D98FB-C999-4282-AB0C-B467E5B1B9E5}" srcOrd="1" destOrd="0" presId="urn:microsoft.com/office/officeart/2005/8/layout/vList5"/>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A47669A-65C8-4827-84A2-70CBB36D8AB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0B53A7A6-E1B2-4CBB-987E-F0BA1426FE90}">
      <dgm:prSet/>
      <dgm:spPr/>
      <dgm:t>
        <a:bodyPr/>
        <a:lstStyle/>
        <a:p>
          <a:r>
            <a:rPr lang="en-US" b="0" i="0" dirty="0">
              <a:solidFill>
                <a:schemeClr val="tx1"/>
              </a:solidFill>
            </a:rPr>
            <a:t>System Architecture</a:t>
          </a:r>
          <a:endParaRPr lang="en-US" dirty="0">
            <a:solidFill>
              <a:schemeClr val="tx1"/>
            </a:solidFill>
          </a:endParaRPr>
        </a:p>
      </dgm:t>
    </dgm:pt>
    <dgm:pt modelId="{F7E2BF35-F3D6-49D6-BC90-830CAE3A3EFD}" type="parTrans" cxnId="{8267C4C4-6336-431A-85A2-FB66325AEC5C}">
      <dgm:prSet/>
      <dgm:spPr/>
      <dgm:t>
        <a:bodyPr/>
        <a:lstStyle/>
        <a:p>
          <a:endParaRPr lang="en-US"/>
        </a:p>
      </dgm:t>
    </dgm:pt>
    <dgm:pt modelId="{A2242B66-939F-48F2-8FD2-E020B88F62D2}" type="sibTrans" cxnId="{8267C4C4-6336-431A-85A2-FB66325AEC5C}">
      <dgm:prSet/>
      <dgm:spPr/>
      <dgm:t>
        <a:bodyPr/>
        <a:lstStyle/>
        <a:p>
          <a:endParaRPr lang="en-US"/>
        </a:p>
      </dgm:t>
    </dgm:pt>
    <dgm:pt modelId="{A55E186E-6AAA-4E7A-B1C3-9ED75E92093A}">
      <dgm:prSet/>
      <dgm:spPr/>
      <dgm:t>
        <a:bodyPr/>
        <a:lstStyle/>
        <a:p>
          <a:r>
            <a:rPr lang="en-US" b="0" i="0" dirty="0">
              <a:solidFill>
                <a:schemeClr val="tx1"/>
              </a:solidFill>
            </a:rPr>
            <a:t>Use a microservices architecture with separate modules for authentication, scheduling, and notifications.</a:t>
          </a:r>
          <a:endParaRPr lang="en-US" dirty="0">
            <a:solidFill>
              <a:schemeClr val="tx1"/>
            </a:solidFill>
          </a:endParaRPr>
        </a:p>
      </dgm:t>
    </dgm:pt>
    <dgm:pt modelId="{7BE188EE-BD60-43E5-9937-BB49469DBE8E}" type="parTrans" cxnId="{E4FEE996-18A8-495A-876D-8F70084BCF7A}">
      <dgm:prSet/>
      <dgm:spPr/>
      <dgm:t>
        <a:bodyPr/>
        <a:lstStyle/>
        <a:p>
          <a:endParaRPr lang="en-US"/>
        </a:p>
      </dgm:t>
    </dgm:pt>
    <dgm:pt modelId="{D69877B8-6413-4B32-97A8-C84F04F2176B}" type="sibTrans" cxnId="{E4FEE996-18A8-495A-876D-8F70084BCF7A}">
      <dgm:prSet/>
      <dgm:spPr/>
      <dgm:t>
        <a:bodyPr/>
        <a:lstStyle/>
        <a:p>
          <a:endParaRPr lang="en-US"/>
        </a:p>
      </dgm:t>
    </dgm:pt>
    <dgm:pt modelId="{AF405AA0-8412-40E6-A4D5-FE75A8A0525C}">
      <dgm:prSet/>
      <dgm:spPr/>
      <dgm:t>
        <a:bodyPr/>
        <a:lstStyle/>
        <a:p>
          <a:r>
            <a:rPr lang="en-US" b="0" i="0" dirty="0">
              <a:solidFill>
                <a:schemeClr val="tx1"/>
              </a:solidFill>
            </a:rPr>
            <a:t>Store personal data separately from scheduling data to limit exposure.</a:t>
          </a:r>
          <a:endParaRPr lang="en-US" dirty="0">
            <a:solidFill>
              <a:schemeClr val="tx1"/>
            </a:solidFill>
          </a:endParaRPr>
        </a:p>
      </dgm:t>
    </dgm:pt>
    <dgm:pt modelId="{EADB350D-6292-4489-AC5C-478D572C9D09}" type="parTrans" cxnId="{7870D3B5-F044-4528-8D78-94B54A699622}">
      <dgm:prSet/>
      <dgm:spPr/>
      <dgm:t>
        <a:bodyPr/>
        <a:lstStyle/>
        <a:p>
          <a:endParaRPr lang="en-US"/>
        </a:p>
      </dgm:t>
    </dgm:pt>
    <dgm:pt modelId="{E4A8DE38-F498-411F-865D-8EB1DD6AA3E3}" type="sibTrans" cxnId="{7870D3B5-F044-4528-8D78-94B54A699622}">
      <dgm:prSet/>
      <dgm:spPr/>
      <dgm:t>
        <a:bodyPr/>
        <a:lstStyle/>
        <a:p>
          <a:endParaRPr lang="en-US"/>
        </a:p>
      </dgm:t>
    </dgm:pt>
    <dgm:pt modelId="{2C186436-AEA4-4DD7-B592-A49774B8FB17}">
      <dgm:prSet custT="1"/>
      <dgm:spPr/>
      <dgm:t>
        <a:bodyPr/>
        <a:lstStyle/>
        <a:p>
          <a:r>
            <a:rPr lang="en-US" sz="1400" b="0" i="0" dirty="0">
              <a:solidFill>
                <a:schemeClr val="tx1"/>
              </a:solidFill>
            </a:rPr>
            <a:t>Privacy by Design Implementation</a:t>
          </a:r>
          <a:endParaRPr lang="en-US" sz="1400" dirty="0">
            <a:solidFill>
              <a:schemeClr val="tx1"/>
            </a:solidFill>
          </a:endParaRPr>
        </a:p>
      </dgm:t>
    </dgm:pt>
    <dgm:pt modelId="{30099CF4-733A-45C7-A1D4-A7B9D4BB3B11}" type="parTrans" cxnId="{A5872F70-781E-49AE-BF84-FFDF63A1F3F9}">
      <dgm:prSet/>
      <dgm:spPr/>
      <dgm:t>
        <a:bodyPr/>
        <a:lstStyle/>
        <a:p>
          <a:endParaRPr lang="en-US"/>
        </a:p>
      </dgm:t>
    </dgm:pt>
    <dgm:pt modelId="{8410782D-C675-4565-A1F9-391BB65C55A4}" type="sibTrans" cxnId="{A5872F70-781E-49AE-BF84-FFDF63A1F3F9}">
      <dgm:prSet/>
      <dgm:spPr/>
      <dgm:t>
        <a:bodyPr/>
        <a:lstStyle/>
        <a:p>
          <a:endParaRPr lang="en-US"/>
        </a:p>
      </dgm:t>
    </dgm:pt>
    <dgm:pt modelId="{8EDF7358-6E60-4A14-9E7F-74730CAE57C6}">
      <dgm:prSet custT="1"/>
      <dgm:spPr/>
      <dgm:t>
        <a:bodyPr/>
        <a:lstStyle/>
        <a:p>
          <a:r>
            <a:rPr lang="en-US" sz="1100" b="0" i="0" dirty="0">
              <a:solidFill>
                <a:schemeClr val="tx1"/>
              </a:solidFill>
            </a:rPr>
            <a:t>Apply data masking for sensitive information (e.g., doctors see only necessary patient details).</a:t>
          </a:r>
          <a:endParaRPr lang="en-US" sz="1100" dirty="0">
            <a:solidFill>
              <a:schemeClr val="tx1"/>
            </a:solidFill>
          </a:endParaRPr>
        </a:p>
      </dgm:t>
    </dgm:pt>
    <dgm:pt modelId="{241F6302-09BC-4B00-9781-DC8CA76FAC18}" type="parTrans" cxnId="{1CC261D6-CBF1-4613-A38A-AFF9D2960D80}">
      <dgm:prSet/>
      <dgm:spPr/>
      <dgm:t>
        <a:bodyPr/>
        <a:lstStyle/>
        <a:p>
          <a:endParaRPr lang="en-US"/>
        </a:p>
      </dgm:t>
    </dgm:pt>
    <dgm:pt modelId="{59BC8FD4-B7BD-4928-9D8F-E61B90D569F7}" type="sibTrans" cxnId="{1CC261D6-CBF1-4613-A38A-AFF9D2960D80}">
      <dgm:prSet/>
      <dgm:spPr/>
      <dgm:t>
        <a:bodyPr/>
        <a:lstStyle/>
        <a:p>
          <a:endParaRPr lang="en-US"/>
        </a:p>
      </dgm:t>
    </dgm:pt>
    <dgm:pt modelId="{5B96410A-9EB8-46E4-8EA7-AD10DD4F2485}">
      <dgm:prSet custT="1"/>
      <dgm:spPr/>
      <dgm:t>
        <a:bodyPr/>
        <a:lstStyle/>
        <a:p>
          <a:r>
            <a:rPr lang="en-US" sz="1100" b="0" i="0" dirty="0">
              <a:solidFill>
                <a:schemeClr val="tx1"/>
              </a:solidFill>
            </a:rPr>
            <a:t>Implement secure APIs for third-party integrations with audit logs.</a:t>
          </a:r>
          <a:endParaRPr lang="en-US" sz="1100" dirty="0">
            <a:solidFill>
              <a:schemeClr val="tx1"/>
            </a:solidFill>
          </a:endParaRPr>
        </a:p>
      </dgm:t>
    </dgm:pt>
    <dgm:pt modelId="{8F4FA0BA-48C9-470B-AB07-47B43F382EE1}" type="parTrans" cxnId="{C1C647BC-F7E4-4756-831F-0D21FF9B9FFF}">
      <dgm:prSet/>
      <dgm:spPr/>
      <dgm:t>
        <a:bodyPr/>
        <a:lstStyle/>
        <a:p>
          <a:endParaRPr lang="en-US"/>
        </a:p>
      </dgm:t>
    </dgm:pt>
    <dgm:pt modelId="{D8577E7A-8C03-4FFD-94D5-52D22185AB33}" type="sibTrans" cxnId="{C1C647BC-F7E4-4756-831F-0D21FF9B9FFF}">
      <dgm:prSet/>
      <dgm:spPr/>
      <dgm:t>
        <a:bodyPr/>
        <a:lstStyle/>
        <a:p>
          <a:endParaRPr lang="en-US"/>
        </a:p>
      </dgm:t>
    </dgm:pt>
    <dgm:pt modelId="{A1848098-4C9F-40BF-8468-C38CBF25AC7C}">
      <dgm:prSet custT="1"/>
      <dgm:spPr/>
      <dgm:t>
        <a:bodyPr/>
        <a:lstStyle/>
        <a:p>
          <a:r>
            <a:rPr lang="en-US" sz="1100" b="0" i="0">
              <a:solidFill>
                <a:schemeClr val="tx1"/>
              </a:solidFill>
            </a:rPr>
            <a:t>Design the UI/UX to include privacy controls (e.g., data access settings).</a:t>
          </a:r>
          <a:endParaRPr lang="en-US" sz="1100">
            <a:solidFill>
              <a:schemeClr val="tx1"/>
            </a:solidFill>
          </a:endParaRPr>
        </a:p>
      </dgm:t>
    </dgm:pt>
    <dgm:pt modelId="{CE8C9F2D-532B-470E-B509-ED5A4B5ECE46}" type="parTrans" cxnId="{3CDEF59A-8029-4139-AD7E-4298F10C514D}">
      <dgm:prSet/>
      <dgm:spPr/>
      <dgm:t>
        <a:bodyPr/>
        <a:lstStyle/>
        <a:p>
          <a:endParaRPr lang="en-US"/>
        </a:p>
      </dgm:t>
    </dgm:pt>
    <dgm:pt modelId="{AF7CE78C-0971-4915-9456-9B0E35A59F13}" type="sibTrans" cxnId="{3CDEF59A-8029-4139-AD7E-4298F10C514D}">
      <dgm:prSet/>
      <dgm:spPr/>
      <dgm:t>
        <a:bodyPr/>
        <a:lstStyle/>
        <a:p>
          <a:endParaRPr lang="en-US"/>
        </a:p>
      </dgm:t>
    </dgm:pt>
    <dgm:pt modelId="{A9616AE0-8DAA-46FE-AA5A-4AEA35B20344}">
      <dgm:prSet custT="1"/>
      <dgm:spPr/>
      <dgm:t>
        <a:bodyPr/>
        <a:lstStyle/>
        <a:p>
          <a:r>
            <a:rPr lang="en-US" sz="1100" b="0" i="0" dirty="0">
              <a:solidFill>
                <a:schemeClr val="tx1"/>
              </a:solidFill>
            </a:rPr>
            <a:t>Design data retention/deletion features. </a:t>
          </a:r>
          <a:endParaRPr lang="en-US" sz="1100" dirty="0">
            <a:solidFill>
              <a:schemeClr val="tx1"/>
            </a:solidFill>
          </a:endParaRPr>
        </a:p>
      </dgm:t>
    </dgm:pt>
    <dgm:pt modelId="{5857F600-1689-4B55-BD59-1726DE50DFFE}" type="parTrans" cxnId="{4DE28B18-4C03-4A3E-A644-7B110752504E}">
      <dgm:prSet/>
      <dgm:spPr/>
      <dgm:t>
        <a:bodyPr/>
        <a:lstStyle/>
        <a:p>
          <a:endParaRPr lang="en-US"/>
        </a:p>
      </dgm:t>
    </dgm:pt>
    <dgm:pt modelId="{2C88F995-1CD4-4ABC-9170-A04B8A64304A}" type="sibTrans" cxnId="{4DE28B18-4C03-4A3E-A644-7B110752504E}">
      <dgm:prSet/>
      <dgm:spPr/>
      <dgm:t>
        <a:bodyPr/>
        <a:lstStyle/>
        <a:p>
          <a:endParaRPr lang="en-US"/>
        </a:p>
      </dgm:t>
    </dgm:pt>
    <dgm:pt modelId="{9443B082-8D33-40EC-9CD9-30F75F3D33D0}" type="pres">
      <dgm:prSet presAssocID="{1A47669A-65C8-4827-84A2-70CBB36D8ABA}" presName="cycle" presStyleCnt="0">
        <dgm:presLayoutVars>
          <dgm:dir/>
          <dgm:resizeHandles val="exact"/>
        </dgm:presLayoutVars>
      </dgm:prSet>
      <dgm:spPr/>
    </dgm:pt>
    <dgm:pt modelId="{6F6AD53F-99AA-4263-A070-628FFEE4D18B}" type="pres">
      <dgm:prSet presAssocID="{0B53A7A6-E1B2-4CBB-987E-F0BA1426FE90}" presName="node" presStyleLbl="node1" presStyleIdx="0" presStyleCnt="2">
        <dgm:presLayoutVars>
          <dgm:bulletEnabled val="1"/>
        </dgm:presLayoutVars>
      </dgm:prSet>
      <dgm:spPr/>
    </dgm:pt>
    <dgm:pt modelId="{8E12B551-9190-46D3-A73C-87368A4F85DF}" type="pres">
      <dgm:prSet presAssocID="{A2242B66-939F-48F2-8FD2-E020B88F62D2}" presName="sibTrans" presStyleLbl="sibTrans2D1" presStyleIdx="0" presStyleCnt="2"/>
      <dgm:spPr/>
    </dgm:pt>
    <dgm:pt modelId="{479ACA70-552B-44F8-A125-631505BEC9DE}" type="pres">
      <dgm:prSet presAssocID="{A2242B66-939F-48F2-8FD2-E020B88F62D2}" presName="connectorText" presStyleLbl="sibTrans2D1" presStyleIdx="0" presStyleCnt="2"/>
      <dgm:spPr/>
    </dgm:pt>
    <dgm:pt modelId="{78395464-9A1C-4818-9AE0-777EF5AFFAE3}" type="pres">
      <dgm:prSet presAssocID="{2C186436-AEA4-4DD7-B592-A49774B8FB17}" presName="node" presStyleLbl="node1" presStyleIdx="1" presStyleCnt="2">
        <dgm:presLayoutVars>
          <dgm:bulletEnabled val="1"/>
        </dgm:presLayoutVars>
      </dgm:prSet>
      <dgm:spPr/>
    </dgm:pt>
    <dgm:pt modelId="{C9A8B991-C9AB-4F09-8A1C-8BE9373F5B1D}" type="pres">
      <dgm:prSet presAssocID="{8410782D-C675-4565-A1F9-391BB65C55A4}" presName="sibTrans" presStyleLbl="sibTrans2D1" presStyleIdx="1" presStyleCnt="2"/>
      <dgm:spPr/>
    </dgm:pt>
    <dgm:pt modelId="{7796E932-E0AF-4ACF-9E51-E0F2F85B33F8}" type="pres">
      <dgm:prSet presAssocID="{8410782D-C675-4565-A1F9-391BB65C55A4}" presName="connectorText" presStyleLbl="sibTrans2D1" presStyleIdx="1" presStyleCnt="2"/>
      <dgm:spPr/>
    </dgm:pt>
  </dgm:ptLst>
  <dgm:cxnLst>
    <dgm:cxn modelId="{5DEF4515-EFC8-4523-BA24-7924AD174810}" type="presOf" srcId="{2C186436-AEA4-4DD7-B592-A49774B8FB17}" destId="{78395464-9A1C-4818-9AE0-777EF5AFFAE3}" srcOrd="0" destOrd="0" presId="urn:microsoft.com/office/officeart/2005/8/layout/cycle2"/>
    <dgm:cxn modelId="{4DE28B18-4C03-4A3E-A644-7B110752504E}" srcId="{2C186436-AEA4-4DD7-B592-A49774B8FB17}" destId="{A9616AE0-8DAA-46FE-AA5A-4AEA35B20344}" srcOrd="3" destOrd="0" parTransId="{5857F600-1689-4B55-BD59-1726DE50DFFE}" sibTransId="{2C88F995-1CD4-4ABC-9170-A04B8A64304A}"/>
    <dgm:cxn modelId="{5289A641-0E7E-4FDF-BE54-CF1835639F4A}" type="presOf" srcId="{8410782D-C675-4565-A1F9-391BB65C55A4}" destId="{7796E932-E0AF-4ACF-9E51-E0F2F85B33F8}" srcOrd="1" destOrd="0" presId="urn:microsoft.com/office/officeart/2005/8/layout/cycle2"/>
    <dgm:cxn modelId="{0F4F0F50-109F-4C39-90F7-36965BC58323}" type="presOf" srcId="{A1848098-4C9F-40BF-8468-C38CBF25AC7C}" destId="{78395464-9A1C-4818-9AE0-777EF5AFFAE3}" srcOrd="0" destOrd="3" presId="urn:microsoft.com/office/officeart/2005/8/layout/cycle2"/>
    <dgm:cxn modelId="{A5872F70-781E-49AE-BF84-FFDF63A1F3F9}" srcId="{1A47669A-65C8-4827-84A2-70CBB36D8ABA}" destId="{2C186436-AEA4-4DD7-B592-A49774B8FB17}" srcOrd="1" destOrd="0" parTransId="{30099CF4-733A-45C7-A1D4-A7B9D4BB3B11}" sibTransId="{8410782D-C675-4565-A1F9-391BB65C55A4}"/>
    <dgm:cxn modelId="{A02CFA75-904B-49BC-BE8C-CF34BDAA13B3}" type="presOf" srcId="{5B96410A-9EB8-46E4-8EA7-AD10DD4F2485}" destId="{78395464-9A1C-4818-9AE0-777EF5AFFAE3}" srcOrd="0" destOrd="2" presId="urn:microsoft.com/office/officeart/2005/8/layout/cycle2"/>
    <dgm:cxn modelId="{5D111657-2CFE-4841-8551-D385C2FDD60B}" type="presOf" srcId="{AF405AA0-8412-40E6-A4D5-FE75A8A0525C}" destId="{6F6AD53F-99AA-4263-A070-628FFEE4D18B}" srcOrd="0" destOrd="2" presId="urn:microsoft.com/office/officeart/2005/8/layout/cycle2"/>
    <dgm:cxn modelId="{9C81CD77-A2ED-4A01-826F-6F122A0ADD67}" type="presOf" srcId="{A2242B66-939F-48F2-8FD2-E020B88F62D2}" destId="{479ACA70-552B-44F8-A125-631505BEC9DE}" srcOrd="1" destOrd="0" presId="urn:microsoft.com/office/officeart/2005/8/layout/cycle2"/>
    <dgm:cxn modelId="{6A9E228B-3E94-4AA5-89DA-2313FD027242}" type="presOf" srcId="{A9616AE0-8DAA-46FE-AA5A-4AEA35B20344}" destId="{78395464-9A1C-4818-9AE0-777EF5AFFAE3}" srcOrd="0" destOrd="4" presId="urn:microsoft.com/office/officeart/2005/8/layout/cycle2"/>
    <dgm:cxn modelId="{E4FEE996-18A8-495A-876D-8F70084BCF7A}" srcId="{0B53A7A6-E1B2-4CBB-987E-F0BA1426FE90}" destId="{A55E186E-6AAA-4E7A-B1C3-9ED75E92093A}" srcOrd="0" destOrd="0" parTransId="{7BE188EE-BD60-43E5-9937-BB49469DBE8E}" sibTransId="{D69877B8-6413-4B32-97A8-C84F04F2176B}"/>
    <dgm:cxn modelId="{3CDEF59A-8029-4139-AD7E-4298F10C514D}" srcId="{2C186436-AEA4-4DD7-B592-A49774B8FB17}" destId="{A1848098-4C9F-40BF-8468-C38CBF25AC7C}" srcOrd="2" destOrd="0" parTransId="{CE8C9F2D-532B-470E-B509-ED5A4B5ECE46}" sibTransId="{AF7CE78C-0971-4915-9456-9B0E35A59F13}"/>
    <dgm:cxn modelId="{D7828B9E-BA37-4947-97A3-604BA3C32006}" type="presOf" srcId="{A55E186E-6AAA-4E7A-B1C3-9ED75E92093A}" destId="{6F6AD53F-99AA-4263-A070-628FFEE4D18B}" srcOrd="0" destOrd="1" presId="urn:microsoft.com/office/officeart/2005/8/layout/cycle2"/>
    <dgm:cxn modelId="{975D85A1-3CFA-4D7A-9B33-F4521EBA7AC6}" type="presOf" srcId="{A2242B66-939F-48F2-8FD2-E020B88F62D2}" destId="{8E12B551-9190-46D3-A73C-87368A4F85DF}" srcOrd="0" destOrd="0" presId="urn:microsoft.com/office/officeart/2005/8/layout/cycle2"/>
    <dgm:cxn modelId="{7870D3B5-F044-4528-8D78-94B54A699622}" srcId="{0B53A7A6-E1B2-4CBB-987E-F0BA1426FE90}" destId="{AF405AA0-8412-40E6-A4D5-FE75A8A0525C}" srcOrd="1" destOrd="0" parTransId="{EADB350D-6292-4489-AC5C-478D572C9D09}" sibTransId="{E4A8DE38-F498-411F-865D-8EB1DD6AA3E3}"/>
    <dgm:cxn modelId="{C1C647BC-F7E4-4756-831F-0D21FF9B9FFF}" srcId="{2C186436-AEA4-4DD7-B592-A49774B8FB17}" destId="{5B96410A-9EB8-46E4-8EA7-AD10DD4F2485}" srcOrd="1" destOrd="0" parTransId="{8F4FA0BA-48C9-470B-AB07-47B43F382EE1}" sibTransId="{D8577E7A-8C03-4FFD-94D5-52D22185AB33}"/>
    <dgm:cxn modelId="{153855C4-22DF-464E-9E9E-A5F18AC7EC26}" type="presOf" srcId="{8410782D-C675-4565-A1F9-391BB65C55A4}" destId="{C9A8B991-C9AB-4F09-8A1C-8BE9373F5B1D}" srcOrd="0" destOrd="0" presId="urn:microsoft.com/office/officeart/2005/8/layout/cycle2"/>
    <dgm:cxn modelId="{8267C4C4-6336-431A-85A2-FB66325AEC5C}" srcId="{1A47669A-65C8-4827-84A2-70CBB36D8ABA}" destId="{0B53A7A6-E1B2-4CBB-987E-F0BA1426FE90}" srcOrd="0" destOrd="0" parTransId="{F7E2BF35-F3D6-49D6-BC90-830CAE3A3EFD}" sibTransId="{A2242B66-939F-48F2-8FD2-E020B88F62D2}"/>
    <dgm:cxn modelId="{4A52D7C8-E704-455E-A4E6-6509E33C9D41}" type="presOf" srcId="{0B53A7A6-E1B2-4CBB-987E-F0BA1426FE90}" destId="{6F6AD53F-99AA-4263-A070-628FFEE4D18B}" srcOrd="0" destOrd="0" presId="urn:microsoft.com/office/officeart/2005/8/layout/cycle2"/>
    <dgm:cxn modelId="{FEA392D5-DD8B-470A-A79D-487007BA9FDD}" type="presOf" srcId="{8EDF7358-6E60-4A14-9E7F-74730CAE57C6}" destId="{78395464-9A1C-4818-9AE0-777EF5AFFAE3}" srcOrd="0" destOrd="1" presId="urn:microsoft.com/office/officeart/2005/8/layout/cycle2"/>
    <dgm:cxn modelId="{1CC261D6-CBF1-4613-A38A-AFF9D2960D80}" srcId="{2C186436-AEA4-4DD7-B592-A49774B8FB17}" destId="{8EDF7358-6E60-4A14-9E7F-74730CAE57C6}" srcOrd="0" destOrd="0" parTransId="{241F6302-09BC-4B00-9781-DC8CA76FAC18}" sibTransId="{59BC8FD4-B7BD-4928-9D8F-E61B90D569F7}"/>
    <dgm:cxn modelId="{4CA424FA-A848-4B04-AC03-2A2AB6042188}" type="presOf" srcId="{1A47669A-65C8-4827-84A2-70CBB36D8ABA}" destId="{9443B082-8D33-40EC-9CD9-30F75F3D33D0}" srcOrd="0" destOrd="0" presId="urn:microsoft.com/office/officeart/2005/8/layout/cycle2"/>
    <dgm:cxn modelId="{E081EBA6-7638-4F17-88C0-97F6B2FB918E}" type="presParOf" srcId="{9443B082-8D33-40EC-9CD9-30F75F3D33D0}" destId="{6F6AD53F-99AA-4263-A070-628FFEE4D18B}" srcOrd="0" destOrd="0" presId="urn:microsoft.com/office/officeart/2005/8/layout/cycle2"/>
    <dgm:cxn modelId="{9EEDA94B-32F0-4F05-8E74-ADBB614E2709}" type="presParOf" srcId="{9443B082-8D33-40EC-9CD9-30F75F3D33D0}" destId="{8E12B551-9190-46D3-A73C-87368A4F85DF}" srcOrd="1" destOrd="0" presId="urn:microsoft.com/office/officeart/2005/8/layout/cycle2"/>
    <dgm:cxn modelId="{529207FF-3764-4E92-B76A-106F69F72B84}" type="presParOf" srcId="{8E12B551-9190-46D3-A73C-87368A4F85DF}" destId="{479ACA70-552B-44F8-A125-631505BEC9DE}" srcOrd="0" destOrd="0" presId="urn:microsoft.com/office/officeart/2005/8/layout/cycle2"/>
    <dgm:cxn modelId="{E241356E-DAFC-4158-BA10-7CBE2003F29A}" type="presParOf" srcId="{9443B082-8D33-40EC-9CD9-30F75F3D33D0}" destId="{78395464-9A1C-4818-9AE0-777EF5AFFAE3}" srcOrd="2" destOrd="0" presId="urn:microsoft.com/office/officeart/2005/8/layout/cycle2"/>
    <dgm:cxn modelId="{ACC9165E-CF6B-40BF-BAF9-2E9A85E5F5F8}" type="presParOf" srcId="{9443B082-8D33-40EC-9CD9-30F75F3D33D0}" destId="{C9A8B991-C9AB-4F09-8A1C-8BE9373F5B1D}" srcOrd="3" destOrd="0" presId="urn:microsoft.com/office/officeart/2005/8/layout/cycle2"/>
    <dgm:cxn modelId="{52BE04E9-0F3D-4E87-95F7-F82994A78DE1}" type="presParOf" srcId="{C9A8B991-C9AB-4F09-8A1C-8BE9373F5B1D}" destId="{7796E932-E0AF-4ACF-9E51-E0F2F85B33F8}"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C0DF72A-7486-4554-980C-67B9A5D808D5}"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C166AA7D-A2BA-432E-BA9F-BD21BF872A8D}">
      <dgm:prSet/>
      <dgm:spPr/>
      <dgm:t>
        <a:bodyPr/>
        <a:lstStyle/>
        <a:p>
          <a:pPr rtl="0"/>
          <a:r>
            <a:rPr lang="en-US" b="1" i="0" dirty="0">
              <a:solidFill>
                <a:schemeClr val="tx1"/>
              </a:solidFill>
            </a:rPr>
            <a:t>Tech Stack</a:t>
          </a:r>
          <a:endParaRPr lang="en-US" b="1" dirty="0">
            <a:solidFill>
              <a:schemeClr val="tx1"/>
            </a:solidFill>
          </a:endParaRPr>
        </a:p>
      </dgm:t>
    </dgm:pt>
    <dgm:pt modelId="{979422EB-9DDE-47D3-9183-2C1F963DFDE0}" type="parTrans" cxnId="{F2CD6FF1-F024-4971-90E2-E61ADAF16E55}">
      <dgm:prSet/>
      <dgm:spPr/>
      <dgm:t>
        <a:bodyPr/>
        <a:lstStyle/>
        <a:p>
          <a:endParaRPr lang="en-US"/>
        </a:p>
      </dgm:t>
    </dgm:pt>
    <dgm:pt modelId="{B7AEEE1B-7583-4E41-87F7-A340CD4FACE9}" type="sibTrans" cxnId="{F2CD6FF1-F024-4971-90E2-E61ADAF16E55}">
      <dgm:prSet/>
      <dgm:spPr/>
      <dgm:t>
        <a:bodyPr/>
        <a:lstStyle/>
        <a:p>
          <a:endParaRPr lang="en-US"/>
        </a:p>
      </dgm:t>
    </dgm:pt>
    <dgm:pt modelId="{16E02DB1-9928-46CB-BFD7-20B9E423B1BF}">
      <dgm:prSet/>
      <dgm:spPr/>
      <dgm:t>
        <a:bodyPr/>
        <a:lstStyle/>
        <a:p>
          <a:r>
            <a:rPr lang="en-US" b="0" i="0" dirty="0"/>
            <a:t>Backend: Node.js, </a:t>
          </a:r>
          <a:r>
            <a:rPr lang="en-US" b="0" i="0" dirty="0" err="1"/>
            <a:t>Express.Js</a:t>
          </a:r>
          <a:r>
            <a:rPr lang="en-US" b="0" i="0" dirty="0"/>
            <a:t>.</a:t>
          </a:r>
          <a:endParaRPr lang="en-US" dirty="0"/>
        </a:p>
      </dgm:t>
    </dgm:pt>
    <dgm:pt modelId="{E7296E03-E14B-4A0F-A7F4-2E7A7BA46482}" type="parTrans" cxnId="{968F7B86-005C-412C-B27D-D3E5FEA6A2C9}">
      <dgm:prSet/>
      <dgm:spPr/>
      <dgm:t>
        <a:bodyPr/>
        <a:lstStyle/>
        <a:p>
          <a:endParaRPr lang="en-US"/>
        </a:p>
      </dgm:t>
    </dgm:pt>
    <dgm:pt modelId="{6AF806D5-D392-4D0A-847F-287BE583260C}" type="sibTrans" cxnId="{968F7B86-005C-412C-B27D-D3E5FEA6A2C9}">
      <dgm:prSet/>
      <dgm:spPr/>
      <dgm:t>
        <a:bodyPr/>
        <a:lstStyle/>
        <a:p>
          <a:endParaRPr lang="en-US"/>
        </a:p>
      </dgm:t>
    </dgm:pt>
    <dgm:pt modelId="{F2B68729-7663-4329-96E4-A7B758899BCB}">
      <dgm:prSet/>
      <dgm:spPr/>
      <dgm:t>
        <a:bodyPr/>
        <a:lstStyle/>
        <a:p>
          <a:r>
            <a:rPr lang="en-US" b="0" i="0"/>
            <a:t>Frontend: React.js</a:t>
          </a:r>
          <a:endParaRPr lang="en-US"/>
        </a:p>
      </dgm:t>
    </dgm:pt>
    <dgm:pt modelId="{C343FA6A-8C3F-4514-B4BC-219626304759}" type="parTrans" cxnId="{FA1F96C2-E932-4EF3-8232-492121333AA5}">
      <dgm:prSet/>
      <dgm:spPr/>
      <dgm:t>
        <a:bodyPr/>
        <a:lstStyle/>
        <a:p>
          <a:endParaRPr lang="en-US"/>
        </a:p>
      </dgm:t>
    </dgm:pt>
    <dgm:pt modelId="{823FA018-C8BE-4001-87A7-0139CFCABE9A}" type="sibTrans" cxnId="{FA1F96C2-E932-4EF3-8232-492121333AA5}">
      <dgm:prSet/>
      <dgm:spPr/>
      <dgm:t>
        <a:bodyPr/>
        <a:lstStyle/>
        <a:p>
          <a:endParaRPr lang="en-US"/>
        </a:p>
      </dgm:t>
    </dgm:pt>
    <dgm:pt modelId="{ED58C103-FB9A-46B4-B41E-5EB2F521E033}">
      <dgm:prSet/>
      <dgm:spPr/>
      <dgm:t>
        <a:bodyPr/>
        <a:lstStyle/>
        <a:p>
          <a:r>
            <a:rPr lang="en-US" b="0" i="0"/>
            <a:t>Database: PostgreSQL with encryption</a:t>
          </a:r>
          <a:endParaRPr lang="en-US"/>
        </a:p>
      </dgm:t>
    </dgm:pt>
    <dgm:pt modelId="{F21568B5-9289-47DE-A006-E10925CB2718}" type="parTrans" cxnId="{BF28B886-FF7A-457A-883C-0112E51E50C1}">
      <dgm:prSet/>
      <dgm:spPr/>
      <dgm:t>
        <a:bodyPr/>
        <a:lstStyle/>
        <a:p>
          <a:endParaRPr lang="en-US"/>
        </a:p>
      </dgm:t>
    </dgm:pt>
    <dgm:pt modelId="{B9B7F4B3-040C-48B3-8FF6-0E9F17C520BB}" type="sibTrans" cxnId="{BF28B886-FF7A-457A-883C-0112E51E50C1}">
      <dgm:prSet/>
      <dgm:spPr/>
      <dgm:t>
        <a:bodyPr/>
        <a:lstStyle/>
        <a:p>
          <a:endParaRPr lang="en-US"/>
        </a:p>
      </dgm:t>
    </dgm:pt>
    <dgm:pt modelId="{89F464FB-0D61-40F2-BBB0-538CE0012476}">
      <dgm:prSet/>
      <dgm:spPr/>
      <dgm:t>
        <a:bodyPr/>
        <a:lstStyle/>
        <a:p>
          <a:r>
            <a:rPr lang="en-US" b="1" i="0" dirty="0">
              <a:solidFill>
                <a:schemeClr val="tx1"/>
              </a:solidFill>
            </a:rPr>
            <a:t>Privacy by Design Implementation</a:t>
          </a:r>
          <a:endParaRPr lang="en-US" b="1" dirty="0">
            <a:solidFill>
              <a:schemeClr val="tx1"/>
            </a:solidFill>
          </a:endParaRPr>
        </a:p>
      </dgm:t>
    </dgm:pt>
    <dgm:pt modelId="{4756D34B-9D15-493B-9B87-6C931B95D586}" type="parTrans" cxnId="{F581EA1D-6194-4BFC-96A9-92C9FAE3FD12}">
      <dgm:prSet/>
      <dgm:spPr/>
      <dgm:t>
        <a:bodyPr/>
        <a:lstStyle/>
        <a:p>
          <a:endParaRPr lang="en-US"/>
        </a:p>
      </dgm:t>
    </dgm:pt>
    <dgm:pt modelId="{2FC6FA1E-7BB1-48C0-9E08-7FB229CC47B5}" type="sibTrans" cxnId="{F581EA1D-6194-4BFC-96A9-92C9FAE3FD12}">
      <dgm:prSet/>
      <dgm:spPr/>
      <dgm:t>
        <a:bodyPr/>
        <a:lstStyle/>
        <a:p>
          <a:endParaRPr lang="en-US"/>
        </a:p>
      </dgm:t>
    </dgm:pt>
    <dgm:pt modelId="{5A40FB1C-9739-47BE-A05D-E89BEBBC6B76}">
      <dgm:prSet/>
      <dgm:spPr/>
      <dgm:t>
        <a:bodyPr/>
        <a:lstStyle/>
        <a:p>
          <a:r>
            <a:rPr lang="en-US" b="0" i="0"/>
            <a:t>Use end-to-end encryption for sensitive data transmission.</a:t>
          </a:r>
          <a:endParaRPr lang="en-US"/>
        </a:p>
      </dgm:t>
    </dgm:pt>
    <dgm:pt modelId="{04F51F51-37B7-4DA9-8B34-565AE2381CF9}" type="parTrans" cxnId="{42968FF7-D624-40BA-A4C2-3E14F1D41747}">
      <dgm:prSet/>
      <dgm:spPr/>
      <dgm:t>
        <a:bodyPr/>
        <a:lstStyle/>
        <a:p>
          <a:endParaRPr lang="en-US"/>
        </a:p>
      </dgm:t>
    </dgm:pt>
    <dgm:pt modelId="{8BA04BB8-ED1C-44BE-988D-426351463F8D}" type="sibTrans" cxnId="{42968FF7-D624-40BA-A4C2-3E14F1D41747}">
      <dgm:prSet/>
      <dgm:spPr/>
      <dgm:t>
        <a:bodyPr/>
        <a:lstStyle/>
        <a:p>
          <a:endParaRPr lang="en-US"/>
        </a:p>
      </dgm:t>
    </dgm:pt>
    <dgm:pt modelId="{B89ED968-8F5D-4319-824D-8CF972C8CFCC}">
      <dgm:prSet/>
      <dgm:spPr/>
      <dgm:t>
        <a:bodyPr/>
        <a:lstStyle/>
        <a:p>
          <a:r>
            <a:rPr lang="en-US" b="0" i="0"/>
            <a:t>Implement JWT-based authentication with multi-factor authentication (MFA).</a:t>
          </a:r>
          <a:endParaRPr lang="en-US"/>
        </a:p>
      </dgm:t>
    </dgm:pt>
    <dgm:pt modelId="{37588DF5-481A-4496-B3C5-E186E13F5E62}" type="parTrans" cxnId="{E628597C-64F3-4FBF-A9C0-543BA37459FE}">
      <dgm:prSet/>
      <dgm:spPr/>
      <dgm:t>
        <a:bodyPr/>
        <a:lstStyle/>
        <a:p>
          <a:endParaRPr lang="en-US"/>
        </a:p>
      </dgm:t>
    </dgm:pt>
    <dgm:pt modelId="{1FB957E4-63D8-4A78-B28E-61BA5DAC41C4}" type="sibTrans" cxnId="{E628597C-64F3-4FBF-A9C0-543BA37459FE}">
      <dgm:prSet/>
      <dgm:spPr/>
      <dgm:t>
        <a:bodyPr/>
        <a:lstStyle/>
        <a:p>
          <a:endParaRPr lang="en-US"/>
        </a:p>
      </dgm:t>
    </dgm:pt>
    <dgm:pt modelId="{49CFAA5C-585E-4BCC-9BAE-B68F47105345}">
      <dgm:prSet/>
      <dgm:spPr/>
      <dgm:t>
        <a:bodyPr/>
        <a:lstStyle/>
        <a:p>
          <a:r>
            <a:rPr lang="en-US" b="0" i="0" dirty="0"/>
            <a:t>Store only the minimum necessary data (e.g., do not store medical history in the booking system).</a:t>
          </a:r>
          <a:endParaRPr lang="en-US" dirty="0"/>
        </a:p>
      </dgm:t>
    </dgm:pt>
    <dgm:pt modelId="{62818B1A-16CE-4A20-B9D7-3099C7D940F7}" type="parTrans" cxnId="{D6E31C3A-F1B1-4131-82CF-1A5EAB0433F9}">
      <dgm:prSet/>
      <dgm:spPr/>
      <dgm:t>
        <a:bodyPr/>
        <a:lstStyle/>
        <a:p>
          <a:endParaRPr lang="en-US"/>
        </a:p>
      </dgm:t>
    </dgm:pt>
    <dgm:pt modelId="{EA8FB2F1-73D1-4A52-A8F3-90612B146F35}" type="sibTrans" cxnId="{D6E31C3A-F1B1-4131-82CF-1A5EAB0433F9}">
      <dgm:prSet/>
      <dgm:spPr/>
      <dgm:t>
        <a:bodyPr/>
        <a:lstStyle/>
        <a:p>
          <a:endParaRPr lang="en-US"/>
        </a:p>
      </dgm:t>
    </dgm:pt>
    <dgm:pt modelId="{5838AC7B-B116-46AE-9FB1-C5439729503F}" type="pres">
      <dgm:prSet presAssocID="{7C0DF72A-7486-4554-980C-67B9A5D808D5}" presName="linearFlow" presStyleCnt="0">
        <dgm:presLayoutVars>
          <dgm:dir/>
          <dgm:animLvl val="lvl"/>
          <dgm:resizeHandles val="exact"/>
        </dgm:presLayoutVars>
      </dgm:prSet>
      <dgm:spPr/>
    </dgm:pt>
    <dgm:pt modelId="{B3A5640C-DBB5-463E-9314-55EC8C4367B5}" type="pres">
      <dgm:prSet presAssocID="{C166AA7D-A2BA-432E-BA9F-BD21BF872A8D}" presName="composite" presStyleCnt="0"/>
      <dgm:spPr/>
    </dgm:pt>
    <dgm:pt modelId="{C2E3AAB3-CC48-4DC9-B61C-45158BFA02D9}" type="pres">
      <dgm:prSet presAssocID="{C166AA7D-A2BA-432E-BA9F-BD21BF872A8D}" presName="parentText" presStyleLbl="alignNode1" presStyleIdx="0" presStyleCnt="2">
        <dgm:presLayoutVars>
          <dgm:chMax val="1"/>
          <dgm:bulletEnabled val="1"/>
        </dgm:presLayoutVars>
      </dgm:prSet>
      <dgm:spPr/>
    </dgm:pt>
    <dgm:pt modelId="{B21D580E-3143-42F6-9F0D-402565861560}" type="pres">
      <dgm:prSet presAssocID="{C166AA7D-A2BA-432E-BA9F-BD21BF872A8D}" presName="descendantText" presStyleLbl="alignAcc1" presStyleIdx="0" presStyleCnt="2">
        <dgm:presLayoutVars>
          <dgm:bulletEnabled val="1"/>
        </dgm:presLayoutVars>
      </dgm:prSet>
      <dgm:spPr/>
    </dgm:pt>
    <dgm:pt modelId="{A8F572B0-5FDE-4CD8-A798-9D198FA555B6}" type="pres">
      <dgm:prSet presAssocID="{B7AEEE1B-7583-4E41-87F7-A340CD4FACE9}" presName="sp" presStyleCnt="0"/>
      <dgm:spPr/>
    </dgm:pt>
    <dgm:pt modelId="{0C5C3ECC-29DF-4FDD-B138-02CCD5497A37}" type="pres">
      <dgm:prSet presAssocID="{89F464FB-0D61-40F2-BBB0-538CE0012476}" presName="composite" presStyleCnt="0"/>
      <dgm:spPr/>
    </dgm:pt>
    <dgm:pt modelId="{79B8FD05-3D4A-4FE1-9254-015F33F66EAF}" type="pres">
      <dgm:prSet presAssocID="{89F464FB-0D61-40F2-BBB0-538CE0012476}" presName="parentText" presStyleLbl="alignNode1" presStyleIdx="1" presStyleCnt="2">
        <dgm:presLayoutVars>
          <dgm:chMax val="1"/>
          <dgm:bulletEnabled val="1"/>
        </dgm:presLayoutVars>
      </dgm:prSet>
      <dgm:spPr/>
    </dgm:pt>
    <dgm:pt modelId="{96AE703E-7327-44F6-ACD3-26F827E64533}" type="pres">
      <dgm:prSet presAssocID="{89F464FB-0D61-40F2-BBB0-538CE0012476}" presName="descendantText" presStyleLbl="alignAcc1" presStyleIdx="1" presStyleCnt="2">
        <dgm:presLayoutVars>
          <dgm:bulletEnabled val="1"/>
        </dgm:presLayoutVars>
      </dgm:prSet>
      <dgm:spPr/>
    </dgm:pt>
  </dgm:ptLst>
  <dgm:cxnLst>
    <dgm:cxn modelId="{F581EA1D-6194-4BFC-96A9-92C9FAE3FD12}" srcId="{7C0DF72A-7486-4554-980C-67B9A5D808D5}" destId="{89F464FB-0D61-40F2-BBB0-538CE0012476}" srcOrd="1" destOrd="0" parTransId="{4756D34B-9D15-493B-9B87-6C931B95D586}" sibTransId="{2FC6FA1E-7BB1-48C0-9E08-7FB229CC47B5}"/>
    <dgm:cxn modelId="{D6E31C3A-F1B1-4131-82CF-1A5EAB0433F9}" srcId="{89F464FB-0D61-40F2-BBB0-538CE0012476}" destId="{49CFAA5C-585E-4BCC-9BAE-B68F47105345}" srcOrd="2" destOrd="0" parTransId="{62818B1A-16CE-4A20-B9D7-3099C7D940F7}" sibTransId="{EA8FB2F1-73D1-4A52-A8F3-90612B146F35}"/>
    <dgm:cxn modelId="{B72F574B-AFAC-49AA-BE80-B8CEF0A0C38B}" type="presOf" srcId="{5A40FB1C-9739-47BE-A05D-E89BEBBC6B76}" destId="{96AE703E-7327-44F6-ACD3-26F827E64533}" srcOrd="0" destOrd="0" presId="urn:microsoft.com/office/officeart/2005/8/layout/chevron2"/>
    <dgm:cxn modelId="{60CDAC4C-2068-4733-8EB6-D17DA12A2DCF}" type="presOf" srcId="{C166AA7D-A2BA-432E-BA9F-BD21BF872A8D}" destId="{C2E3AAB3-CC48-4DC9-B61C-45158BFA02D9}" srcOrd="0" destOrd="0" presId="urn:microsoft.com/office/officeart/2005/8/layout/chevron2"/>
    <dgm:cxn modelId="{814A9171-7509-4125-BE7A-3F83A426A189}" type="presOf" srcId="{89F464FB-0D61-40F2-BBB0-538CE0012476}" destId="{79B8FD05-3D4A-4FE1-9254-015F33F66EAF}" srcOrd="0" destOrd="0" presId="urn:microsoft.com/office/officeart/2005/8/layout/chevron2"/>
    <dgm:cxn modelId="{51CF7F53-20D8-4DCC-9325-8BEB0AF25DB5}" type="presOf" srcId="{ED58C103-FB9A-46B4-B41E-5EB2F521E033}" destId="{B21D580E-3143-42F6-9F0D-402565861560}" srcOrd="0" destOrd="2" presId="urn:microsoft.com/office/officeart/2005/8/layout/chevron2"/>
    <dgm:cxn modelId="{B0DDAB5A-ABBF-4D3F-803B-0A8F0082AABA}" type="presOf" srcId="{16E02DB1-9928-46CB-BFD7-20B9E423B1BF}" destId="{B21D580E-3143-42F6-9F0D-402565861560}" srcOrd="0" destOrd="0" presId="urn:microsoft.com/office/officeart/2005/8/layout/chevron2"/>
    <dgm:cxn modelId="{E628597C-64F3-4FBF-A9C0-543BA37459FE}" srcId="{89F464FB-0D61-40F2-BBB0-538CE0012476}" destId="{B89ED968-8F5D-4319-824D-8CF972C8CFCC}" srcOrd="1" destOrd="0" parTransId="{37588DF5-481A-4496-B3C5-E186E13F5E62}" sibTransId="{1FB957E4-63D8-4A78-B28E-61BA5DAC41C4}"/>
    <dgm:cxn modelId="{968F7B86-005C-412C-B27D-D3E5FEA6A2C9}" srcId="{C166AA7D-A2BA-432E-BA9F-BD21BF872A8D}" destId="{16E02DB1-9928-46CB-BFD7-20B9E423B1BF}" srcOrd="0" destOrd="0" parTransId="{E7296E03-E14B-4A0F-A7F4-2E7A7BA46482}" sibTransId="{6AF806D5-D392-4D0A-847F-287BE583260C}"/>
    <dgm:cxn modelId="{BF28B886-FF7A-457A-883C-0112E51E50C1}" srcId="{C166AA7D-A2BA-432E-BA9F-BD21BF872A8D}" destId="{ED58C103-FB9A-46B4-B41E-5EB2F521E033}" srcOrd="2" destOrd="0" parTransId="{F21568B5-9289-47DE-A006-E10925CB2718}" sibTransId="{B9B7F4B3-040C-48B3-8FF6-0E9F17C520BB}"/>
    <dgm:cxn modelId="{CE452B94-1996-4FC7-A10C-1A6586865717}" type="presOf" srcId="{B89ED968-8F5D-4319-824D-8CF972C8CFCC}" destId="{96AE703E-7327-44F6-ACD3-26F827E64533}" srcOrd="0" destOrd="1" presId="urn:microsoft.com/office/officeart/2005/8/layout/chevron2"/>
    <dgm:cxn modelId="{1A04E3B2-E0F2-41AB-975B-E21EDFC72A91}" type="presOf" srcId="{F2B68729-7663-4329-96E4-A7B758899BCB}" destId="{B21D580E-3143-42F6-9F0D-402565861560}" srcOrd="0" destOrd="1" presId="urn:microsoft.com/office/officeart/2005/8/layout/chevron2"/>
    <dgm:cxn modelId="{FA1F96C2-E932-4EF3-8232-492121333AA5}" srcId="{C166AA7D-A2BA-432E-BA9F-BD21BF872A8D}" destId="{F2B68729-7663-4329-96E4-A7B758899BCB}" srcOrd="1" destOrd="0" parTransId="{C343FA6A-8C3F-4514-B4BC-219626304759}" sibTransId="{823FA018-C8BE-4001-87A7-0139CFCABE9A}"/>
    <dgm:cxn modelId="{4B5E65EC-F6E6-4C1D-82E6-356CBBBEF0F3}" type="presOf" srcId="{7C0DF72A-7486-4554-980C-67B9A5D808D5}" destId="{5838AC7B-B116-46AE-9FB1-C5439729503F}" srcOrd="0" destOrd="0" presId="urn:microsoft.com/office/officeart/2005/8/layout/chevron2"/>
    <dgm:cxn modelId="{E4F6ECEE-B095-4E2A-832A-1C5B4F9D782B}" type="presOf" srcId="{49CFAA5C-585E-4BCC-9BAE-B68F47105345}" destId="{96AE703E-7327-44F6-ACD3-26F827E64533}" srcOrd="0" destOrd="2" presId="urn:microsoft.com/office/officeart/2005/8/layout/chevron2"/>
    <dgm:cxn modelId="{F2CD6FF1-F024-4971-90E2-E61ADAF16E55}" srcId="{7C0DF72A-7486-4554-980C-67B9A5D808D5}" destId="{C166AA7D-A2BA-432E-BA9F-BD21BF872A8D}" srcOrd="0" destOrd="0" parTransId="{979422EB-9DDE-47D3-9183-2C1F963DFDE0}" sibTransId="{B7AEEE1B-7583-4E41-87F7-A340CD4FACE9}"/>
    <dgm:cxn modelId="{42968FF7-D624-40BA-A4C2-3E14F1D41747}" srcId="{89F464FB-0D61-40F2-BBB0-538CE0012476}" destId="{5A40FB1C-9739-47BE-A05D-E89BEBBC6B76}" srcOrd="0" destOrd="0" parTransId="{04F51F51-37B7-4DA9-8B34-565AE2381CF9}" sibTransId="{8BA04BB8-ED1C-44BE-988D-426351463F8D}"/>
    <dgm:cxn modelId="{21DF2631-3736-424F-AF7F-2CA7EF037A83}" type="presParOf" srcId="{5838AC7B-B116-46AE-9FB1-C5439729503F}" destId="{B3A5640C-DBB5-463E-9314-55EC8C4367B5}" srcOrd="0" destOrd="0" presId="urn:microsoft.com/office/officeart/2005/8/layout/chevron2"/>
    <dgm:cxn modelId="{EAD96E8C-675A-4749-9908-7C8EB55E5A59}" type="presParOf" srcId="{B3A5640C-DBB5-463E-9314-55EC8C4367B5}" destId="{C2E3AAB3-CC48-4DC9-B61C-45158BFA02D9}" srcOrd="0" destOrd="0" presId="urn:microsoft.com/office/officeart/2005/8/layout/chevron2"/>
    <dgm:cxn modelId="{200467FF-4C0D-4DD3-97B6-D6F51138E9AC}" type="presParOf" srcId="{B3A5640C-DBB5-463E-9314-55EC8C4367B5}" destId="{B21D580E-3143-42F6-9F0D-402565861560}" srcOrd="1" destOrd="0" presId="urn:microsoft.com/office/officeart/2005/8/layout/chevron2"/>
    <dgm:cxn modelId="{2C885D0D-2E13-4672-8B58-EAF541FBA338}" type="presParOf" srcId="{5838AC7B-B116-46AE-9FB1-C5439729503F}" destId="{A8F572B0-5FDE-4CD8-A798-9D198FA555B6}" srcOrd="1" destOrd="0" presId="urn:microsoft.com/office/officeart/2005/8/layout/chevron2"/>
    <dgm:cxn modelId="{FC85606D-9012-435B-86D3-A0571C25D8E9}" type="presParOf" srcId="{5838AC7B-B116-46AE-9FB1-C5439729503F}" destId="{0C5C3ECC-29DF-4FDD-B138-02CCD5497A37}" srcOrd="2" destOrd="0" presId="urn:microsoft.com/office/officeart/2005/8/layout/chevron2"/>
    <dgm:cxn modelId="{255469FD-40BE-431C-8C1C-4691720AFCA8}" type="presParOf" srcId="{0C5C3ECC-29DF-4FDD-B138-02CCD5497A37}" destId="{79B8FD05-3D4A-4FE1-9254-015F33F66EAF}" srcOrd="0" destOrd="0" presId="urn:microsoft.com/office/officeart/2005/8/layout/chevron2"/>
    <dgm:cxn modelId="{93B39A13-C8D6-496C-B457-0ECF62E19990}" type="presParOf" srcId="{0C5C3ECC-29DF-4FDD-B138-02CCD5497A37}" destId="{96AE703E-7327-44F6-ACD3-26F827E64533}"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279CCE7-C330-4DCC-ACDC-27B252B3BC6B}" type="doc">
      <dgm:prSet loTypeId="urn:microsoft.com/office/officeart/2005/8/layout/hProcess9" loCatId="process" qsTypeId="urn:microsoft.com/office/officeart/2005/8/quickstyle/simple1" qsCatId="simple" csTypeId="urn:microsoft.com/office/officeart/2005/8/colors/accent1_2" csCatId="accent1"/>
      <dgm:spPr/>
      <dgm:t>
        <a:bodyPr/>
        <a:lstStyle/>
        <a:p>
          <a:endParaRPr lang="en-US"/>
        </a:p>
      </dgm:t>
    </dgm:pt>
    <dgm:pt modelId="{CDEE063C-2854-41D0-9B99-22C249DD6F34}">
      <dgm:prSet/>
      <dgm:spPr/>
      <dgm:t>
        <a:bodyPr/>
        <a:lstStyle/>
        <a:p>
          <a:r>
            <a:rPr lang="en-US" b="0" i="0" dirty="0">
              <a:solidFill>
                <a:schemeClr val="tx1"/>
              </a:solidFill>
            </a:rPr>
            <a:t>Deploy to a secure cloud environment (e.g., AWS with encryption &amp; IAM policies).</a:t>
          </a:r>
          <a:endParaRPr lang="en-US" dirty="0">
            <a:solidFill>
              <a:schemeClr val="tx1"/>
            </a:solidFill>
          </a:endParaRPr>
        </a:p>
      </dgm:t>
    </dgm:pt>
    <dgm:pt modelId="{61277015-D2FE-4EC0-AB51-23F617FC423B}" type="parTrans" cxnId="{B439FC4F-EA3F-4845-A070-7F12E56C04D5}">
      <dgm:prSet/>
      <dgm:spPr/>
      <dgm:t>
        <a:bodyPr/>
        <a:lstStyle/>
        <a:p>
          <a:endParaRPr lang="en-US"/>
        </a:p>
      </dgm:t>
    </dgm:pt>
    <dgm:pt modelId="{02717AE7-7D34-4530-B217-290FFE022362}" type="sibTrans" cxnId="{B439FC4F-EA3F-4845-A070-7F12E56C04D5}">
      <dgm:prSet/>
      <dgm:spPr/>
      <dgm:t>
        <a:bodyPr/>
        <a:lstStyle/>
        <a:p>
          <a:endParaRPr lang="en-US"/>
        </a:p>
      </dgm:t>
    </dgm:pt>
    <dgm:pt modelId="{8F169B69-7521-400C-B9FE-61569034A658}">
      <dgm:prSet/>
      <dgm:spPr/>
      <dgm:t>
        <a:bodyPr/>
        <a:lstStyle/>
        <a:p>
          <a:r>
            <a:rPr lang="en-US" b="0" i="0" dirty="0">
              <a:solidFill>
                <a:schemeClr val="tx1"/>
              </a:solidFill>
            </a:rPr>
            <a:t>Use containerized deployments (Docker &amp; Kubernetes) for security isolation.</a:t>
          </a:r>
          <a:endParaRPr lang="en-US" dirty="0">
            <a:solidFill>
              <a:schemeClr val="tx1"/>
            </a:solidFill>
          </a:endParaRPr>
        </a:p>
      </dgm:t>
    </dgm:pt>
    <dgm:pt modelId="{8D21497C-5D3C-4A9C-9DD2-B3FF29E38096}" type="parTrans" cxnId="{9339435F-C3E7-4085-B689-EE9E96904B9F}">
      <dgm:prSet/>
      <dgm:spPr/>
      <dgm:t>
        <a:bodyPr/>
        <a:lstStyle/>
        <a:p>
          <a:endParaRPr lang="en-US"/>
        </a:p>
      </dgm:t>
    </dgm:pt>
    <dgm:pt modelId="{9CEFEAFD-F338-458F-8E88-8F1A12D5417A}" type="sibTrans" cxnId="{9339435F-C3E7-4085-B689-EE9E96904B9F}">
      <dgm:prSet/>
      <dgm:spPr/>
      <dgm:t>
        <a:bodyPr/>
        <a:lstStyle/>
        <a:p>
          <a:endParaRPr lang="en-US"/>
        </a:p>
      </dgm:t>
    </dgm:pt>
    <dgm:pt modelId="{1D1B3FDD-E781-4F2F-85A2-7A43259F2117}">
      <dgm:prSet/>
      <dgm:spPr/>
      <dgm:t>
        <a:bodyPr/>
        <a:lstStyle/>
        <a:p>
          <a:r>
            <a:rPr lang="en-US" b="0" i="0" dirty="0">
              <a:solidFill>
                <a:schemeClr val="tx1"/>
              </a:solidFill>
            </a:rPr>
            <a:t>Implement automated privacy monitoring (e.g., logging data access attempts, tracking user download of data, API rate limits </a:t>
          </a:r>
          <a:r>
            <a:rPr lang="en-US" b="0" i="0" dirty="0" err="1">
              <a:solidFill>
                <a:schemeClr val="tx1"/>
              </a:solidFill>
            </a:rPr>
            <a:t>etc</a:t>
          </a:r>
          <a:r>
            <a:rPr lang="en-US" b="0" i="0" dirty="0">
              <a:solidFill>
                <a:schemeClr val="tx1"/>
              </a:solidFill>
            </a:rPr>
            <a:t>).</a:t>
          </a:r>
          <a:endParaRPr lang="en-US" dirty="0">
            <a:solidFill>
              <a:schemeClr val="tx1"/>
            </a:solidFill>
          </a:endParaRPr>
        </a:p>
      </dgm:t>
    </dgm:pt>
    <dgm:pt modelId="{08221677-AA28-4346-9962-C91B7F2C4A3E}" type="parTrans" cxnId="{D739DA58-FE5D-4242-9792-5A36078A6BAD}">
      <dgm:prSet/>
      <dgm:spPr/>
      <dgm:t>
        <a:bodyPr/>
        <a:lstStyle/>
        <a:p>
          <a:endParaRPr lang="en-US"/>
        </a:p>
      </dgm:t>
    </dgm:pt>
    <dgm:pt modelId="{40B58D4E-C634-40F5-B411-E1BF23AE455C}" type="sibTrans" cxnId="{D739DA58-FE5D-4242-9792-5A36078A6BAD}">
      <dgm:prSet/>
      <dgm:spPr/>
      <dgm:t>
        <a:bodyPr/>
        <a:lstStyle/>
        <a:p>
          <a:endParaRPr lang="en-US"/>
        </a:p>
      </dgm:t>
    </dgm:pt>
    <dgm:pt modelId="{B34EA8B7-692B-4695-9151-A76DFA4AA93C}" type="pres">
      <dgm:prSet presAssocID="{1279CCE7-C330-4DCC-ACDC-27B252B3BC6B}" presName="CompostProcess" presStyleCnt="0">
        <dgm:presLayoutVars>
          <dgm:dir/>
          <dgm:resizeHandles val="exact"/>
        </dgm:presLayoutVars>
      </dgm:prSet>
      <dgm:spPr/>
    </dgm:pt>
    <dgm:pt modelId="{716BD3FA-5C55-4099-A5E7-7AFAD45E991E}" type="pres">
      <dgm:prSet presAssocID="{1279CCE7-C330-4DCC-ACDC-27B252B3BC6B}" presName="arrow" presStyleLbl="bgShp" presStyleIdx="0" presStyleCnt="1"/>
      <dgm:spPr/>
    </dgm:pt>
    <dgm:pt modelId="{298F55F5-A3C0-4AB6-96CB-CD7B543B1A59}" type="pres">
      <dgm:prSet presAssocID="{1279CCE7-C330-4DCC-ACDC-27B252B3BC6B}" presName="linearProcess" presStyleCnt="0"/>
      <dgm:spPr/>
    </dgm:pt>
    <dgm:pt modelId="{072DE6E0-1925-41A8-A2CA-4A2879354E3D}" type="pres">
      <dgm:prSet presAssocID="{CDEE063C-2854-41D0-9B99-22C249DD6F34}" presName="textNode" presStyleLbl="node1" presStyleIdx="0" presStyleCnt="3">
        <dgm:presLayoutVars>
          <dgm:bulletEnabled val="1"/>
        </dgm:presLayoutVars>
      </dgm:prSet>
      <dgm:spPr/>
    </dgm:pt>
    <dgm:pt modelId="{DF14615E-E5D8-4E36-9E24-EB3946DE069B}" type="pres">
      <dgm:prSet presAssocID="{02717AE7-7D34-4530-B217-290FFE022362}" presName="sibTrans" presStyleCnt="0"/>
      <dgm:spPr/>
    </dgm:pt>
    <dgm:pt modelId="{2D9AF6D1-E8ED-4466-A371-D73F1B9E77C1}" type="pres">
      <dgm:prSet presAssocID="{8F169B69-7521-400C-B9FE-61569034A658}" presName="textNode" presStyleLbl="node1" presStyleIdx="1" presStyleCnt="3">
        <dgm:presLayoutVars>
          <dgm:bulletEnabled val="1"/>
        </dgm:presLayoutVars>
      </dgm:prSet>
      <dgm:spPr/>
    </dgm:pt>
    <dgm:pt modelId="{A051B809-E9C2-4A2F-88F4-01920F002277}" type="pres">
      <dgm:prSet presAssocID="{9CEFEAFD-F338-458F-8E88-8F1A12D5417A}" presName="sibTrans" presStyleCnt="0"/>
      <dgm:spPr/>
    </dgm:pt>
    <dgm:pt modelId="{6B7B1790-7A64-4C27-B8A0-88CCF25B7A68}" type="pres">
      <dgm:prSet presAssocID="{1D1B3FDD-E781-4F2F-85A2-7A43259F2117}" presName="textNode" presStyleLbl="node1" presStyleIdx="2" presStyleCnt="3">
        <dgm:presLayoutVars>
          <dgm:bulletEnabled val="1"/>
        </dgm:presLayoutVars>
      </dgm:prSet>
      <dgm:spPr/>
    </dgm:pt>
  </dgm:ptLst>
  <dgm:cxnLst>
    <dgm:cxn modelId="{C6B02311-ED9F-4C36-A4C4-E8A3BF326335}" type="presOf" srcId="{1279CCE7-C330-4DCC-ACDC-27B252B3BC6B}" destId="{B34EA8B7-692B-4695-9151-A76DFA4AA93C}" srcOrd="0" destOrd="0" presId="urn:microsoft.com/office/officeart/2005/8/layout/hProcess9"/>
    <dgm:cxn modelId="{6DD1C516-B7B4-4D87-AEC0-BB110D85A8A0}" type="presOf" srcId="{8F169B69-7521-400C-B9FE-61569034A658}" destId="{2D9AF6D1-E8ED-4466-A371-D73F1B9E77C1}" srcOrd="0" destOrd="0" presId="urn:microsoft.com/office/officeart/2005/8/layout/hProcess9"/>
    <dgm:cxn modelId="{9339435F-C3E7-4085-B689-EE9E96904B9F}" srcId="{1279CCE7-C330-4DCC-ACDC-27B252B3BC6B}" destId="{8F169B69-7521-400C-B9FE-61569034A658}" srcOrd="1" destOrd="0" parTransId="{8D21497C-5D3C-4A9C-9DD2-B3FF29E38096}" sibTransId="{9CEFEAFD-F338-458F-8E88-8F1A12D5417A}"/>
    <dgm:cxn modelId="{B439FC4F-EA3F-4845-A070-7F12E56C04D5}" srcId="{1279CCE7-C330-4DCC-ACDC-27B252B3BC6B}" destId="{CDEE063C-2854-41D0-9B99-22C249DD6F34}" srcOrd="0" destOrd="0" parTransId="{61277015-D2FE-4EC0-AB51-23F617FC423B}" sibTransId="{02717AE7-7D34-4530-B217-290FFE022362}"/>
    <dgm:cxn modelId="{D739DA58-FE5D-4242-9792-5A36078A6BAD}" srcId="{1279CCE7-C330-4DCC-ACDC-27B252B3BC6B}" destId="{1D1B3FDD-E781-4F2F-85A2-7A43259F2117}" srcOrd="2" destOrd="0" parTransId="{08221677-AA28-4346-9962-C91B7F2C4A3E}" sibTransId="{40B58D4E-C634-40F5-B411-E1BF23AE455C}"/>
    <dgm:cxn modelId="{EBBAA1A1-F38F-4C5D-9213-14D813D2121D}" type="presOf" srcId="{CDEE063C-2854-41D0-9B99-22C249DD6F34}" destId="{072DE6E0-1925-41A8-A2CA-4A2879354E3D}" srcOrd="0" destOrd="0" presId="urn:microsoft.com/office/officeart/2005/8/layout/hProcess9"/>
    <dgm:cxn modelId="{41613ACF-56BC-407E-88D2-BD29D2EE8DF5}" type="presOf" srcId="{1D1B3FDD-E781-4F2F-85A2-7A43259F2117}" destId="{6B7B1790-7A64-4C27-B8A0-88CCF25B7A68}" srcOrd="0" destOrd="0" presId="urn:microsoft.com/office/officeart/2005/8/layout/hProcess9"/>
    <dgm:cxn modelId="{20CD60DB-476E-472B-98A0-0158857426F0}" type="presParOf" srcId="{B34EA8B7-692B-4695-9151-A76DFA4AA93C}" destId="{716BD3FA-5C55-4099-A5E7-7AFAD45E991E}" srcOrd="0" destOrd="0" presId="urn:microsoft.com/office/officeart/2005/8/layout/hProcess9"/>
    <dgm:cxn modelId="{B1DE463F-DAC1-4D80-8A9D-048E47B887DB}" type="presParOf" srcId="{B34EA8B7-692B-4695-9151-A76DFA4AA93C}" destId="{298F55F5-A3C0-4AB6-96CB-CD7B543B1A59}" srcOrd="1" destOrd="0" presId="urn:microsoft.com/office/officeart/2005/8/layout/hProcess9"/>
    <dgm:cxn modelId="{6375B2CF-F646-4128-B842-D96AF5DA8A70}" type="presParOf" srcId="{298F55F5-A3C0-4AB6-96CB-CD7B543B1A59}" destId="{072DE6E0-1925-41A8-A2CA-4A2879354E3D}" srcOrd="0" destOrd="0" presId="urn:microsoft.com/office/officeart/2005/8/layout/hProcess9"/>
    <dgm:cxn modelId="{AFC1FA64-7D34-4B30-B857-C97CBFF05FA8}" type="presParOf" srcId="{298F55F5-A3C0-4AB6-96CB-CD7B543B1A59}" destId="{DF14615E-E5D8-4E36-9E24-EB3946DE069B}" srcOrd="1" destOrd="0" presId="urn:microsoft.com/office/officeart/2005/8/layout/hProcess9"/>
    <dgm:cxn modelId="{C93B9FF0-4DC5-4B25-87B0-68A1FB54ABD0}" type="presParOf" srcId="{298F55F5-A3C0-4AB6-96CB-CD7B543B1A59}" destId="{2D9AF6D1-E8ED-4466-A371-D73F1B9E77C1}" srcOrd="2" destOrd="0" presId="urn:microsoft.com/office/officeart/2005/8/layout/hProcess9"/>
    <dgm:cxn modelId="{5079C6A5-CEA4-473B-8021-E7FB273D4E18}" type="presParOf" srcId="{298F55F5-A3C0-4AB6-96CB-CD7B543B1A59}" destId="{A051B809-E9C2-4A2F-88F4-01920F002277}" srcOrd="3" destOrd="0" presId="urn:microsoft.com/office/officeart/2005/8/layout/hProcess9"/>
    <dgm:cxn modelId="{05129BCB-4975-4D53-91EE-D8838248501B}" type="presParOf" srcId="{298F55F5-A3C0-4AB6-96CB-CD7B543B1A59}" destId="{6B7B1790-7A64-4C27-B8A0-88CCF25B7A68}"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EC6BBFA-4F7D-4496-BDF3-B9983219ACA1}" type="doc">
      <dgm:prSet loTypeId="urn:microsoft.com/office/officeart/2005/8/layout/hProcess11" loCatId="process" qsTypeId="urn:microsoft.com/office/officeart/2005/8/quickstyle/simple1" qsCatId="simple" csTypeId="urn:microsoft.com/office/officeart/2005/8/colors/accent1_2" csCatId="accent1"/>
      <dgm:spPr/>
      <dgm:t>
        <a:bodyPr/>
        <a:lstStyle/>
        <a:p>
          <a:endParaRPr lang="en-US"/>
        </a:p>
      </dgm:t>
    </dgm:pt>
    <dgm:pt modelId="{0EADB4D3-9257-44ED-8A24-9D2019AB6F37}">
      <dgm:prSet/>
      <dgm:spPr/>
      <dgm:t>
        <a:bodyPr/>
        <a:lstStyle/>
        <a:p>
          <a:r>
            <a:rPr lang="en-US" b="0" i="0"/>
            <a:t>Regularly update security patches.</a:t>
          </a:r>
          <a:endParaRPr lang="en-US"/>
        </a:p>
      </dgm:t>
    </dgm:pt>
    <dgm:pt modelId="{87E3B58A-179D-4405-9B75-BA8D8C650E93}" type="parTrans" cxnId="{D4A4102B-E8B6-49FC-AA93-9D8889A4A45C}">
      <dgm:prSet/>
      <dgm:spPr/>
      <dgm:t>
        <a:bodyPr/>
        <a:lstStyle/>
        <a:p>
          <a:endParaRPr lang="en-US"/>
        </a:p>
      </dgm:t>
    </dgm:pt>
    <dgm:pt modelId="{6F0F977F-CD57-488B-972B-2B3B087D7063}" type="sibTrans" cxnId="{D4A4102B-E8B6-49FC-AA93-9D8889A4A45C}">
      <dgm:prSet/>
      <dgm:spPr/>
      <dgm:t>
        <a:bodyPr/>
        <a:lstStyle/>
        <a:p>
          <a:endParaRPr lang="en-US"/>
        </a:p>
      </dgm:t>
    </dgm:pt>
    <dgm:pt modelId="{2265524D-E5C5-471B-BD8D-3C722D091115}">
      <dgm:prSet/>
      <dgm:spPr/>
      <dgm:t>
        <a:bodyPr/>
        <a:lstStyle/>
        <a:p>
          <a:r>
            <a:rPr lang="en-US" b="0" i="0"/>
            <a:t>Provide users with a "Download My Data" and "Request Data Deletion" feature.</a:t>
          </a:r>
          <a:endParaRPr lang="en-US"/>
        </a:p>
      </dgm:t>
    </dgm:pt>
    <dgm:pt modelId="{C3B7EA87-7624-4B10-A864-28AFA9A5D5CA}" type="parTrans" cxnId="{EE1EF66C-1923-4A27-BF7B-915ADBFB16B3}">
      <dgm:prSet/>
      <dgm:spPr/>
      <dgm:t>
        <a:bodyPr/>
        <a:lstStyle/>
        <a:p>
          <a:endParaRPr lang="en-US"/>
        </a:p>
      </dgm:t>
    </dgm:pt>
    <dgm:pt modelId="{0BC3E936-25F9-4379-9E6F-18244297FDD9}" type="sibTrans" cxnId="{EE1EF66C-1923-4A27-BF7B-915ADBFB16B3}">
      <dgm:prSet/>
      <dgm:spPr/>
      <dgm:t>
        <a:bodyPr/>
        <a:lstStyle/>
        <a:p>
          <a:endParaRPr lang="en-US"/>
        </a:p>
      </dgm:t>
    </dgm:pt>
    <dgm:pt modelId="{697506D5-B3BD-4B36-AC24-2BF753DD5087}">
      <dgm:prSet/>
      <dgm:spPr/>
      <dgm:t>
        <a:bodyPr/>
        <a:lstStyle/>
        <a:p>
          <a:r>
            <a:rPr lang="en-US" b="0" i="0"/>
            <a:t>Monitor logs for unauthorized access attempts and respond to incidents.</a:t>
          </a:r>
          <a:endParaRPr lang="en-US"/>
        </a:p>
      </dgm:t>
    </dgm:pt>
    <dgm:pt modelId="{32869450-B000-4D75-93FF-7889920C7203}" type="parTrans" cxnId="{CAC3CAEE-350E-4B74-833E-4849FC580413}">
      <dgm:prSet/>
      <dgm:spPr/>
      <dgm:t>
        <a:bodyPr/>
        <a:lstStyle/>
        <a:p>
          <a:endParaRPr lang="en-US"/>
        </a:p>
      </dgm:t>
    </dgm:pt>
    <dgm:pt modelId="{03886A90-AABF-4DE1-B7F7-2BF9AFEB56EE}" type="sibTrans" cxnId="{CAC3CAEE-350E-4B74-833E-4849FC580413}">
      <dgm:prSet/>
      <dgm:spPr/>
      <dgm:t>
        <a:bodyPr/>
        <a:lstStyle/>
        <a:p>
          <a:endParaRPr lang="en-US"/>
        </a:p>
      </dgm:t>
    </dgm:pt>
    <dgm:pt modelId="{44CDEE04-4007-492F-AEFE-910340F190F5}" type="pres">
      <dgm:prSet presAssocID="{2EC6BBFA-4F7D-4496-BDF3-B9983219ACA1}" presName="Name0" presStyleCnt="0">
        <dgm:presLayoutVars>
          <dgm:dir/>
          <dgm:resizeHandles val="exact"/>
        </dgm:presLayoutVars>
      </dgm:prSet>
      <dgm:spPr/>
    </dgm:pt>
    <dgm:pt modelId="{537996BD-280D-4722-B225-EA343F41593F}" type="pres">
      <dgm:prSet presAssocID="{2EC6BBFA-4F7D-4496-BDF3-B9983219ACA1}" presName="arrow" presStyleLbl="bgShp" presStyleIdx="0" presStyleCnt="1"/>
      <dgm:spPr/>
    </dgm:pt>
    <dgm:pt modelId="{ECAE1C9E-081E-4536-8572-F19972D105E4}" type="pres">
      <dgm:prSet presAssocID="{2EC6BBFA-4F7D-4496-BDF3-B9983219ACA1}" presName="points" presStyleCnt="0"/>
      <dgm:spPr/>
    </dgm:pt>
    <dgm:pt modelId="{09E9F186-8E77-41FB-BE77-ABB151AE6E62}" type="pres">
      <dgm:prSet presAssocID="{0EADB4D3-9257-44ED-8A24-9D2019AB6F37}" presName="compositeA" presStyleCnt="0"/>
      <dgm:spPr/>
    </dgm:pt>
    <dgm:pt modelId="{87A92BB1-5E75-41A3-A2DE-6299685CB81D}" type="pres">
      <dgm:prSet presAssocID="{0EADB4D3-9257-44ED-8A24-9D2019AB6F37}" presName="textA" presStyleLbl="revTx" presStyleIdx="0" presStyleCnt="3">
        <dgm:presLayoutVars>
          <dgm:bulletEnabled val="1"/>
        </dgm:presLayoutVars>
      </dgm:prSet>
      <dgm:spPr/>
    </dgm:pt>
    <dgm:pt modelId="{39DE3C55-F174-47CE-8D8F-C94DAAE71984}" type="pres">
      <dgm:prSet presAssocID="{0EADB4D3-9257-44ED-8A24-9D2019AB6F37}" presName="circleA" presStyleLbl="node1" presStyleIdx="0" presStyleCnt="3"/>
      <dgm:spPr/>
    </dgm:pt>
    <dgm:pt modelId="{9932FF51-2A14-4A59-AAFA-84B3AF47B062}" type="pres">
      <dgm:prSet presAssocID="{0EADB4D3-9257-44ED-8A24-9D2019AB6F37}" presName="spaceA" presStyleCnt="0"/>
      <dgm:spPr/>
    </dgm:pt>
    <dgm:pt modelId="{4B1DCE81-849B-4D85-A617-FCD606473E4E}" type="pres">
      <dgm:prSet presAssocID="{6F0F977F-CD57-488B-972B-2B3B087D7063}" presName="space" presStyleCnt="0"/>
      <dgm:spPr/>
    </dgm:pt>
    <dgm:pt modelId="{FDD43D84-4553-4928-BBB0-E2C0B8BF5D32}" type="pres">
      <dgm:prSet presAssocID="{2265524D-E5C5-471B-BD8D-3C722D091115}" presName="compositeB" presStyleCnt="0"/>
      <dgm:spPr/>
    </dgm:pt>
    <dgm:pt modelId="{5DDF2400-9502-4244-88FA-2E9E6C76590B}" type="pres">
      <dgm:prSet presAssocID="{2265524D-E5C5-471B-BD8D-3C722D091115}" presName="textB" presStyleLbl="revTx" presStyleIdx="1" presStyleCnt="3">
        <dgm:presLayoutVars>
          <dgm:bulletEnabled val="1"/>
        </dgm:presLayoutVars>
      </dgm:prSet>
      <dgm:spPr/>
    </dgm:pt>
    <dgm:pt modelId="{E769D83E-8D53-4A5A-BBEC-2DD58883F978}" type="pres">
      <dgm:prSet presAssocID="{2265524D-E5C5-471B-BD8D-3C722D091115}" presName="circleB" presStyleLbl="node1" presStyleIdx="1" presStyleCnt="3"/>
      <dgm:spPr/>
    </dgm:pt>
    <dgm:pt modelId="{16A2FD79-583B-4D85-8E77-6D7A6D5BC54D}" type="pres">
      <dgm:prSet presAssocID="{2265524D-E5C5-471B-BD8D-3C722D091115}" presName="spaceB" presStyleCnt="0"/>
      <dgm:spPr/>
    </dgm:pt>
    <dgm:pt modelId="{16BA59E7-B195-4E9E-AA18-38BF3A686168}" type="pres">
      <dgm:prSet presAssocID="{0BC3E936-25F9-4379-9E6F-18244297FDD9}" presName="space" presStyleCnt="0"/>
      <dgm:spPr/>
    </dgm:pt>
    <dgm:pt modelId="{1A65A3F5-1D08-4461-954C-D0D1C199F4B7}" type="pres">
      <dgm:prSet presAssocID="{697506D5-B3BD-4B36-AC24-2BF753DD5087}" presName="compositeA" presStyleCnt="0"/>
      <dgm:spPr/>
    </dgm:pt>
    <dgm:pt modelId="{D585D0E0-A439-44BB-87FD-1EEAAA83AFE2}" type="pres">
      <dgm:prSet presAssocID="{697506D5-B3BD-4B36-AC24-2BF753DD5087}" presName="textA" presStyleLbl="revTx" presStyleIdx="2" presStyleCnt="3">
        <dgm:presLayoutVars>
          <dgm:bulletEnabled val="1"/>
        </dgm:presLayoutVars>
      </dgm:prSet>
      <dgm:spPr/>
    </dgm:pt>
    <dgm:pt modelId="{498D5EE0-6FCE-4FFE-B414-AC0E392574CA}" type="pres">
      <dgm:prSet presAssocID="{697506D5-B3BD-4B36-AC24-2BF753DD5087}" presName="circleA" presStyleLbl="node1" presStyleIdx="2" presStyleCnt="3"/>
      <dgm:spPr/>
    </dgm:pt>
    <dgm:pt modelId="{5C454379-8CA8-4C8A-B78B-573DC7392997}" type="pres">
      <dgm:prSet presAssocID="{697506D5-B3BD-4B36-AC24-2BF753DD5087}" presName="spaceA" presStyleCnt="0"/>
      <dgm:spPr/>
    </dgm:pt>
  </dgm:ptLst>
  <dgm:cxnLst>
    <dgm:cxn modelId="{D4A4102B-E8B6-49FC-AA93-9D8889A4A45C}" srcId="{2EC6BBFA-4F7D-4496-BDF3-B9983219ACA1}" destId="{0EADB4D3-9257-44ED-8A24-9D2019AB6F37}" srcOrd="0" destOrd="0" parTransId="{87E3B58A-179D-4405-9B75-BA8D8C650E93}" sibTransId="{6F0F977F-CD57-488B-972B-2B3B087D7063}"/>
    <dgm:cxn modelId="{EE1EF66C-1923-4A27-BF7B-915ADBFB16B3}" srcId="{2EC6BBFA-4F7D-4496-BDF3-B9983219ACA1}" destId="{2265524D-E5C5-471B-BD8D-3C722D091115}" srcOrd="1" destOrd="0" parTransId="{C3B7EA87-7624-4B10-A864-28AFA9A5D5CA}" sibTransId="{0BC3E936-25F9-4379-9E6F-18244297FDD9}"/>
    <dgm:cxn modelId="{51B31A7A-5E0E-40C7-9CC2-9865D72E133B}" type="presOf" srcId="{2EC6BBFA-4F7D-4496-BDF3-B9983219ACA1}" destId="{44CDEE04-4007-492F-AEFE-910340F190F5}" srcOrd="0" destOrd="0" presId="urn:microsoft.com/office/officeart/2005/8/layout/hProcess11"/>
    <dgm:cxn modelId="{76613A80-BA7A-4B50-A585-40F3FB0F4245}" type="presOf" srcId="{2265524D-E5C5-471B-BD8D-3C722D091115}" destId="{5DDF2400-9502-4244-88FA-2E9E6C76590B}" srcOrd="0" destOrd="0" presId="urn:microsoft.com/office/officeart/2005/8/layout/hProcess11"/>
    <dgm:cxn modelId="{82100AA1-0F2C-4122-88C6-E201E06F5388}" type="presOf" srcId="{0EADB4D3-9257-44ED-8A24-9D2019AB6F37}" destId="{87A92BB1-5E75-41A3-A2DE-6299685CB81D}" srcOrd="0" destOrd="0" presId="urn:microsoft.com/office/officeart/2005/8/layout/hProcess11"/>
    <dgm:cxn modelId="{CAC3CAEE-350E-4B74-833E-4849FC580413}" srcId="{2EC6BBFA-4F7D-4496-BDF3-B9983219ACA1}" destId="{697506D5-B3BD-4B36-AC24-2BF753DD5087}" srcOrd="2" destOrd="0" parTransId="{32869450-B000-4D75-93FF-7889920C7203}" sibTransId="{03886A90-AABF-4DE1-B7F7-2BF9AFEB56EE}"/>
    <dgm:cxn modelId="{B4181BF6-5412-44DF-A8C0-60426AE37546}" type="presOf" srcId="{697506D5-B3BD-4B36-AC24-2BF753DD5087}" destId="{D585D0E0-A439-44BB-87FD-1EEAAA83AFE2}" srcOrd="0" destOrd="0" presId="urn:microsoft.com/office/officeart/2005/8/layout/hProcess11"/>
    <dgm:cxn modelId="{58E7364E-BB74-4FD2-80E8-929C77BB19B9}" type="presParOf" srcId="{44CDEE04-4007-492F-AEFE-910340F190F5}" destId="{537996BD-280D-4722-B225-EA343F41593F}" srcOrd="0" destOrd="0" presId="urn:microsoft.com/office/officeart/2005/8/layout/hProcess11"/>
    <dgm:cxn modelId="{40108C2B-E9C1-4ECB-BF01-ACD41CE366F7}" type="presParOf" srcId="{44CDEE04-4007-492F-AEFE-910340F190F5}" destId="{ECAE1C9E-081E-4536-8572-F19972D105E4}" srcOrd="1" destOrd="0" presId="urn:microsoft.com/office/officeart/2005/8/layout/hProcess11"/>
    <dgm:cxn modelId="{8D3DCE6A-392B-40C0-B9AD-F21B57503208}" type="presParOf" srcId="{ECAE1C9E-081E-4536-8572-F19972D105E4}" destId="{09E9F186-8E77-41FB-BE77-ABB151AE6E62}" srcOrd="0" destOrd="0" presId="urn:microsoft.com/office/officeart/2005/8/layout/hProcess11"/>
    <dgm:cxn modelId="{57EE16CB-FE05-49D8-81FC-D300C0DAEB65}" type="presParOf" srcId="{09E9F186-8E77-41FB-BE77-ABB151AE6E62}" destId="{87A92BB1-5E75-41A3-A2DE-6299685CB81D}" srcOrd="0" destOrd="0" presId="urn:microsoft.com/office/officeart/2005/8/layout/hProcess11"/>
    <dgm:cxn modelId="{DD2749CA-77D3-4FAF-9178-26BF26AC04AF}" type="presParOf" srcId="{09E9F186-8E77-41FB-BE77-ABB151AE6E62}" destId="{39DE3C55-F174-47CE-8D8F-C94DAAE71984}" srcOrd="1" destOrd="0" presId="urn:microsoft.com/office/officeart/2005/8/layout/hProcess11"/>
    <dgm:cxn modelId="{8B064799-00CB-4CED-BBA0-ECE2DE4F0941}" type="presParOf" srcId="{09E9F186-8E77-41FB-BE77-ABB151AE6E62}" destId="{9932FF51-2A14-4A59-AAFA-84B3AF47B062}" srcOrd="2" destOrd="0" presId="urn:microsoft.com/office/officeart/2005/8/layout/hProcess11"/>
    <dgm:cxn modelId="{1AF3FDF0-70D8-4FB9-ACF6-1DE7A1016742}" type="presParOf" srcId="{ECAE1C9E-081E-4536-8572-F19972D105E4}" destId="{4B1DCE81-849B-4D85-A617-FCD606473E4E}" srcOrd="1" destOrd="0" presId="urn:microsoft.com/office/officeart/2005/8/layout/hProcess11"/>
    <dgm:cxn modelId="{C21F185C-8813-4739-87A7-F076CAF47C2B}" type="presParOf" srcId="{ECAE1C9E-081E-4536-8572-F19972D105E4}" destId="{FDD43D84-4553-4928-BBB0-E2C0B8BF5D32}" srcOrd="2" destOrd="0" presId="urn:microsoft.com/office/officeart/2005/8/layout/hProcess11"/>
    <dgm:cxn modelId="{786A2CC1-7630-4D48-9D32-79A57EB4233B}" type="presParOf" srcId="{FDD43D84-4553-4928-BBB0-E2C0B8BF5D32}" destId="{5DDF2400-9502-4244-88FA-2E9E6C76590B}" srcOrd="0" destOrd="0" presId="urn:microsoft.com/office/officeart/2005/8/layout/hProcess11"/>
    <dgm:cxn modelId="{FF210C36-9FE3-4644-9AD1-F02449B0EF86}" type="presParOf" srcId="{FDD43D84-4553-4928-BBB0-E2C0B8BF5D32}" destId="{E769D83E-8D53-4A5A-BBEC-2DD58883F978}" srcOrd="1" destOrd="0" presId="urn:microsoft.com/office/officeart/2005/8/layout/hProcess11"/>
    <dgm:cxn modelId="{1AF04FB9-76FB-471A-B249-B7FD3B14E464}" type="presParOf" srcId="{FDD43D84-4553-4928-BBB0-E2C0B8BF5D32}" destId="{16A2FD79-583B-4D85-8E77-6D7A6D5BC54D}" srcOrd="2" destOrd="0" presId="urn:microsoft.com/office/officeart/2005/8/layout/hProcess11"/>
    <dgm:cxn modelId="{B9CCCBC0-9701-4B9B-9BB6-FD4580EA0FBD}" type="presParOf" srcId="{ECAE1C9E-081E-4536-8572-F19972D105E4}" destId="{16BA59E7-B195-4E9E-AA18-38BF3A686168}" srcOrd="3" destOrd="0" presId="urn:microsoft.com/office/officeart/2005/8/layout/hProcess11"/>
    <dgm:cxn modelId="{908D1F2E-2FED-4BCE-930A-DFF9B8D8CB36}" type="presParOf" srcId="{ECAE1C9E-081E-4536-8572-F19972D105E4}" destId="{1A65A3F5-1D08-4461-954C-D0D1C199F4B7}" srcOrd="4" destOrd="0" presId="urn:microsoft.com/office/officeart/2005/8/layout/hProcess11"/>
    <dgm:cxn modelId="{4821A977-75D6-4E36-842E-45A171BC2799}" type="presParOf" srcId="{1A65A3F5-1D08-4461-954C-D0D1C199F4B7}" destId="{D585D0E0-A439-44BB-87FD-1EEAAA83AFE2}" srcOrd="0" destOrd="0" presId="urn:microsoft.com/office/officeart/2005/8/layout/hProcess11"/>
    <dgm:cxn modelId="{CC108806-BDC7-46A9-BF56-30C47E62945C}" type="presParOf" srcId="{1A65A3F5-1D08-4461-954C-D0D1C199F4B7}" destId="{498D5EE0-6FCE-4FFE-B414-AC0E392574CA}" srcOrd="1" destOrd="0" presId="urn:microsoft.com/office/officeart/2005/8/layout/hProcess11"/>
    <dgm:cxn modelId="{73AA0496-2AAE-46C0-81EC-960AE07A45F1}" type="presParOf" srcId="{1A65A3F5-1D08-4461-954C-D0D1C199F4B7}" destId="{5C454379-8CA8-4C8A-B78B-573DC7392997}"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307D01F-E76F-4CB8-BC2A-EBB66AAE35B8}" type="doc">
      <dgm:prSet loTypeId="urn:microsoft.com/office/officeart/2005/8/layout/cycle2" loCatId="cycle" qsTypeId="urn:microsoft.com/office/officeart/2005/8/quickstyle/simple1" qsCatId="simple" csTypeId="urn:microsoft.com/office/officeart/2005/8/colors/accent1_2" csCatId="accent1"/>
      <dgm:spPr/>
      <dgm:t>
        <a:bodyPr/>
        <a:lstStyle/>
        <a:p>
          <a:endParaRPr lang="en-US"/>
        </a:p>
      </dgm:t>
    </dgm:pt>
    <dgm:pt modelId="{E2286C61-AA3E-464B-8119-B77391F300CE}">
      <dgm:prSet/>
      <dgm:spPr/>
      <dgm:t>
        <a:bodyPr/>
        <a:lstStyle/>
        <a:p>
          <a:r>
            <a:rPr lang="en-US" b="0" i="0" dirty="0">
              <a:solidFill>
                <a:schemeClr val="tx1"/>
              </a:solidFill>
            </a:rPr>
            <a:t>✅ </a:t>
          </a:r>
          <a:r>
            <a:rPr lang="en-US" b="1" i="0" dirty="0">
              <a:solidFill>
                <a:schemeClr val="tx1"/>
              </a:solidFill>
            </a:rPr>
            <a:t>Compliance with GDPR &amp; HIPAA</a:t>
          </a:r>
          <a:endParaRPr lang="en-US" dirty="0">
            <a:solidFill>
              <a:schemeClr val="tx1"/>
            </a:solidFill>
          </a:endParaRPr>
        </a:p>
      </dgm:t>
    </dgm:pt>
    <dgm:pt modelId="{CD7CD889-4CED-498E-AA5D-30DA10BF2C33}" type="parTrans" cxnId="{616A71C8-C5E1-4DAA-A4D7-8F417DCF997E}">
      <dgm:prSet/>
      <dgm:spPr/>
      <dgm:t>
        <a:bodyPr/>
        <a:lstStyle/>
        <a:p>
          <a:endParaRPr lang="en-US"/>
        </a:p>
      </dgm:t>
    </dgm:pt>
    <dgm:pt modelId="{03BCC59F-9895-4D78-83BB-943026BE05DC}" type="sibTrans" cxnId="{616A71C8-C5E1-4DAA-A4D7-8F417DCF997E}">
      <dgm:prSet/>
      <dgm:spPr/>
      <dgm:t>
        <a:bodyPr/>
        <a:lstStyle/>
        <a:p>
          <a:endParaRPr lang="en-US"/>
        </a:p>
      </dgm:t>
    </dgm:pt>
    <dgm:pt modelId="{28F6449C-4EB4-4A1F-ABEE-9583DF37AF0D}">
      <dgm:prSet/>
      <dgm:spPr/>
      <dgm:t>
        <a:bodyPr/>
        <a:lstStyle/>
        <a:p>
          <a:r>
            <a:rPr lang="en-US" b="0" i="0" dirty="0">
              <a:solidFill>
                <a:schemeClr val="tx1"/>
              </a:solidFill>
            </a:rPr>
            <a:t>✅ </a:t>
          </a:r>
          <a:r>
            <a:rPr lang="en-US" b="1" i="0" dirty="0">
              <a:solidFill>
                <a:schemeClr val="tx1"/>
              </a:solidFill>
            </a:rPr>
            <a:t>Secure data handling &amp; minimal risk exposure</a:t>
          </a:r>
          <a:endParaRPr lang="en-US" dirty="0">
            <a:solidFill>
              <a:schemeClr val="tx1"/>
            </a:solidFill>
          </a:endParaRPr>
        </a:p>
      </dgm:t>
    </dgm:pt>
    <dgm:pt modelId="{B7F2D54A-CF2E-4B29-996C-85ECC8FD6C73}" type="parTrans" cxnId="{A0103699-00D9-4FBA-B6BC-4A55B2507253}">
      <dgm:prSet/>
      <dgm:spPr/>
      <dgm:t>
        <a:bodyPr/>
        <a:lstStyle/>
        <a:p>
          <a:endParaRPr lang="en-US"/>
        </a:p>
      </dgm:t>
    </dgm:pt>
    <dgm:pt modelId="{7DB4C012-67FF-4BB5-9306-55A1D6347C83}" type="sibTrans" cxnId="{A0103699-00D9-4FBA-B6BC-4A55B2507253}">
      <dgm:prSet/>
      <dgm:spPr/>
      <dgm:t>
        <a:bodyPr/>
        <a:lstStyle/>
        <a:p>
          <a:endParaRPr lang="en-US"/>
        </a:p>
      </dgm:t>
    </dgm:pt>
    <dgm:pt modelId="{717997EE-2492-4C2B-B8C6-D311BEA4F5C7}">
      <dgm:prSet/>
      <dgm:spPr/>
      <dgm:t>
        <a:bodyPr/>
        <a:lstStyle/>
        <a:p>
          <a:r>
            <a:rPr lang="en-US" b="0" i="0" dirty="0">
              <a:solidFill>
                <a:schemeClr val="tx1"/>
              </a:solidFill>
            </a:rPr>
            <a:t>✅ </a:t>
          </a:r>
          <a:r>
            <a:rPr lang="en-US" b="1" i="0" dirty="0">
              <a:solidFill>
                <a:schemeClr val="tx1"/>
              </a:solidFill>
            </a:rPr>
            <a:t>User trust through transparency &amp; privacy controls</a:t>
          </a:r>
          <a:endParaRPr lang="en-US" dirty="0">
            <a:solidFill>
              <a:schemeClr val="tx1"/>
            </a:solidFill>
          </a:endParaRPr>
        </a:p>
      </dgm:t>
    </dgm:pt>
    <dgm:pt modelId="{AD7678FF-E2C7-428F-86D2-69D7B6358E34}" type="parTrans" cxnId="{4D244FD1-DB11-4725-899E-DB8CA55574C1}">
      <dgm:prSet/>
      <dgm:spPr/>
      <dgm:t>
        <a:bodyPr/>
        <a:lstStyle/>
        <a:p>
          <a:endParaRPr lang="en-US"/>
        </a:p>
      </dgm:t>
    </dgm:pt>
    <dgm:pt modelId="{86215E1A-149F-43CD-A4DA-787B5AC447DC}" type="sibTrans" cxnId="{4D244FD1-DB11-4725-899E-DB8CA55574C1}">
      <dgm:prSet/>
      <dgm:spPr/>
      <dgm:t>
        <a:bodyPr/>
        <a:lstStyle/>
        <a:p>
          <a:endParaRPr lang="en-US"/>
        </a:p>
      </dgm:t>
    </dgm:pt>
    <dgm:pt modelId="{6C5D41F3-2D90-4D17-A6A0-8A6F28F0F575}" type="pres">
      <dgm:prSet presAssocID="{C307D01F-E76F-4CB8-BC2A-EBB66AAE35B8}" presName="cycle" presStyleCnt="0">
        <dgm:presLayoutVars>
          <dgm:dir/>
          <dgm:resizeHandles val="exact"/>
        </dgm:presLayoutVars>
      </dgm:prSet>
      <dgm:spPr/>
    </dgm:pt>
    <dgm:pt modelId="{8A9BA0EE-61BF-40E0-8169-703378533FF5}" type="pres">
      <dgm:prSet presAssocID="{E2286C61-AA3E-464B-8119-B77391F300CE}" presName="node" presStyleLbl="node1" presStyleIdx="0" presStyleCnt="3">
        <dgm:presLayoutVars>
          <dgm:bulletEnabled val="1"/>
        </dgm:presLayoutVars>
      </dgm:prSet>
      <dgm:spPr/>
    </dgm:pt>
    <dgm:pt modelId="{6C4A2B6E-297E-40E6-9823-E879FCE81D1D}" type="pres">
      <dgm:prSet presAssocID="{03BCC59F-9895-4D78-83BB-943026BE05DC}" presName="sibTrans" presStyleLbl="sibTrans2D1" presStyleIdx="0" presStyleCnt="3"/>
      <dgm:spPr/>
    </dgm:pt>
    <dgm:pt modelId="{0D1DF95A-6821-4238-8E67-C8D7D94887BC}" type="pres">
      <dgm:prSet presAssocID="{03BCC59F-9895-4D78-83BB-943026BE05DC}" presName="connectorText" presStyleLbl="sibTrans2D1" presStyleIdx="0" presStyleCnt="3"/>
      <dgm:spPr/>
    </dgm:pt>
    <dgm:pt modelId="{8571D505-6F46-46E6-B3C7-22E2BDE853C1}" type="pres">
      <dgm:prSet presAssocID="{28F6449C-4EB4-4A1F-ABEE-9583DF37AF0D}" presName="node" presStyleLbl="node1" presStyleIdx="1" presStyleCnt="3">
        <dgm:presLayoutVars>
          <dgm:bulletEnabled val="1"/>
        </dgm:presLayoutVars>
      </dgm:prSet>
      <dgm:spPr/>
    </dgm:pt>
    <dgm:pt modelId="{E572CA2A-9BDA-4D22-ABB6-25592865369D}" type="pres">
      <dgm:prSet presAssocID="{7DB4C012-67FF-4BB5-9306-55A1D6347C83}" presName="sibTrans" presStyleLbl="sibTrans2D1" presStyleIdx="1" presStyleCnt="3"/>
      <dgm:spPr/>
    </dgm:pt>
    <dgm:pt modelId="{525FD43E-27E1-473A-970B-A57602A3FD11}" type="pres">
      <dgm:prSet presAssocID="{7DB4C012-67FF-4BB5-9306-55A1D6347C83}" presName="connectorText" presStyleLbl="sibTrans2D1" presStyleIdx="1" presStyleCnt="3"/>
      <dgm:spPr/>
    </dgm:pt>
    <dgm:pt modelId="{072BA57B-B9B5-40B4-886C-BFEE84A1E40D}" type="pres">
      <dgm:prSet presAssocID="{717997EE-2492-4C2B-B8C6-D311BEA4F5C7}" presName="node" presStyleLbl="node1" presStyleIdx="2" presStyleCnt="3">
        <dgm:presLayoutVars>
          <dgm:bulletEnabled val="1"/>
        </dgm:presLayoutVars>
      </dgm:prSet>
      <dgm:spPr/>
    </dgm:pt>
    <dgm:pt modelId="{25533EB8-429C-4F3F-AAFC-D48AF79D69C9}" type="pres">
      <dgm:prSet presAssocID="{86215E1A-149F-43CD-A4DA-787B5AC447DC}" presName="sibTrans" presStyleLbl="sibTrans2D1" presStyleIdx="2" presStyleCnt="3"/>
      <dgm:spPr/>
    </dgm:pt>
    <dgm:pt modelId="{E56AFEE1-7D88-408C-83F9-EFC81522F67C}" type="pres">
      <dgm:prSet presAssocID="{86215E1A-149F-43CD-A4DA-787B5AC447DC}" presName="connectorText" presStyleLbl="sibTrans2D1" presStyleIdx="2" presStyleCnt="3"/>
      <dgm:spPr/>
    </dgm:pt>
  </dgm:ptLst>
  <dgm:cxnLst>
    <dgm:cxn modelId="{E44FB020-53BD-4AA0-AD64-63A9C4D3515B}" type="presOf" srcId="{86215E1A-149F-43CD-A4DA-787B5AC447DC}" destId="{E56AFEE1-7D88-408C-83F9-EFC81522F67C}" srcOrd="1" destOrd="0" presId="urn:microsoft.com/office/officeart/2005/8/layout/cycle2"/>
    <dgm:cxn modelId="{0FF3BB28-D317-46C0-ACEF-76ECC7848327}" type="presOf" srcId="{C307D01F-E76F-4CB8-BC2A-EBB66AAE35B8}" destId="{6C5D41F3-2D90-4D17-A6A0-8A6F28F0F575}" srcOrd="0" destOrd="0" presId="urn:microsoft.com/office/officeart/2005/8/layout/cycle2"/>
    <dgm:cxn modelId="{E9B4E12D-5A22-4D7B-9525-6EC581A61825}" type="presOf" srcId="{7DB4C012-67FF-4BB5-9306-55A1D6347C83}" destId="{525FD43E-27E1-473A-970B-A57602A3FD11}" srcOrd="1" destOrd="0" presId="urn:microsoft.com/office/officeart/2005/8/layout/cycle2"/>
    <dgm:cxn modelId="{90BCF43A-62A3-460C-A796-979F524F4AC5}" type="presOf" srcId="{28F6449C-4EB4-4A1F-ABEE-9583DF37AF0D}" destId="{8571D505-6F46-46E6-B3C7-22E2BDE853C1}" srcOrd="0" destOrd="0" presId="urn:microsoft.com/office/officeart/2005/8/layout/cycle2"/>
    <dgm:cxn modelId="{82B56A73-9F93-40F5-B516-632BDBB6C256}" type="presOf" srcId="{86215E1A-149F-43CD-A4DA-787B5AC447DC}" destId="{25533EB8-429C-4F3F-AAFC-D48AF79D69C9}" srcOrd="0" destOrd="0" presId="urn:microsoft.com/office/officeart/2005/8/layout/cycle2"/>
    <dgm:cxn modelId="{B252A683-218F-464E-BFD1-EC2D6DD6967B}" type="presOf" srcId="{7DB4C012-67FF-4BB5-9306-55A1D6347C83}" destId="{E572CA2A-9BDA-4D22-ABB6-25592865369D}" srcOrd="0" destOrd="0" presId="urn:microsoft.com/office/officeart/2005/8/layout/cycle2"/>
    <dgm:cxn modelId="{E9E42C8A-0705-4B43-B52E-51E1955D74EC}" type="presOf" srcId="{03BCC59F-9895-4D78-83BB-943026BE05DC}" destId="{0D1DF95A-6821-4238-8E67-C8D7D94887BC}" srcOrd="1" destOrd="0" presId="urn:microsoft.com/office/officeart/2005/8/layout/cycle2"/>
    <dgm:cxn modelId="{A0103699-00D9-4FBA-B6BC-4A55B2507253}" srcId="{C307D01F-E76F-4CB8-BC2A-EBB66AAE35B8}" destId="{28F6449C-4EB4-4A1F-ABEE-9583DF37AF0D}" srcOrd="1" destOrd="0" parTransId="{B7F2D54A-CF2E-4B29-996C-85ECC8FD6C73}" sibTransId="{7DB4C012-67FF-4BB5-9306-55A1D6347C83}"/>
    <dgm:cxn modelId="{6499B9AA-C5B8-4808-BAE9-F609EB9FD8D6}" type="presOf" srcId="{03BCC59F-9895-4D78-83BB-943026BE05DC}" destId="{6C4A2B6E-297E-40E6-9823-E879FCE81D1D}" srcOrd="0" destOrd="0" presId="urn:microsoft.com/office/officeart/2005/8/layout/cycle2"/>
    <dgm:cxn modelId="{84D8EEB1-7A43-40C6-9D5F-F72F1ABAFE3C}" type="presOf" srcId="{E2286C61-AA3E-464B-8119-B77391F300CE}" destId="{8A9BA0EE-61BF-40E0-8169-703378533FF5}" srcOrd="0" destOrd="0" presId="urn:microsoft.com/office/officeart/2005/8/layout/cycle2"/>
    <dgm:cxn modelId="{616A71C8-C5E1-4DAA-A4D7-8F417DCF997E}" srcId="{C307D01F-E76F-4CB8-BC2A-EBB66AAE35B8}" destId="{E2286C61-AA3E-464B-8119-B77391F300CE}" srcOrd="0" destOrd="0" parTransId="{CD7CD889-4CED-498E-AA5D-30DA10BF2C33}" sibTransId="{03BCC59F-9895-4D78-83BB-943026BE05DC}"/>
    <dgm:cxn modelId="{4D244FD1-DB11-4725-899E-DB8CA55574C1}" srcId="{C307D01F-E76F-4CB8-BC2A-EBB66AAE35B8}" destId="{717997EE-2492-4C2B-B8C6-D311BEA4F5C7}" srcOrd="2" destOrd="0" parTransId="{AD7678FF-E2C7-428F-86D2-69D7B6358E34}" sibTransId="{86215E1A-149F-43CD-A4DA-787B5AC447DC}"/>
    <dgm:cxn modelId="{254E3DE9-A637-4783-B3C6-A4DD58DBE124}" type="presOf" srcId="{717997EE-2492-4C2B-B8C6-D311BEA4F5C7}" destId="{072BA57B-B9B5-40B4-886C-BFEE84A1E40D}" srcOrd="0" destOrd="0" presId="urn:microsoft.com/office/officeart/2005/8/layout/cycle2"/>
    <dgm:cxn modelId="{0B53FA07-7FAF-44C5-B1F0-9123C6E2D9DD}" type="presParOf" srcId="{6C5D41F3-2D90-4D17-A6A0-8A6F28F0F575}" destId="{8A9BA0EE-61BF-40E0-8169-703378533FF5}" srcOrd="0" destOrd="0" presId="urn:microsoft.com/office/officeart/2005/8/layout/cycle2"/>
    <dgm:cxn modelId="{479248C2-907F-4DA8-A8B6-2EC6EA2E81A1}" type="presParOf" srcId="{6C5D41F3-2D90-4D17-A6A0-8A6F28F0F575}" destId="{6C4A2B6E-297E-40E6-9823-E879FCE81D1D}" srcOrd="1" destOrd="0" presId="urn:microsoft.com/office/officeart/2005/8/layout/cycle2"/>
    <dgm:cxn modelId="{118AE356-16B5-401E-9097-A14A758B011F}" type="presParOf" srcId="{6C4A2B6E-297E-40E6-9823-E879FCE81D1D}" destId="{0D1DF95A-6821-4238-8E67-C8D7D94887BC}" srcOrd="0" destOrd="0" presId="urn:microsoft.com/office/officeart/2005/8/layout/cycle2"/>
    <dgm:cxn modelId="{686ED397-B04F-46A4-B1A7-33619AEE7005}" type="presParOf" srcId="{6C5D41F3-2D90-4D17-A6A0-8A6F28F0F575}" destId="{8571D505-6F46-46E6-B3C7-22E2BDE853C1}" srcOrd="2" destOrd="0" presId="urn:microsoft.com/office/officeart/2005/8/layout/cycle2"/>
    <dgm:cxn modelId="{3A89CE1B-6752-47B2-91A5-5013FA613A10}" type="presParOf" srcId="{6C5D41F3-2D90-4D17-A6A0-8A6F28F0F575}" destId="{E572CA2A-9BDA-4D22-ABB6-25592865369D}" srcOrd="3" destOrd="0" presId="urn:microsoft.com/office/officeart/2005/8/layout/cycle2"/>
    <dgm:cxn modelId="{ABA7FC14-E163-439E-9070-D6AE122470D6}" type="presParOf" srcId="{E572CA2A-9BDA-4D22-ABB6-25592865369D}" destId="{525FD43E-27E1-473A-970B-A57602A3FD11}" srcOrd="0" destOrd="0" presId="urn:microsoft.com/office/officeart/2005/8/layout/cycle2"/>
    <dgm:cxn modelId="{6C6CB28B-D749-4732-960B-9AA4122B76E4}" type="presParOf" srcId="{6C5D41F3-2D90-4D17-A6A0-8A6F28F0F575}" destId="{072BA57B-B9B5-40B4-886C-BFEE84A1E40D}" srcOrd="4" destOrd="0" presId="urn:microsoft.com/office/officeart/2005/8/layout/cycle2"/>
    <dgm:cxn modelId="{19B5AA90-9BDE-4D48-9B21-5A2760E2570D}" type="presParOf" srcId="{6C5D41F3-2D90-4D17-A6A0-8A6F28F0F575}" destId="{25533EB8-429C-4F3F-AAFC-D48AF79D69C9}" srcOrd="5" destOrd="0" presId="urn:microsoft.com/office/officeart/2005/8/layout/cycle2"/>
    <dgm:cxn modelId="{DD09CF88-4F6D-4C8A-9D62-A6646ECD2812}" type="presParOf" srcId="{25533EB8-429C-4F3F-AAFC-D48AF79D69C9}" destId="{E56AFEE1-7D88-408C-83F9-EFC81522F67C}"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DE656-F60F-4268-9064-444B947887AB}">
      <dsp:nvSpPr>
        <dsp:cNvPr id="0" name=""/>
        <dsp:cNvSpPr/>
      </dsp:nvSpPr>
      <dsp:spPr>
        <a:xfrm>
          <a:off x="0" y="1023682"/>
          <a:ext cx="7753814" cy="1364909"/>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3F3926-5EB1-49B3-B0E5-96D1BAE803A9}">
      <dsp:nvSpPr>
        <dsp:cNvPr id="0" name=""/>
        <dsp:cNvSpPr/>
      </dsp:nvSpPr>
      <dsp:spPr>
        <a:xfrm>
          <a:off x="85" y="0"/>
          <a:ext cx="3404030" cy="13649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b" anchorCtr="1">
          <a:noAutofit/>
        </a:bodyPr>
        <a:lstStyle/>
        <a:p>
          <a:pPr marL="0" lvl="0" indent="0" algn="l" defTabSz="577850">
            <a:lnSpc>
              <a:spcPct val="90000"/>
            </a:lnSpc>
            <a:spcBef>
              <a:spcPct val="0"/>
            </a:spcBef>
            <a:spcAft>
              <a:spcPct val="35000"/>
            </a:spcAft>
            <a:buNone/>
          </a:pPr>
          <a:r>
            <a:rPr lang="en-US" sz="1300" b="1" i="0" kern="1200" dirty="0"/>
            <a:t>Objective</a:t>
          </a:r>
          <a:endParaRPr lang="en-US" sz="1300" kern="1200" dirty="0"/>
        </a:p>
        <a:p>
          <a:pPr marL="57150" lvl="1" indent="-57150" algn="l" defTabSz="444500">
            <a:lnSpc>
              <a:spcPct val="90000"/>
            </a:lnSpc>
            <a:spcBef>
              <a:spcPct val="0"/>
            </a:spcBef>
            <a:spcAft>
              <a:spcPct val="15000"/>
            </a:spcAft>
            <a:buChar char="•"/>
          </a:pPr>
          <a:r>
            <a:rPr lang="en-US" sz="1000" b="0" i="0" kern="1200" dirty="0"/>
            <a:t>Build a secure, user-friendly booking system while ensuring privacy and compliance.</a:t>
          </a:r>
          <a:endParaRPr lang="en-US" sz="1000" kern="1200" dirty="0"/>
        </a:p>
      </dsp:txBody>
      <dsp:txXfrm>
        <a:off x="85" y="0"/>
        <a:ext cx="3404030" cy="1364909"/>
      </dsp:txXfrm>
    </dsp:sp>
    <dsp:sp modelId="{EEA81B81-DA6F-4ECB-8B5D-974A1724DAAB}">
      <dsp:nvSpPr>
        <dsp:cNvPr id="0" name=""/>
        <dsp:cNvSpPr/>
      </dsp:nvSpPr>
      <dsp:spPr>
        <a:xfrm>
          <a:off x="1531486" y="1535523"/>
          <a:ext cx="341227" cy="34122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723FD6-D598-47C4-AD48-0FBC0944C6FB}">
      <dsp:nvSpPr>
        <dsp:cNvPr id="0" name=""/>
        <dsp:cNvSpPr/>
      </dsp:nvSpPr>
      <dsp:spPr>
        <a:xfrm>
          <a:off x="3574317" y="2047364"/>
          <a:ext cx="3404030" cy="13649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t" anchorCtr="1">
          <a:noAutofit/>
        </a:bodyPr>
        <a:lstStyle/>
        <a:p>
          <a:pPr marL="0" lvl="0" indent="0" algn="l" defTabSz="577850">
            <a:lnSpc>
              <a:spcPct val="90000"/>
            </a:lnSpc>
            <a:spcBef>
              <a:spcPct val="0"/>
            </a:spcBef>
            <a:spcAft>
              <a:spcPct val="35000"/>
            </a:spcAft>
            <a:buNone/>
          </a:pPr>
          <a:r>
            <a:rPr lang="en-US" sz="1300" b="1" i="0" kern="1200" dirty="0"/>
            <a:t>Privacy by Design Implementation</a:t>
          </a:r>
          <a:r>
            <a:rPr lang="en-US" sz="1300" b="0" i="0" kern="1200" dirty="0"/>
            <a:t>: </a:t>
          </a:r>
          <a:endParaRPr lang="en-US" sz="1300" kern="1200" dirty="0"/>
        </a:p>
        <a:p>
          <a:pPr marL="57150" lvl="1" indent="-57150" algn="l" defTabSz="444500">
            <a:lnSpc>
              <a:spcPct val="90000"/>
            </a:lnSpc>
            <a:spcBef>
              <a:spcPct val="0"/>
            </a:spcBef>
            <a:spcAft>
              <a:spcPct val="15000"/>
            </a:spcAft>
            <a:buChar char="•"/>
          </a:pPr>
          <a:r>
            <a:rPr lang="en-US" sz="1000" b="0" i="0" kern="1200"/>
            <a:t>Conduct a Privacy Impact Assessment (PIA) and Data Protection Impact Assessment (DPIA) to identify risks.</a:t>
          </a:r>
          <a:endParaRPr lang="en-US" sz="1000" kern="1200"/>
        </a:p>
        <a:p>
          <a:pPr marL="57150" lvl="1" indent="-57150" algn="l" defTabSz="444500">
            <a:lnSpc>
              <a:spcPct val="90000"/>
            </a:lnSpc>
            <a:spcBef>
              <a:spcPct val="0"/>
            </a:spcBef>
            <a:spcAft>
              <a:spcPct val="15000"/>
            </a:spcAft>
            <a:buChar char="•"/>
          </a:pPr>
          <a:r>
            <a:rPr lang="en-US" sz="1000" b="0" i="0" kern="1200" dirty="0"/>
            <a:t>Define data minimization requirements (e.g., collecting only necessary patient data).</a:t>
          </a:r>
          <a:endParaRPr lang="en-US" sz="1000" kern="1200" dirty="0"/>
        </a:p>
        <a:p>
          <a:pPr marL="57150" lvl="1" indent="-57150" algn="l" defTabSz="444500">
            <a:lnSpc>
              <a:spcPct val="90000"/>
            </a:lnSpc>
            <a:spcBef>
              <a:spcPct val="0"/>
            </a:spcBef>
            <a:spcAft>
              <a:spcPct val="15000"/>
            </a:spcAft>
            <a:buChar char="•"/>
          </a:pPr>
          <a:r>
            <a:rPr lang="en-US" sz="1000" b="0" i="0" kern="1200" dirty="0"/>
            <a:t>Identify security requirements (e.g., encryption, access control, implementation of pets).</a:t>
          </a:r>
          <a:endParaRPr lang="en-US" sz="1000" kern="1200" dirty="0"/>
        </a:p>
      </dsp:txBody>
      <dsp:txXfrm>
        <a:off x="3574317" y="2047364"/>
        <a:ext cx="3404030" cy="1364909"/>
      </dsp:txXfrm>
    </dsp:sp>
    <dsp:sp modelId="{2066A654-D3FA-4EE3-AB8D-D2294BF65BDB}">
      <dsp:nvSpPr>
        <dsp:cNvPr id="0" name=""/>
        <dsp:cNvSpPr/>
      </dsp:nvSpPr>
      <dsp:spPr>
        <a:xfrm>
          <a:off x="5105718" y="1535523"/>
          <a:ext cx="341227" cy="34122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91A58B-BF4A-4EC4-961E-3E6B59B3EEA8}">
      <dsp:nvSpPr>
        <dsp:cNvPr id="0" name=""/>
        <dsp:cNvSpPr/>
      </dsp:nvSpPr>
      <dsp:spPr>
        <a:xfrm rot="5400000">
          <a:off x="2550330" y="-853121"/>
          <a:ext cx="890501" cy="281937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24765" rIns="49530" bIns="24765" numCol="1" spcCol="1270" anchor="ctr" anchorCtr="0">
          <a:noAutofit/>
        </a:bodyPr>
        <a:lstStyle/>
        <a:p>
          <a:pPr marL="114300" lvl="1" indent="-114300" algn="l" defTabSz="577850">
            <a:lnSpc>
              <a:spcPct val="90000"/>
            </a:lnSpc>
            <a:spcBef>
              <a:spcPct val="0"/>
            </a:spcBef>
            <a:spcAft>
              <a:spcPct val="15000"/>
            </a:spcAft>
            <a:buChar char="•"/>
          </a:pPr>
          <a:r>
            <a:rPr lang="en-US" sz="1300" b="0" i="0" kern="1200" dirty="0">
              <a:solidFill>
                <a:schemeClr val="tx2">
                  <a:lumMod val="10000"/>
                </a:schemeClr>
              </a:solidFill>
            </a:rPr>
            <a:t>Users can register, log in, and book/cancel appointments.</a:t>
          </a:r>
          <a:endParaRPr lang="en-US" sz="1300" kern="1200" dirty="0">
            <a:solidFill>
              <a:schemeClr val="tx2">
                <a:lumMod val="10000"/>
              </a:schemeClr>
            </a:solidFill>
          </a:endParaRPr>
        </a:p>
        <a:p>
          <a:pPr marL="114300" lvl="1" indent="-114300" algn="l" defTabSz="577850">
            <a:lnSpc>
              <a:spcPct val="90000"/>
            </a:lnSpc>
            <a:spcBef>
              <a:spcPct val="0"/>
            </a:spcBef>
            <a:spcAft>
              <a:spcPct val="15000"/>
            </a:spcAft>
            <a:buChar char="•"/>
          </a:pPr>
          <a:r>
            <a:rPr lang="en-US" sz="1300" b="0" i="0" kern="1200" dirty="0">
              <a:solidFill>
                <a:schemeClr val="tx2">
                  <a:lumMod val="10000"/>
                </a:schemeClr>
              </a:solidFill>
            </a:rPr>
            <a:t>Doctors can view their schedules and manage availability.</a:t>
          </a:r>
          <a:endParaRPr lang="en-US" sz="1300" kern="1200" dirty="0">
            <a:solidFill>
              <a:schemeClr val="tx2">
                <a:lumMod val="10000"/>
              </a:schemeClr>
            </a:solidFill>
          </a:endParaRPr>
        </a:p>
      </dsp:txBody>
      <dsp:txXfrm rot="-5400000">
        <a:off x="1585896" y="154784"/>
        <a:ext cx="2775899" cy="803559"/>
      </dsp:txXfrm>
    </dsp:sp>
    <dsp:sp modelId="{35163BF6-DE2E-4D91-AADD-8CCC94DAE57A}">
      <dsp:nvSpPr>
        <dsp:cNvPr id="0" name=""/>
        <dsp:cNvSpPr/>
      </dsp:nvSpPr>
      <dsp:spPr>
        <a:xfrm>
          <a:off x="0" y="0"/>
          <a:ext cx="1585896" cy="111312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marL="0" lvl="0" indent="0" algn="ctr" defTabSz="711200">
            <a:lnSpc>
              <a:spcPct val="90000"/>
            </a:lnSpc>
            <a:spcBef>
              <a:spcPct val="0"/>
            </a:spcBef>
            <a:spcAft>
              <a:spcPct val="35000"/>
            </a:spcAft>
            <a:buNone/>
          </a:pPr>
          <a:r>
            <a:rPr lang="en-US" sz="1600" b="1" i="0" kern="1200" dirty="0">
              <a:solidFill>
                <a:schemeClr val="tx1"/>
              </a:solidFill>
            </a:rPr>
            <a:t>Functional Requirements</a:t>
          </a:r>
          <a:endParaRPr lang="en-US" sz="1600" kern="1200" dirty="0">
            <a:solidFill>
              <a:schemeClr val="tx1"/>
            </a:solidFill>
          </a:endParaRPr>
        </a:p>
      </dsp:txBody>
      <dsp:txXfrm>
        <a:off x="54338" y="54338"/>
        <a:ext cx="1477220" cy="10044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1A01F5-A569-41B5-A6A4-9B13B1AA9ADF}">
      <dsp:nvSpPr>
        <dsp:cNvPr id="0" name=""/>
        <dsp:cNvSpPr/>
      </dsp:nvSpPr>
      <dsp:spPr>
        <a:xfrm>
          <a:off x="0" y="0"/>
          <a:ext cx="8184995" cy="49139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i="0" kern="1200" dirty="0">
              <a:solidFill>
                <a:schemeClr val="tx1"/>
              </a:solidFill>
            </a:rPr>
            <a:t>Privacy by Design Implementation</a:t>
          </a:r>
          <a:endParaRPr lang="en-US" sz="2100" b="1" kern="1200" dirty="0">
            <a:solidFill>
              <a:schemeClr val="tx1"/>
            </a:solidFill>
          </a:endParaRPr>
        </a:p>
      </dsp:txBody>
      <dsp:txXfrm>
        <a:off x="23988" y="23988"/>
        <a:ext cx="8137019" cy="443423"/>
      </dsp:txXfrm>
    </dsp:sp>
    <dsp:sp modelId="{E0CD7B00-3012-4CED-9DF1-5B3294E56516}">
      <dsp:nvSpPr>
        <dsp:cNvPr id="0" name=""/>
        <dsp:cNvSpPr/>
      </dsp:nvSpPr>
      <dsp:spPr>
        <a:xfrm>
          <a:off x="0" y="524334"/>
          <a:ext cx="8184995" cy="10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9874" tIns="26670" rIns="149352" bIns="26670" numCol="1" spcCol="1270" anchor="t" anchorCtr="0">
          <a:noAutofit/>
        </a:bodyPr>
        <a:lstStyle/>
        <a:p>
          <a:pPr marL="171450" lvl="1" indent="-171450" algn="l" defTabSz="711200">
            <a:lnSpc>
              <a:spcPct val="90000"/>
            </a:lnSpc>
            <a:spcBef>
              <a:spcPct val="0"/>
            </a:spcBef>
            <a:spcAft>
              <a:spcPct val="20000"/>
            </a:spcAft>
            <a:buChar char="•"/>
          </a:pPr>
          <a:r>
            <a:rPr lang="en-US" sz="1600" b="0" i="0" kern="1200" dirty="0"/>
            <a:t>Use pseudonymization techniques for storing patient IDs.</a:t>
          </a:r>
          <a:endParaRPr lang="en-US" sz="1600" kern="1200" dirty="0"/>
        </a:p>
        <a:p>
          <a:pPr marL="171450" lvl="1" indent="-171450" algn="l" defTabSz="711200">
            <a:lnSpc>
              <a:spcPct val="90000"/>
            </a:lnSpc>
            <a:spcBef>
              <a:spcPct val="0"/>
            </a:spcBef>
            <a:spcAft>
              <a:spcPct val="20000"/>
            </a:spcAft>
            <a:buChar char="•"/>
          </a:pPr>
          <a:r>
            <a:rPr lang="en-US" sz="1600" b="0" i="0" kern="1200"/>
            <a:t>Require explicit user consent before data processing.</a:t>
          </a:r>
          <a:endParaRPr lang="en-US" sz="1600" kern="1200"/>
        </a:p>
        <a:p>
          <a:pPr marL="171450" lvl="1" indent="-171450" algn="l" defTabSz="711200">
            <a:lnSpc>
              <a:spcPct val="90000"/>
            </a:lnSpc>
            <a:spcBef>
              <a:spcPct val="0"/>
            </a:spcBef>
            <a:spcAft>
              <a:spcPct val="20000"/>
            </a:spcAft>
            <a:buChar char="•"/>
          </a:pPr>
          <a:r>
            <a:rPr lang="en-US" sz="1600" b="0" i="0" kern="1200"/>
            <a:t>Implement privacy notices explaining data usage clearly.</a:t>
          </a:r>
          <a:endParaRPr lang="en-US" sz="1600" kern="1200"/>
        </a:p>
        <a:p>
          <a:pPr marL="171450" lvl="1" indent="-171450" algn="l" defTabSz="711200">
            <a:lnSpc>
              <a:spcPct val="90000"/>
            </a:lnSpc>
            <a:spcBef>
              <a:spcPct val="0"/>
            </a:spcBef>
            <a:spcAft>
              <a:spcPct val="20000"/>
            </a:spcAft>
            <a:buChar char="•"/>
          </a:pPr>
          <a:r>
            <a:rPr lang="en-US" sz="1600" b="0" i="0" kern="1200" dirty="0"/>
            <a:t>Implement cookies consent.</a:t>
          </a:r>
          <a:endParaRPr lang="en-US" sz="1600" kern="1200" dirty="0"/>
        </a:p>
      </dsp:txBody>
      <dsp:txXfrm>
        <a:off x="0" y="524334"/>
        <a:ext cx="8184995" cy="104328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D98FB-C999-4282-AB0C-B467E5B1B9E5}">
      <dsp:nvSpPr>
        <dsp:cNvPr id="0" name=""/>
        <dsp:cNvSpPr/>
      </dsp:nvSpPr>
      <dsp:spPr>
        <a:xfrm rot="5400000">
          <a:off x="2344544" y="-753425"/>
          <a:ext cx="897828" cy="262913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l" defTabSz="488950">
            <a:lnSpc>
              <a:spcPct val="90000"/>
            </a:lnSpc>
            <a:spcBef>
              <a:spcPct val="0"/>
            </a:spcBef>
            <a:spcAft>
              <a:spcPct val="15000"/>
            </a:spcAft>
            <a:buChar char="•"/>
          </a:pPr>
          <a:r>
            <a:rPr lang="en-US" sz="1100" b="0" i="0" kern="1200">
              <a:solidFill>
                <a:schemeClr val="tx2">
                  <a:lumMod val="10000"/>
                </a:schemeClr>
              </a:solidFill>
            </a:rPr>
            <a:t>Data encryption (at rest &amp; in transit).</a:t>
          </a:r>
          <a:endParaRPr lang="en-US" sz="1100" b="0" kern="1200">
            <a:solidFill>
              <a:schemeClr val="tx2">
                <a:lumMod val="10000"/>
              </a:schemeClr>
            </a:solidFill>
          </a:endParaRPr>
        </a:p>
        <a:p>
          <a:pPr marL="57150" lvl="1" indent="-57150" algn="l" defTabSz="488950">
            <a:lnSpc>
              <a:spcPct val="90000"/>
            </a:lnSpc>
            <a:spcBef>
              <a:spcPct val="0"/>
            </a:spcBef>
            <a:spcAft>
              <a:spcPct val="15000"/>
            </a:spcAft>
            <a:buChar char="•"/>
          </a:pPr>
          <a:r>
            <a:rPr lang="en-US" sz="1100" b="0" i="0" kern="1200" dirty="0">
              <a:solidFill>
                <a:schemeClr val="tx2">
                  <a:lumMod val="10000"/>
                </a:schemeClr>
              </a:solidFill>
            </a:rPr>
            <a:t>Role-based access control (RBAC).</a:t>
          </a:r>
          <a:endParaRPr lang="en-US" sz="1100" b="0" kern="1200" dirty="0">
            <a:solidFill>
              <a:schemeClr val="tx2">
                <a:lumMod val="10000"/>
              </a:schemeClr>
            </a:solidFill>
          </a:endParaRPr>
        </a:p>
        <a:p>
          <a:pPr marL="57150" lvl="1" indent="-57150" algn="l" defTabSz="488950">
            <a:lnSpc>
              <a:spcPct val="90000"/>
            </a:lnSpc>
            <a:spcBef>
              <a:spcPct val="0"/>
            </a:spcBef>
            <a:spcAft>
              <a:spcPct val="15000"/>
            </a:spcAft>
            <a:buChar char="•"/>
          </a:pPr>
          <a:r>
            <a:rPr lang="en-US" sz="1100" b="0" i="0" kern="1200" dirty="0">
              <a:solidFill>
                <a:schemeClr val="tx2">
                  <a:lumMod val="10000"/>
                </a:schemeClr>
              </a:solidFill>
            </a:rPr>
            <a:t>Compliance with GDPR &amp; HIPAA.</a:t>
          </a:r>
          <a:endParaRPr lang="en-US" sz="1100" b="0" kern="1200" dirty="0">
            <a:solidFill>
              <a:schemeClr val="tx2">
                <a:lumMod val="10000"/>
              </a:schemeClr>
            </a:solidFill>
          </a:endParaRPr>
        </a:p>
      </dsp:txBody>
      <dsp:txXfrm rot="-5400000">
        <a:off x="1478890" y="156057"/>
        <a:ext cx="2585309" cy="810172"/>
      </dsp:txXfrm>
    </dsp:sp>
    <dsp:sp modelId="{EB079F8B-3327-46E9-92A5-A4E6CB0A7682}">
      <dsp:nvSpPr>
        <dsp:cNvPr id="0" name=""/>
        <dsp:cNvSpPr/>
      </dsp:nvSpPr>
      <dsp:spPr>
        <a:xfrm>
          <a:off x="0" y="0"/>
          <a:ext cx="1478890" cy="112228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26670" rIns="53340" bIns="26670" numCol="1" spcCol="1270" anchor="ctr" anchorCtr="0">
          <a:noAutofit/>
        </a:bodyPr>
        <a:lstStyle/>
        <a:p>
          <a:pPr marL="0" lvl="0" indent="0" algn="ctr" defTabSz="622300">
            <a:lnSpc>
              <a:spcPct val="90000"/>
            </a:lnSpc>
            <a:spcBef>
              <a:spcPct val="0"/>
            </a:spcBef>
            <a:spcAft>
              <a:spcPct val="35000"/>
            </a:spcAft>
            <a:buNone/>
          </a:pPr>
          <a:r>
            <a:rPr lang="en-US" sz="1400" b="1" i="0" kern="1200" dirty="0">
              <a:solidFill>
                <a:schemeClr val="tx1"/>
              </a:solidFill>
            </a:rPr>
            <a:t>Non-Functional Requirements</a:t>
          </a:r>
          <a:endParaRPr lang="en-US" sz="1400" kern="1200" dirty="0">
            <a:solidFill>
              <a:schemeClr val="tx1"/>
            </a:solidFill>
          </a:endParaRPr>
        </a:p>
      </dsp:txBody>
      <dsp:txXfrm>
        <a:off x="54785" y="54785"/>
        <a:ext cx="1369320" cy="10127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6AD53F-99AA-4263-A070-628FFEE4D18B}">
      <dsp:nvSpPr>
        <dsp:cNvPr id="0" name=""/>
        <dsp:cNvSpPr/>
      </dsp:nvSpPr>
      <dsp:spPr>
        <a:xfrm>
          <a:off x="590" y="1057"/>
          <a:ext cx="3076784" cy="30767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l" defTabSz="755650">
            <a:lnSpc>
              <a:spcPct val="90000"/>
            </a:lnSpc>
            <a:spcBef>
              <a:spcPct val="0"/>
            </a:spcBef>
            <a:spcAft>
              <a:spcPct val="35000"/>
            </a:spcAft>
            <a:buNone/>
          </a:pPr>
          <a:r>
            <a:rPr lang="en-US" sz="1700" b="0" i="0" kern="1200" dirty="0">
              <a:solidFill>
                <a:schemeClr val="tx1"/>
              </a:solidFill>
            </a:rPr>
            <a:t>System Architecture</a:t>
          </a:r>
          <a:endParaRPr lang="en-US" sz="1700" kern="1200" dirty="0">
            <a:solidFill>
              <a:schemeClr val="tx1"/>
            </a:solidFill>
          </a:endParaRPr>
        </a:p>
        <a:p>
          <a:pPr marL="114300" lvl="1" indent="-114300" algn="l" defTabSz="577850">
            <a:lnSpc>
              <a:spcPct val="90000"/>
            </a:lnSpc>
            <a:spcBef>
              <a:spcPct val="0"/>
            </a:spcBef>
            <a:spcAft>
              <a:spcPct val="15000"/>
            </a:spcAft>
            <a:buChar char="•"/>
          </a:pPr>
          <a:r>
            <a:rPr lang="en-US" sz="1300" b="0" i="0" kern="1200" dirty="0">
              <a:solidFill>
                <a:schemeClr val="tx1"/>
              </a:solidFill>
            </a:rPr>
            <a:t>Use a microservices architecture with separate modules for authentication, scheduling, and notifications.</a:t>
          </a:r>
          <a:endParaRPr lang="en-US" sz="1300" kern="1200" dirty="0">
            <a:solidFill>
              <a:schemeClr val="tx1"/>
            </a:solidFill>
          </a:endParaRPr>
        </a:p>
        <a:p>
          <a:pPr marL="114300" lvl="1" indent="-114300" algn="l" defTabSz="577850">
            <a:lnSpc>
              <a:spcPct val="90000"/>
            </a:lnSpc>
            <a:spcBef>
              <a:spcPct val="0"/>
            </a:spcBef>
            <a:spcAft>
              <a:spcPct val="15000"/>
            </a:spcAft>
            <a:buChar char="•"/>
          </a:pPr>
          <a:r>
            <a:rPr lang="en-US" sz="1300" b="0" i="0" kern="1200" dirty="0">
              <a:solidFill>
                <a:schemeClr val="tx1"/>
              </a:solidFill>
            </a:rPr>
            <a:t>Store personal data separately from scheduling data to limit exposure.</a:t>
          </a:r>
          <a:endParaRPr lang="en-US" sz="1300" kern="1200" dirty="0">
            <a:solidFill>
              <a:schemeClr val="tx1"/>
            </a:solidFill>
          </a:endParaRPr>
        </a:p>
      </dsp:txBody>
      <dsp:txXfrm>
        <a:off x="451175" y="451642"/>
        <a:ext cx="2175614" cy="2175614"/>
      </dsp:txXfrm>
    </dsp:sp>
    <dsp:sp modelId="{8E12B551-9190-46D3-A73C-87368A4F85DF}">
      <dsp:nvSpPr>
        <dsp:cNvPr id="0" name=""/>
        <dsp:cNvSpPr/>
      </dsp:nvSpPr>
      <dsp:spPr>
        <a:xfrm>
          <a:off x="2949841" y="-453560"/>
          <a:ext cx="2336275" cy="10384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a:off x="2949841" y="-245877"/>
        <a:ext cx="2024751" cy="623048"/>
      </dsp:txXfrm>
    </dsp:sp>
    <dsp:sp modelId="{78395464-9A1C-4818-9AE0-777EF5AFFAE3}">
      <dsp:nvSpPr>
        <dsp:cNvPr id="0" name=""/>
        <dsp:cNvSpPr/>
      </dsp:nvSpPr>
      <dsp:spPr>
        <a:xfrm>
          <a:off x="5290824" y="1057"/>
          <a:ext cx="3076784" cy="307678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l" defTabSz="622300">
            <a:lnSpc>
              <a:spcPct val="90000"/>
            </a:lnSpc>
            <a:spcBef>
              <a:spcPct val="0"/>
            </a:spcBef>
            <a:spcAft>
              <a:spcPct val="35000"/>
            </a:spcAft>
            <a:buNone/>
          </a:pPr>
          <a:r>
            <a:rPr lang="en-US" sz="1400" b="0" i="0" kern="1200" dirty="0">
              <a:solidFill>
                <a:schemeClr val="tx1"/>
              </a:solidFill>
            </a:rPr>
            <a:t>Privacy by Design Implementation</a:t>
          </a:r>
          <a:endParaRPr lang="en-US" sz="1400" kern="1200" dirty="0">
            <a:solidFill>
              <a:schemeClr val="tx1"/>
            </a:solidFill>
          </a:endParaRPr>
        </a:p>
        <a:p>
          <a:pPr marL="57150" lvl="1" indent="-57150" algn="l" defTabSz="488950">
            <a:lnSpc>
              <a:spcPct val="90000"/>
            </a:lnSpc>
            <a:spcBef>
              <a:spcPct val="0"/>
            </a:spcBef>
            <a:spcAft>
              <a:spcPct val="15000"/>
            </a:spcAft>
            <a:buChar char="•"/>
          </a:pPr>
          <a:r>
            <a:rPr lang="en-US" sz="1100" b="0" i="0" kern="1200" dirty="0">
              <a:solidFill>
                <a:schemeClr val="tx1"/>
              </a:solidFill>
            </a:rPr>
            <a:t>Apply data masking for sensitive information (e.g., doctors see only necessary patient details).</a:t>
          </a:r>
          <a:endParaRPr lang="en-US" sz="1100" kern="1200" dirty="0">
            <a:solidFill>
              <a:schemeClr val="tx1"/>
            </a:solidFill>
          </a:endParaRPr>
        </a:p>
        <a:p>
          <a:pPr marL="57150" lvl="1" indent="-57150" algn="l" defTabSz="488950">
            <a:lnSpc>
              <a:spcPct val="90000"/>
            </a:lnSpc>
            <a:spcBef>
              <a:spcPct val="0"/>
            </a:spcBef>
            <a:spcAft>
              <a:spcPct val="15000"/>
            </a:spcAft>
            <a:buChar char="•"/>
          </a:pPr>
          <a:r>
            <a:rPr lang="en-US" sz="1100" b="0" i="0" kern="1200" dirty="0">
              <a:solidFill>
                <a:schemeClr val="tx1"/>
              </a:solidFill>
            </a:rPr>
            <a:t>Implement secure APIs for third-party integrations with audit logs.</a:t>
          </a:r>
          <a:endParaRPr lang="en-US" sz="1100" kern="1200" dirty="0">
            <a:solidFill>
              <a:schemeClr val="tx1"/>
            </a:solidFill>
          </a:endParaRPr>
        </a:p>
        <a:p>
          <a:pPr marL="57150" lvl="1" indent="-57150" algn="l" defTabSz="488950">
            <a:lnSpc>
              <a:spcPct val="90000"/>
            </a:lnSpc>
            <a:spcBef>
              <a:spcPct val="0"/>
            </a:spcBef>
            <a:spcAft>
              <a:spcPct val="15000"/>
            </a:spcAft>
            <a:buChar char="•"/>
          </a:pPr>
          <a:r>
            <a:rPr lang="en-US" sz="1100" b="0" i="0" kern="1200">
              <a:solidFill>
                <a:schemeClr val="tx1"/>
              </a:solidFill>
            </a:rPr>
            <a:t>Design the UI/UX to include privacy controls (e.g., data access settings).</a:t>
          </a:r>
          <a:endParaRPr lang="en-US" sz="1100" kern="1200">
            <a:solidFill>
              <a:schemeClr val="tx1"/>
            </a:solidFill>
          </a:endParaRPr>
        </a:p>
        <a:p>
          <a:pPr marL="57150" lvl="1" indent="-57150" algn="l" defTabSz="488950">
            <a:lnSpc>
              <a:spcPct val="90000"/>
            </a:lnSpc>
            <a:spcBef>
              <a:spcPct val="0"/>
            </a:spcBef>
            <a:spcAft>
              <a:spcPct val="15000"/>
            </a:spcAft>
            <a:buChar char="•"/>
          </a:pPr>
          <a:r>
            <a:rPr lang="en-US" sz="1100" b="0" i="0" kern="1200" dirty="0">
              <a:solidFill>
                <a:schemeClr val="tx1"/>
              </a:solidFill>
            </a:rPr>
            <a:t>Design data retention/deletion features. </a:t>
          </a:r>
          <a:endParaRPr lang="en-US" sz="1100" kern="1200" dirty="0">
            <a:solidFill>
              <a:schemeClr val="tx1"/>
            </a:solidFill>
          </a:endParaRPr>
        </a:p>
      </dsp:txBody>
      <dsp:txXfrm>
        <a:off x="5741409" y="451642"/>
        <a:ext cx="2175614" cy="2175614"/>
      </dsp:txXfrm>
    </dsp:sp>
    <dsp:sp modelId="{C9A8B991-C9AB-4F09-8A1C-8BE9373F5B1D}">
      <dsp:nvSpPr>
        <dsp:cNvPr id="0" name=""/>
        <dsp:cNvSpPr/>
      </dsp:nvSpPr>
      <dsp:spPr>
        <a:xfrm rot="10800000">
          <a:off x="3082083" y="2494045"/>
          <a:ext cx="2336275" cy="103841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a:p>
      </dsp:txBody>
      <dsp:txXfrm rot="10800000">
        <a:off x="3393607" y="2701728"/>
        <a:ext cx="2024751" cy="6230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E3AAB3-CC48-4DC9-B61C-45158BFA02D9}">
      <dsp:nvSpPr>
        <dsp:cNvPr id="0" name=""/>
        <dsp:cNvSpPr/>
      </dsp:nvSpPr>
      <dsp:spPr>
        <a:xfrm rot="5400000">
          <a:off x="-252566" y="254717"/>
          <a:ext cx="1683773" cy="117864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rtl="0">
            <a:lnSpc>
              <a:spcPct val="90000"/>
            </a:lnSpc>
            <a:spcBef>
              <a:spcPct val="0"/>
            </a:spcBef>
            <a:spcAft>
              <a:spcPct val="35000"/>
            </a:spcAft>
            <a:buNone/>
          </a:pPr>
          <a:r>
            <a:rPr lang="en-US" sz="1200" b="1" i="0" kern="1200" dirty="0">
              <a:solidFill>
                <a:schemeClr val="tx1"/>
              </a:solidFill>
            </a:rPr>
            <a:t>Tech Stack</a:t>
          </a:r>
          <a:endParaRPr lang="en-US" sz="1200" b="1" kern="1200" dirty="0">
            <a:solidFill>
              <a:schemeClr val="tx1"/>
            </a:solidFill>
          </a:endParaRPr>
        </a:p>
      </dsp:txBody>
      <dsp:txXfrm rot="-5400000">
        <a:off x="1" y="591472"/>
        <a:ext cx="1178641" cy="505132"/>
      </dsp:txXfrm>
    </dsp:sp>
    <dsp:sp modelId="{B21D580E-3143-42F6-9F0D-402565861560}">
      <dsp:nvSpPr>
        <dsp:cNvPr id="0" name=""/>
        <dsp:cNvSpPr/>
      </dsp:nvSpPr>
      <dsp:spPr>
        <a:xfrm rot="5400000">
          <a:off x="4226194" y="-3045401"/>
          <a:ext cx="1094452" cy="71895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b="0" i="0" kern="1200" dirty="0"/>
            <a:t>Backend: Node.js, </a:t>
          </a:r>
          <a:r>
            <a:rPr lang="en-US" sz="1600" b="0" i="0" kern="1200" dirty="0" err="1"/>
            <a:t>Express.Js</a:t>
          </a:r>
          <a:r>
            <a:rPr lang="en-US" sz="1600" b="0" i="0" kern="1200" dirty="0"/>
            <a:t>.</a:t>
          </a:r>
          <a:endParaRPr lang="en-US" sz="1600" kern="1200" dirty="0"/>
        </a:p>
        <a:p>
          <a:pPr marL="171450" lvl="1" indent="-171450" algn="l" defTabSz="711200">
            <a:lnSpc>
              <a:spcPct val="90000"/>
            </a:lnSpc>
            <a:spcBef>
              <a:spcPct val="0"/>
            </a:spcBef>
            <a:spcAft>
              <a:spcPct val="15000"/>
            </a:spcAft>
            <a:buChar char="•"/>
          </a:pPr>
          <a:r>
            <a:rPr lang="en-US" sz="1600" b="0" i="0" kern="1200"/>
            <a:t>Frontend: React.js</a:t>
          </a:r>
          <a:endParaRPr lang="en-US" sz="1600" kern="1200"/>
        </a:p>
        <a:p>
          <a:pPr marL="171450" lvl="1" indent="-171450" algn="l" defTabSz="711200">
            <a:lnSpc>
              <a:spcPct val="90000"/>
            </a:lnSpc>
            <a:spcBef>
              <a:spcPct val="0"/>
            </a:spcBef>
            <a:spcAft>
              <a:spcPct val="15000"/>
            </a:spcAft>
            <a:buChar char="•"/>
          </a:pPr>
          <a:r>
            <a:rPr lang="en-US" sz="1600" b="0" i="0" kern="1200"/>
            <a:t>Database: PostgreSQL with encryption</a:t>
          </a:r>
          <a:endParaRPr lang="en-US" sz="1600" kern="1200"/>
        </a:p>
      </dsp:txBody>
      <dsp:txXfrm rot="-5400000">
        <a:off x="1178642" y="55578"/>
        <a:ext cx="7136131" cy="987598"/>
      </dsp:txXfrm>
    </dsp:sp>
    <dsp:sp modelId="{79B8FD05-3D4A-4FE1-9254-015F33F66EAF}">
      <dsp:nvSpPr>
        <dsp:cNvPr id="0" name=""/>
        <dsp:cNvSpPr/>
      </dsp:nvSpPr>
      <dsp:spPr>
        <a:xfrm rot="5400000">
          <a:off x="-252566" y="1645541"/>
          <a:ext cx="1683773" cy="117864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US" sz="1200" b="1" i="0" kern="1200" dirty="0">
              <a:solidFill>
                <a:schemeClr val="tx1"/>
              </a:solidFill>
            </a:rPr>
            <a:t>Privacy by Design Implementation</a:t>
          </a:r>
          <a:endParaRPr lang="en-US" sz="1200" b="1" kern="1200" dirty="0">
            <a:solidFill>
              <a:schemeClr val="tx1"/>
            </a:solidFill>
          </a:endParaRPr>
        </a:p>
      </dsp:txBody>
      <dsp:txXfrm rot="-5400000">
        <a:off x="1" y="1982296"/>
        <a:ext cx="1178641" cy="505132"/>
      </dsp:txXfrm>
    </dsp:sp>
    <dsp:sp modelId="{96AE703E-7327-44F6-ACD3-26F827E64533}">
      <dsp:nvSpPr>
        <dsp:cNvPr id="0" name=""/>
        <dsp:cNvSpPr/>
      </dsp:nvSpPr>
      <dsp:spPr>
        <a:xfrm rot="5400000">
          <a:off x="4226194" y="-1654577"/>
          <a:ext cx="1094452" cy="718955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en-US" sz="1600" b="0" i="0" kern="1200"/>
            <a:t>Use end-to-end encryption for sensitive data transmission.</a:t>
          </a:r>
          <a:endParaRPr lang="en-US" sz="1600" kern="1200"/>
        </a:p>
        <a:p>
          <a:pPr marL="171450" lvl="1" indent="-171450" algn="l" defTabSz="711200">
            <a:lnSpc>
              <a:spcPct val="90000"/>
            </a:lnSpc>
            <a:spcBef>
              <a:spcPct val="0"/>
            </a:spcBef>
            <a:spcAft>
              <a:spcPct val="15000"/>
            </a:spcAft>
            <a:buChar char="•"/>
          </a:pPr>
          <a:r>
            <a:rPr lang="en-US" sz="1600" b="0" i="0" kern="1200"/>
            <a:t>Implement JWT-based authentication with multi-factor authentication (MFA).</a:t>
          </a:r>
          <a:endParaRPr lang="en-US" sz="1600" kern="1200"/>
        </a:p>
        <a:p>
          <a:pPr marL="171450" lvl="1" indent="-171450" algn="l" defTabSz="711200">
            <a:lnSpc>
              <a:spcPct val="90000"/>
            </a:lnSpc>
            <a:spcBef>
              <a:spcPct val="0"/>
            </a:spcBef>
            <a:spcAft>
              <a:spcPct val="15000"/>
            </a:spcAft>
            <a:buChar char="•"/>
          </a:pPr>
          <a:r>
            <a:rPr lang="en-US" sz="1600" b="0" i="0" kern="1200" dirty="0"/>
            <a:t>Store only the minimum necessary data (e.g., do not store medical history in the booking system).</a:t>
          </a:r>
          <a:endParaRPr lang="en-US" sz="1600" kern="1200" dirty="0"/>
        </a:p>
      </dsp:txBody>
      <dsp:txXfrm rot="-5400000">
        <a:off x="1178642" y="1446402"/>
        <a:ext cx="7136131" cy="98759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6BD3FA-5C55-4099-A5E7-7AFAD45E991E}">
      <dsp:nvSpPr>
        <dsp:cNvPr id="0" name=""/>
        <dsp:cNvSpPr/>
      </dsp:nvSpPr>
      <dsp:spPr>
        <a:xfrm>
          <a:off x="627614" y="0"/>
          <a:ext cx="7112970" cy="30789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2DE6E0-1925-41A8-A2CA-4A2879354E3D}">
      <dsp:nvSpPr>
        <dsp:cNvPr id="0" name=""/>
        <dsp:cNvSpPr/>
      </dsp:nvSpPr>
      <dsp:spPr>
        <a:xfrm>
          <a:off x="8989" y="923670"/>
          <a:ext cx="2693514" cy="1231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dirty="0">
              <a:solidFill>
                <a:schemeClr val="tx1"/>
              </a:solidFill>
            </a:rPr>
            <a:t>Deploy to a secure cloud environment (e.g., AWS with encryption &amp; IAM policies).</a:t>
          </a:r>
          <a:endParaRPr lang="en-US" sz="1400" kern="1200" dirty="0">
            <a:solidFill>
              <a:schemeClr val="tx1"/>
            </a:solidFill>
          </a:endParaRPr>
        </a:p>
      </dsp:txBody>
      <dsp:txXfrm>
        <a:off x="69109" y="983790"/>
        <a:ext cx="2573274" cy="1111320"/>
      </dsp:txXfrm>
    </dsp:sp>
    <dsp:sp modelId="{2D9AF6D1-E8ED-4466-A371-D73F1B9E77C1}">
      <dsp:nvSpPr>
        <dsp:cNvPr id="0" name=""/>
        <dsp:cNvSpPr/>
      </dsp:nvSpPr>
      <dsp:spPr>
        <a:xfrm>
          <a:off x="2837342" y="923670"/>
          <a:ext cx="2693514" cy="1231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dirty="0">
              <a:solidFill>
                <a:schemeClr val="tx1"/>
              </a:solidFill>
            </a:rPr>
            <a:t>Use containerized deployments (Docker &amp; Kubernetes) for security isolation.</a:t>
          </a:r>
          <a:endParaRPr lang="en-US" sz="1400" kern="1200" dirty="0">
            <a:solidFill>
              <a:schemeClr val="tx1"/>
            </a:solidFill>
          </a:endParaRPr>
        </a:p>
      </dsp:txBody>
      <dsp:txXfrm>
        <a:off x="2897462" y="983790"/>
        <a:ext cx="2573274" cy="1111320"/>
      </dsp:txXfrm>
    </dsp:sp>
    <dsp:sp modelId="{6B7B1790-7A64-4C27-B8A0-88CCF25B7A68}">
      <dsp:nvSpPr>
        <dsp:cNvPr id="0" name=""/>
        <dsp:cNvSpPr/>
      </dsp:nvSpPr>
      <dsp:spPr>
        <a:xfrm>
          <a:off x="5665696" y="923670"/>
          <a:ext cx="2693514" cy="1231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dirty="0">
              <a:solidFill>
                <a:schemeClr val="tx1"/>
              </a:solidFill>
            </a:rPr>
            <a:t>Implement automated privacy monitoring (e.g., logging data access attempts, tracking user download of data, API rate limits </a:t>
          </a:r>
          <a:r>
            <a:rPr lang="en-US" sz="1400" b="0" i="0" kern="1200" dirty="0" err="1">
              <a:solidFill>
                <a:schemeClr val="tx1"/>
              </a:solidFill>
            </a:rPr>
            <a:t>etc</a:t>
          </a:r>
          <a:r>
            <a:rPr lang="en-US" sz="1400" b="0" i="0" kern="1200" dirty="0">
              <a:solidFill>
                <a:schemeClr val="tx1"/>
              </a:solidFill>
            </a:rPr>
            <a:t>).</a:t>
          </a:r>
          <a:endParaRPr lang="en-US" sz="1400" kern="1200" dirty="0">
            <a:solidFill>
              <a:schemeClr val="tx1"/>
            </a:solidFill>
          </a:endParaRPr>
        </a:p>
      </dsp:txBody>
      <dsp:txXfrm>
        <a:off x="5725816" y="983790"/>
        <a:ext cx="2573274" cy="111132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7996BD-280D-4722-B225-EA343F41593F}">
      <dsp:nvSpPr>
        <dsp:cNvPr id="0" name=""/>
        <dsp:cNvSpPr/>
      </dsp:nvSpPr>
      <dsp:spPr>
        <a:xfrm>
          <a:off x="0" y="923670"/>
          <a:ext cx="8368200" cy="1231560"/>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A92BB1-5E75-41A3-A2DE-6299685CB81D}">
      <dsp:nvSpPr>
        <dsp:cNvPr id="0" name=""/>
        <dsp:cNvSpPr/>
      </dsp:nvSpPr>
      <dsp:spPr>
        <a:xfrm>
          <a:off x="3677" y="0"/>
          <a:ext cx="2427104" cy="1231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lvl="0" indent="0" algn="ctr" defTabSz="800100">
            <a:lnSpc>
              <a:spcPct val="90000"/>
            </a:lnSpc>
            <a:spcBef>
              <a:spcPct val="0"/>
            </a:spcBef>
            <a:spcAft>
              <a:spcPct val="35000"/>
            </a:spcAft>
            <a:buNone/>
          </a:pPr>
          <a:r>
            <a:rPr lang="en-US" sz="1800" b="0" i="0" kern="1200"/>
            <a:t>Regularly update security patches.</a:t>
          </a:r>
          <a:endParaRPr lang="en-US" sz="1800" kern="1200"/>
        </a:p>
      </dsp:txBody>
      <dsp:txXfrm>
        <a:off x="3677" y="0"/>
        <a:ext cx="2427104" cy="1231560"/>
      </dsp:txXfrm>
    </dsp:sp>
    <dsp:sp modelId="{39DE3C55-F174-47CE-8D8F-C94DAAE71984}">
      <dsp:nvSpPr>
        <dsp:cNvPr id="0" name=""/>
        <dsp:cNvSpPr/>
      </dsp:nvSpPr>
      <dsp:spPr>
        <a:xfrm>
          <a:off x="1063284" y="1385505"/>
          <a:ext cx="307890" cy="3078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DF2400-9502-4244-88FA-2E9E6C76590B}">
      <dsp:nvSpPr>
        <dsp:cNvPr id="0" name=""/>
        <dsp:cNvSpPr/>
      </dsp:nvSpPr>
      <dsp:spPr>
        <a:xfrm>
          <a:off x="2552137" y="1847340"/>
          <a:ext cx="2427104" cy="1231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b="0" i="0" kern="1200"/>
            <a:t>Provide users with a "Download My Data" and "Request Data Deletion" feature.</a:t>
          </a:r>
          <a:endParaRPr lang="en-US" sz="1800" kern="1200"/>
        </a:p>
      </dsp:txBody>
      <dsp:txXfrm>
        <a:off x="2552137" y="1847340"/>
        <a:ext cx="2427104" cy="1231560"/>
      </dsp:txXfrm>
    </dsp:sp>
    <dsp:sp modelId="{E769D83E-8D53-4A5A-BBEC-2DD58883F978}">
      <dsp:nvSpPr>
        <dsp:cNvPr id="0" name=""/>
        <dsp:cNvSpPr/>
      </dsp:nvSpPr>
      <dsp:spPr>
        <a:xfrm>
          <a:off x="3611744" y="1385505"/>
          <a:ext cx="307890" cy="3078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585D0E0-A439-44BB-87FD-1EEAAA83AFE2}">
      <dsp:nvSpPr>
        <dsp:cNvPr id="0" name=""/>
        <dsp:cNvSpPr/>
      </dsp:nvSpPr>
      <dsp:spPr>
        <a:xfrm>
          <a:off x="5100597" y="0"/>
          <a:ext cx="2427104" cy="1231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lvl="0" indent="0" algn="ctr" defTabSz="800100">
            <a:lnSpc>
              <a:spcPct val="90000"/>
            </a:lnSpc>
            <a:spcBef>
              <a:spcPct val="0"/>
            </a:spcBef>
            <a:spcAft>
              <a:spcPct val="35000"/>
            </a:spcAft>
            <a:buNone/>
          </a:pPr>
          <a:r>
            <a:rPr lang="en-US" sz="1800" b="0" i="0" kern="1200"/>
            <a:t>Monitor logs for unauthorized access attempts and respond to incidents.</a:t>
          </a:r>
          <a:endParaRPr lang="en-US" sz="1800" kern="1200"/>
        </a:p>
      </dsp:txBody>
      <dsp:txXfrm>
        <a:off x="5100597" y="0"/>
        <a:ext cx="2427104" cy="1231560"/>
      </dsp:txXfrm>
    </dsp:sp>
    <dsp:sp modelId="{498D5EE0-6FCE-4FFE-B414-AC0E392574CA}">
      <dsp:nvSpPr>
        <dsp:cNvPr id="0" name=""/>
        <dsp:cNvSpPr/>
      </dsp:nvSpPr>
      <dsp:spPr>
        <a:xfrm>
          <a:off x="6160205" y="1385505"/>
          <a:ext cx="307890" cy="3078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9BA0EE-61BF-40E0-8169-703378533FF5}">
      <dsp:nvSpPr>
        <dsp:cNvPr id="0" name=""/>
        <dsp:cNvSpPr/>
      </dsp:nvSpPr>
      <dsp:spPr>
        <a:xfrm>
          <a:off x="1969296" y="131"/>
          <a:ext cx="1710033" cy="17100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solidFill>
                <a:schemeClr val="tx1"/>
              </a:solidFill>
            </a:rPr>
            <a:t>✅ </a:t>
          </a:r>
          <a:r>
            <a:rPr lang="en-US" sz="1400" b="1" i="0" kern="1200" dirty="0">
              <a:solidFill>
                <a:schemeClr val="tx1"/>
              </a:solidFill>
            </a:rPr>
            <a:t>Compliance with GDPR &amp; HIPAA</a:t>
          </a:r>
          <a:endParaRPr lang="en-US" sz="1400" kern="1200" dirty="0">
            <a:solidFill>
              <a:schemeClr val="tx1"/>
            </a:solidFill>
          </a:endParaRPr>
        </a:p>
      </dsp:txBody>
      <dsp:txXfrm>
        <a:off x="2219725" y="250560"/>
        <a:ext cx="1209175" cy="1209175"/>
      </dsp:txXfrm>
    </dsp:sp>
    <dsp:sp modelId="{6C4A2B6E-297E-40E6-9823-E879FCE81D1D}">
      <dsp:nvSpPr>
        <dsp:cNvPr id="0" name=""/>
        <dsp:cNvSpPr/>
      </dsp:nvSpPr>
      <dsp:spPr>
        <a:xfrm rot="3600000">
          <a:off x="3232507" y="1667593"/>
          <a:ext cx="454952" cy="57713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3266629" y="1723920"/>
        <a:ext cx="318466" cy="346282"/>
      </dsp:txXfrm>
    </dsp:sp>
    <dsp:sp modelId="{8571D505-6F46-46E6-B3C7-22E2BDE853C1}">
      <dsp:nvSpPr>
        <dsp:cNvPr id="0" name=""/>
        <dsp:cNvSpPr/>
      </dsp:nvSpPr>
      <dsp:spPr>
        <a:xfrm>
          <a:off x="3253513" y="2224460"/>
          <a:ext cx="1710033" cy="17100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solidFill>
                <a:schemeClr val="tx1"/>
              </a:solidFill>
            </a:rPr>
            <a:t>✅ </a:t>
          </a:r>
          <a:r>
            <a:rPr lang="en-US" sz="1400" b="1" i="0" kern="1200" dirty="0">
              <a:solidFill>
                <a:schemeClr val="tx1"/>
              </a:solidFill>
            </a:rPr>
            <a:t>Secure data handling &amp; minimal risk exposure</a:t>
          </a:r>
          <a:endParaRPr lang="en-US" sz="1400" kern="1200" dirty="0">
            <a:solidFill>
              <a:schemeClr val="tx1"/>
            </a:solidFill>
          </a:endParaRPr>
        </a:p>
      </dsp:txBody>
      <dsp:txXfrm>
        <a:off x="3503942" y="2474889"/>
        <a:ext cx="1209175" cy="1209175"/>
      </dsp:txXfrm>
    </dsp:sp>
    <dsp:sp modelId="{E572CA2A-9BDA-4D22-ABB6-25592865369D}">
      <dsp:nvSpPr>
        <dsp:cNvPr id="0" name=""/>
        <dsp:cNvSpPr/>
      </dsp:nvSpPr>
      <dsp:spPr>
        <a:xfrm rot="10800000">
          <a:off x="2609713" y="2790909"/>
          <a:ext cx="454952" cy="57713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2746199" y="2906336"/>
        <a:ext cx="318466" cy="346282"/>
      </dsp:txXfrm>
    </dsp:sp>
    <dsp:sp modelId="{072BA57B-B9B5-40B4-886C-BFEE84A1E40D}">
      <dsp:nvSpPr>
        <dsp:cNvPr id="0" name=""/>
        <dsp:cNvSpPr/>
      </dsp:nvSpPr>
      <dsp:spPr>
        <a:xfrm>
          <a:off x="685079" y="2224460"/>
          <a:ext cx="1710033" cy="1710033"/>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0" kern="1200" dirty="0">
              <a:solidFill>
                <a:schemeClr val="tx1"/>
              </a:solidFill>
            </a:rPr>
            <a:t>✅ </a:t>
          </a:r>
          <a:r>
            <a:rPr lang="en-US" sz="1400" b="1" i="0" kern="1200" dirty="0">
              <a:solidFill>
                <a:schemeClr val="tx1"/>
              </a:solidFill>
            </a:rPr>
            <a:t>User trust through transparency &amp; privacy controls</a:t>
          </a:r>
          <a:endParaRPr lang="en-US" sz="1400" kern="1200" dirty="0">
            <a:solidFill>
              <a:schemeClr val="tx1"/>
            </a:solidFill>
          </a:endParaRPr>
        </a:p>
      </dsp:txBody>
      <dsp:txXfrm>
        <a:off x="935508" y="2474889"/>
        <a:ext cx="1209175" cy="1209175"/>
      </dsp:txXfrm>
    </dsp:sp>
    <dsp:sp modelId="{25533EB8-429C-4F3F-AAFC-D48AF79D69C9}">
      <dsp:nvSpPr>
        <dsp:cNvPr id="0" name=""/>
        <dsp:cNvSpPr/>
      </dsp:nvSpPr>
      <dsp:spPr>
        <a:xfrm rot="18000000">
          <a:off x="1948291" y="1689895"/>
          <a:ext cx="454952" cy="57713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1982413" y="1864422"/>
        <a:ext cx="318466" cy="346282"/>
      </dsp:txXfrm>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a:extLst>
            <a:ext uri="{FF2B5EF4-FFF2-40B4-BE49-F238E27FC236}">
              <a16:creationId xmlns:a16="http://schemas.microsoft.com/office/drawing/2014/main" id="{104AD46F-BB03-BC12-B644-4106750FA789}"/>
            </a:ext>
          </a:extLst>
        </p:cNvPr>
        <p:cNvGrpSpPr/>
        <p:nvPr/>
      </p:nvGrpSpPr>
      <p:grpSpPr>
        <a:xfrm>
          <a:off x="0" y="0"/>
          <a:ext cx="0" cy="0"/>
          <a:chOff x="0" y="0"/>
          <a:chExt cx="0" cy="0"/>
        </a:xfrm>
      </p:grpSpPr>
      <p:sp>
        <p:nvSpPr>
          <p:cNvPr id="60" name="Google Shape;60;p:notes">
            <a:extLst>
              <a:ext uri="{FF2B5EF4-FFF2-40B4-BE49-F238E27FC236}">
                <a16:creationId xmlns:a16="http://schemas.microsoft.com/office/drawing/2014/main" id="{63C8386A-D85A-C868-CE31-3B8FCB4A4FF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p:notes">
            <a:extLst>
              <a:ext uri="{FF2B5EF4-FFF2-40B4-BE49-F238E27FC236}">
                <a16:creationId xmlns:a16="http://schemas.microsoft.com/office/drawing/2014/main" id="{434797A4-6569-B591-680D-D8EFA59B01B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27207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2ebf462f6a3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2ebf462f6a3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2ebf462f6a3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2ebf462f6a3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ebf462f6a3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2ebf462f6a3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2ebf462f6a3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2ebf462f6a3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a:extLst>
            <a:ext uri="{FF2B5EF4-FFF2-40B4-BE49-F238E27FC236}">
              <a16:creationId xmlns:a16="http://schemas.microsoft.com/office/drawing/2014/main" id="{6FC45460-B2E9-3E9C-8AE8-6512C9C95126}"/>
            </a:ext>
          </a:extLst>
        </p:cNvPr>
        <p:cNvGrpSpPr/>
        <p:nvPr/>
      </p:nvGrpSpPr>
      <p:grpSpPr>
        <a:xfrm>
          <a:off x="0" y="0"/>
          <a:ext cx="0" cy="0"/>
          <a:chOff x="0" y="0"/>
          <a:chExt cx="0" cy="0"/>
        </a:xfrm>
      </p:grpSpPr>
      <p:sp>
        <p:nvSpPr>
          <p:cNvPr id="230" name="Google Shape;230;g2ebf462f6a3_0_40:notes">
            <a:extLst>
              <a:ext uri="{FF2B5EF4-FFF2-40B4-BE49-F238E27FC236}">
                <a16:creationId xmlns:a16="http://schemas.microsoft.com/office/drawing/2014/main" id="{16D8454D-4087-9435-ECFB-A653317AB46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2ebf462f6a3_0_40:notes">
            <a:extLst>
              <a:ext uri="{FF2B5EF4-FFF2-40B4-BE49-F238E27FC236}">
                <a16:creationId xmlns:a16="http://schemas.microsoft.com/office/drawing/2014/main" id="{70F0E156-9AD8-0894-2F4B-286B3363EB9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9977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a:extLst>
            <a:ext uri="{FF2B5EF4-FFF2-40B4-BE49-F238E27FC236}">
              <a16:creationId xmlns:a16="http://schemas.microsoft.com/office/drawing/2014/main" id="{98B5B14A-0691-5957-2B24-5CFDFEE91DBA}"/>
            </a:ext>
          </a:extLst>
        </p:cNvPr>
        <p:cNvGrpSpPr/>
        <p:nvPr/>
      </p:nvGrpSpPr>
      <p:grpSpPr>
        <a:xfrm>
          <a:off x="0" y="0"/>
          <a:ext cx="0" cy="0"/>
          <a:chOff x="0" y="0"/>
          <a:chExt cx="0" cy="0"/>
        </a:xfrm>
      </p:grpSpPr>
      <p:sp>
        <p:nvSpPr>
          <p:cNvPr id="230" name="Google Shape;230;g2ebf462f6a3_0_40:notes">
            <a:extLst>
              <a:ext uri="{FF2B5EF4-FFF2-40B4-BE49-F238E27FC236}">
                <a16:creationId xmlns:a16="http://schemas.microsoft.com/office/drawing/2014/main" id="{8F3F86AC-E881-9968-C2EC-79A8460EA61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2ebf462f6a3_0_40:notes">
            <a:extLst>
              <a:ext uri="{FF2B5EF4-FFF2-40B4-BE49-F238E27FC236}">
                <a16:creationId xmlns:a16="http://schemas.microsoft.com/office/drawing/2014/main" id="{12623354-1E1D-FEE4-D3F2-83A4209ABA7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26936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a:extLst>
            <a:ext uri="{FF2B5EF4-FFF2-40B4-BE49-F238E27FC236}">
              <a16:creationId xmlns:a16="http://schemas.microsoft.com/office/drawing/2014/main" id="{1FA98ADF-1B52-A612-E492-B6484A0882D8}"/>
            </a:ext>
          </a:extLst>
        </p:cNvPr>
        <p:cNvGrpSpPr/>
        <p:nvPr/>
      </p:nvGrpSpPr>
      <p:grpSpPr>
        <a:xfrm>
          <a:off x="0" y="0"/>
          <a:ext cx="0" cy="0"/>
          <a:chOff x="0" y="0"/>
          <a:chExt cx="0" cy="0"/>
        </a:xfrm>
      </p:grpSpPr>
      <p:sp>
        <p:nvSpPr>
          <p:cNvPr id="230" name="Google Shape;230;g2ebf462f6a3_0_40:notes">
            <a:extLst>
              <a:ext uri="{FF2B5EF4-FFF2-40B4-BE49-F238E27FC236}">
                <a16:creationId xmlns:a16="http://schemas.microsoft.com/office/drawing/2014/main" id="{DBDC4858-C61F-B51D-E2F8-FB2220F060B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2ebf462f6a3_0_40:notes">
            <a:extLst>
              <a:ext uri="{FF2B5EF4-FFF2-40B4-BE49-F238E27FC236}">
                <a16:creationId xmlns:a16="http://schemas.microsoft.com/office/drawing/2014/main" id="{33FDF006-FDB6-D317-05FE-954F590E83F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8528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2eb25438c7a_0_1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2eb25438c7a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b="1">
                <a:solidFill>
                  <a:schemeClr val="dk1"/>
                </a:solidFill>
              </a:rPr>
              <a:t>History</a:t>
            </a:r>
            <a:endParaRPr b="1">
              <a:solidFill>
                <a:schemeClr val="dk1"/>
              </a:solidFill>
            </a:endParaRPr>
          </a:p>
          <a:p>
            <a:pPr marL="0" lvl="0" indent="0" algn="l" rtl="0">
              <a:lnSpc>
                <a:spcPct val="115000"/>
              </a:lnSpc>
              <a:spcBef>
                <a:spcPts val="1200"/>
              </a:spcBef>
              <a:spcAft>
                <a:spcPts val="0"/>
              </a:spcAft>
              <a:buNone/>
            </a:pPr>
            <a:r>
              <a:rPr lang="en">
                <a:solidFill>
                  <a:schemeClr val="dk1"/>
                </a:solidFill>
              </a:rPr>
              <a:t>Privacy by Design was developed in the 1990s by Dr. Ann Cavoukian, the former Information and Privacy Commissioner of Ontario, Canada. Recognizing the limitations of reactive privacy measures, Dr. Cavoukian introduced PbD as a holistic framework to embed privacy into the design and architecture of IT systems and business practices.</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b="1">
                <a:solidFill>
                  <a:schemeClr val="dk1"/>
                </a:solidFill>
              </a:rPr>
              <a:t>Development Milestones</a:t>
            </a:r>
            <a:r>
              <a:rPr lang="en">
                <a:solidFill>
                  <a:schemeClr val="dk1"/>
                </a:solidFill>
              </a:rPr>
              <a: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b="1">
                <a:solidFill>
                  <a:schemeClr val="dk1"/>
                </a:solidFill>
              </a:rPr>
              <a:t>1990s</a:t>
            </a:r>
            <a:r>
              <a:rPr lang="en">
                <a:solidFill>
                  <a:schemeClr val="dk1"/>
                </a:solidFill>
              </a:rPr>
              <a:t>: Introduction of the concept by Dr. Ann Cavoukian.</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b="1">
                <a:solidFill>
                  <a:schemeClr val="dk1"/>
                </a:solidFill>
              </a:rPr>
              <a:t>2009</a:t>
            </a:r>
            <a:r>
              <a:rPr lang="en">
                <a:solidFill>
                  <a:schemeClr val="dk1"/>
                </a:solidFill>
              </a:rPr>
              <a:t>: Adoption of PbD as an international standard at the International Conference of Data Protection and Privacy Commissioners.</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b="1">
                <a:solidFill>
                  <a:schemeClr val="dk1"/>
                </a:solidFill>
              </a:rPr>
              <a:t>2010s</a:t>
            </a:r>
            <a:r>
              <a:rPr lang="en">
                <a:solidFill>
                  <a:schemeClr val="dk1"/>
                </a:solidFill>
              </a:rPr>
              <a:t>: Increasing recognition and integration of PbD principles in global privacy regulations, such as the EU's General Data Protection Regulation (GDPR).</a:t>
            </a:r>
            <a:endParaRPr>
              <a:solidFill>
                <a:schemeClr val="dk1"/>
              </a:solidFill>
            </a:endParaRPr>
          </a:p>
          <a:p>
            <a:pPr marL="0" lvl="0" indent="0" algn="l" rtl="0">
              <a:lnSpc>
                <a:spcPct val="115000"/>
              </a:lnSpc>
              <a:spcBef>
                <a:spcPts val="1200"/>
              </a:spcBef>
              <a:spcAft>
                <a:spcPts val="0"/>
              </a:spcAft>
              <a:buNone/>
            </a:pPr>
            <a:r>
              <a:rPr lang="en" b="1">
                <a:solidFill>
                  <a:schemeClr val="dk1"/>
                </a:solidFill>
              </a:rPr>
              <a:t>Key Objectives</a:t>
            </a:r>
            <a:endParaRPr b="1">
              <a:solidFill>
                <a:schemeClr val="dk1"/>
              </a:solidFill>
            </a:endParaRPr>
          </a:p>
          <a:p>
            <a:pPr marL="0" lvl="0" indent="0" algn="l" rtl="0">
              <a:lnSpc>
                <a:spcPct val="115000"/>
              </a:lnSpc>
              <a:spcBef>
                <a:spcPts val="1200"/>
              </a:spcBef>
              <a:spcAft>
                <a:spcPts val="0"/>
              </a:spcAft>
              <a:buNone/>
            </a:pPr>
            <a:r>
              <a:rPr lang="en">
                <a:solidFill>
                  <a:schemeClr val="dk1"/>
                </a:solidFill>
              </a:rPr>
              <a:t>Privacy by Design aims to shift the traditional approach to privacy from reactive to proactive, embedding privacy into the very fabric of organizational practices and technologies. The key objectives of PbD include:</a:t>
            </a:r>
            <a:endParaRPr>
              <a:solidFill>
                <a:schemeClr val="dk1"/>
              </a:solidFill>
            </a:endParaRPr>
          </a:p>
          <a:p>
            <a:pPr marL="457200" lvl="0" indent="-298450" algn="l" rtl="0">
              <a:lnSpc>
                <a:spcPct val="115000"/>
              </a:lnSpc>
              <a:spcBef>
                <a:spcPts val="1200"/>
              </a:spcBef>
              <a:spcAft>
                <a:spcPts val="0"/>
              </a:spcAft>
              <a:buClr>
                <a:schemeClr val="dk1"/>
              </a:buClr>
              <a:buSzPts val="1100"/>
              <a:buAutoNum type="arabicPeriod"/>
            </a:pPr>
            <a:r>
              <a:rPr lang="en" b="1">
                <a:solidFill>
                  <a:schemeClr val="dk1"/>
                </a:solidFill>
              </a:rPr>
              <a:t>Proactive not Reactive; Preventative not Remedial</a:t>
            </a:r>
            <a:r>
              <a:rPr lang="en">
                <a:solidFill>
                  <a:schemeClr val="dk1"/>
                </a:solidFill>
              </a:rPr>
              <a: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a:solidFill>
                  <a:schemeClr val="dk1"/>
                </a:solidFill>
              </a:rPr>
              <a:t>Anticipate and prevent privacy issues before they happen, rather than dealing with them after they occur.</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Privacy as the Default Setting</a:t>
            </a:r>
            <a:r>
              <a:rPr lang="en">
                <a:solidFill>
                  <a:schemeClr val="dk1"/>
                </a:solidFill>
              </a:rPr>
              <a: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a:solidFill>
                  <a:schemeClr val="dk1"/>
                </a:solidFill>
              </a:rPr>
              <a:t>Ensure that personal data is automatically protected in any system or business process by default.</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Privacy Embedded into Design</a:t>
            </a:r>
            <a:r>
              <a:rPr lang="en">
                <a:solidFill>
                  <a:schemeClr val="dk1"/>
                </a:solidFill>
              </a:rPr>
              <a: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a:solidFill>
                  <a:schemeClr val="dk1"/>
                </a:solidFill>
              </a:rPr>
              <a:t>Make privacy an essential component of the core functionality of IT systems and business practices, ensuring that it is integrated into every aspect of the organization.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Full Functionality—Positive-Sum, not Zero-Sum</a:t>
            </a:r>
            <a:r>
              <a:rPr lang="en">
                <a:solidFill>
                  <a:schemeClr val="dk1"/>
                </a:solidFill>
              </a:rPr>
              <a: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a:solidFill>
                  <a:schemeClr val="dk1"/>
                </a:solidFill>
              </a:rPr>
              <a:t>Achieve all objectives and interests without unnecessary trade-offs, balancing privacy with other functional requirements.</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End-to-End Security—Full Lifecycle Protection</a:t>
            </a:r>
            <a:r>
              <a:rPr lang="en">
                <a:solidFill>
                  <a:schemeClr val="dk1"/>
                </a:solidFill>
              </a:rPr>
              <a: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a:solidFill>
                  <a:schemeClr val="dk1"/>
                </a:solidFill>
              </a:rPr>
              <a:t>Secure data throughout its entire lifecycle, from initial collection and processing to storage and eventual destruction.</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Visibility and Transparency</a:t>
            </a:r>
            <a:r>
              <a:rPr lang="en">
                <a:solidFill>
                  <a:schemeClr val="dk1"/>
                </a:solidFill>
              </a:rPr>
              <a: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a:solidFill>
                  <a:schemeClr val="dk1"/>
                </a:solidFill>
              </a:rPr>
              <a:t>Maintain openness and transparency about data practices, ensuring that all stakeholders understand how their data is being used and protected.</a:t>
            </a:r>
            <a:endParaRPr>
              <a:solidFill>
                <a:schemeClr val="dk1"/>
              </a:solidFill>
            </a:endParaRPr>
          </a:p>
          <a:p>
            <a:pPr marL="457200" lvl="0" indent="-298450" algn="l" rtl="0">
              <a:lnSpc>
                <a:spcPct val="115000"/>
              </a:lnSpc>
              <a:spcBef>
                <a:spcPts val="0"/>
              </a:spcBef>
              <a:spcAft>
                <a:spcPts val="0"/>
              </a:spcAft>
              <a:buClr>
                <a:schemeClr val="dk1"/>
              </a:buClr>
              <a:buSzPts val="1100"/>
              <a:buAutoNum type="arabicPeriod"/>
            </a:pPr>
            <a:r>
              <a:rPr lang="en" b="1">
                <a:solidFill>
                  <a:schemeClr val="dk1"/>
                </a:solidFill>
              </a:rPr>
              <a:t>Respect for User Privacy</a:t>
            </a:r>
            <a:r>
              <a:rPr lang="en">
                <a:solidFill>
                  <a:schemeClr val="dk1"/>
                </a:solidFill>
              </a:rPr>
              <a:t>:</a:t>
            </a:r>
            <a:endParaRPr>
              <a:solidFill>
                <a:schemeClr val="dk1"/>
              </a:solidFill>
            </a:endParaRPr>
          </a:p>
          <a:p>
            <a:pPr marL="0" lvl="0" indent="0" algn="l" rtl="0">
              <a:lnSpc>
                <a:spcPct val="115000"/>
              </a:lnSpc>
              <a:spcBef>
                <a:spcPts val="1200"/>
              </a:spcBef>
              <a:spcAft>
                <a:spcPts val="0"/>
              </a:spcAft>
              <a:buNone/>
            </a:pPr>
            <a:r>
              <a:rPr lang="en">
                <a:solidFill>
                  <a:schemeClr val="dk1"/>
                </a:solidFill>
              </a:rPr>
              <a:t>Put the needs and rights of individuals at the forefront, ensuring that users have control over their personal data and that their privacy is respected</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Definition</a:t>
            </a:r>
            <a:endParaRPr b="1">
              <a:solidFill>
                <a:schemeClr val="dk1"/>
              </a:solidFill>
            </a:endParaRPr>
          </a:p>
          <a:p>
            <a:pPr marL="0" lvl="0" indent="0" algn="l" rtl="0">
              <a:lnSpc>
                <a:spcPct val="115000"/>
              </a:lnSpc>
              <a:spcBef>
                <a:spcPts val="1200"/>
              </a:spcBef>
              <a:spcAft>
                <a:spcPts val="0"/>
              </a:spcAft>
              <a:buNone/>
            </a:pPr>
            <a:r>
              <a:rPr lang="en" b="1">
                <a:solidFill>
                  <a:schemeClr val="dk1"/>
                </a:solidFill>
              </a:rPr>
              <a:t>Privacy by Design (PbD)</a:t>
            </a:r>
            <a:r>
              <a:rPr lang="en">
                <a:solidFill>
                  <a:schemeClr val="dk1"/>
                </a:solidFill>
              </a:rPr>
              <a:t> is a proactive approach to ensuring privacy and data protection from the very beginning of any system, process, or business practice. Rather than reacting to privacy breaches after they occur, PbD integrates privacy considerations into the initial design and throughout the lifecycle of technologies and business operations.</a:t>
            </a:r>
            <a:endParaRPr>
              <a:solidFill>
                <a:schemeClr val="dk1"/>
              </a:solidFill>
            </a:endParaRPr>
          </a:p>
          <a:p>
            <a:pPr marL="0" lvl="0" indent="0" algn="l" rtl="0">
              <a:lnSpc>
                <a:spcPct val="115000"/>
              </a:lnSpc>
              <a:spcBef>
                <a:spcPts val="1200"/>
              </a:spcBef>
              <a:spcAft>
                <a:spcPts val="0"/>
              </a:spcAft>
              <a:buNone/>
            </a:pPr>
            <a:r>
              <a:rPr lang="en">
                <a:solidFill>
                  <a:schemeClr val="dk1"/>
                </a:solidFill>
              </a:rPr>
              <a:t>Privacy by Design means privacy is seamlessly integrated into products, services, and system designs by default. Protecting customer data becomes a guiding force in the user experience, taking the same level of importance as functionality. Privacy by Design principles may apply to entire information processes, including:</a:t>
            </a:r>
            <a:endParaRPr>
              <a:solidFill>
                <a:schemeClr val="dk1"/>
              </a:solidFill>
            </a:endParaRPr>
          </a:p>
          <a:p>
            <a:pPr marL="0" lvl="0" indent="0" algn="l" rtl="0">
              <a:lnSpc>
                <a:spcPct val="115000"/>
              </a:lnSpc>
              <a:spcBef>
                <a:spcPts val="1200"/>
              </a:spcBef>
              <a:spcAft>
                <a:spcPts val="0"/>
              </a:spcAft>
              <a:buNone/>
            </a:pPr>
            <a:r>
              <a:rPr lang="en">
                <a:solidFill>
                  <a:schemeClr val="dk1"/>
                </a:solidFill>
              </a:rPr>
              <a:t>System designs</a:t>
            </a:r>
            <a:endParaRPr>
              <a:solidFill>
                <a:schemeClr val="dk1"/>
              </a:solidFill>
            </a:endParaRPr>
          </a:p>
          <a:p>
            <a:pPr marL="0" lvl="0" indent="0" algn="l" rtl="0">
              <a:lnSpc>
                <a:spcPct val="115000"/>
              </a:lnSpc>
              <a:spcBef>
                <a:spcPts val="1200"/>
              </a:spcBef>
              <a:spcAft>
                <a:spcPts val="0"/>
              </a:spcAft>
              <a:buNone/>
            </a:pPr>
            <a:r>
              <a:rPr lang="en">
                <a:solidFill>
                  <a:schemeClr val="dk1"/>
                </a:solidFill>
              </a:rPr>
              <a:t>Organizational priorities</a:t>
            </a:r>
            <a:endParaRPr>
              <a:solidFill>
                <a:schemeClr val="dk1"/>
              </a:solidFill>
            </a:endParaRPr>
          </a:p>
          <a:p>
            <a:pPr marL="0" lvl="0" indent="0" algn="l" rtl="0">
              <a:lnSpc>
                <a:spcPct val="115000"/>
              </a:lnSpc>
              <a:spcBef>
                <a:spcPts val="1200"/>
              </a:spcBef>
              <a:spcAft>
                <a:spcPts val="0"/>
              </a:spcAft>
              <a:buNone/>
            </a:pPr>
            <a:r>
              <a:rPr lang="en">
                <a:solidFill>
                  <a:schemeClr val="dk1"/>
                </a:solidFill>
              </a:rPr>
              <a:t>Project objectives</a:t>
            </a:r>
            <a:endParaRPr>
              <a:solidFill>
                <a:schemeClr val="dk1"/>
              </a:solidFill>
            </a:endParaRPr>
          </a:p>
          <a:p>
            <a:pPr marL="0" lvl="0" indent="0" algn="l" rtl="0">
              <a:lnSpc>
                <a:spcPct val="115000"/>
              </a:lnSpc>
              <a:spcBef>
                <a:spcPts val="1200"/>
              </a:spcBef>
              <a:spcAft>
                <a:spcPts val="0"/>
              </a:spcAft>
              <a:buNone/>
            </a:pPr>
            <a:r>
              <a:rPr lang="en">
                <a:solidFill>
                  <a:schemeClr val="dk1"/>
                </a:solidFill>
              </a:rPr>
              <a:t>Standards and protocols</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Business practices</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b="1">
                <a:solidFill>
                  <a:schemeClr val="dk1"/>
                </a:solidFill>
              </a:rPr>
              <a:t>Key Aspects</a:t>
            </a:r>
            <a:r>
              <a:rPr lang="en">
                <a:solidFill>
                  <a:schemeClr val="dk1"/>
                </a:solidFill>
              </a:rPr>
              <a:t>:</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b="1">
                <a:solidFill>
                  <a:schemeClr val="dk1"/>
                </a:solidFill>
              </a:rPr>
              <a:t>Proactive</a:t>
            </a:r>
            <a:r>
              <a:rPr lang="en">
                <a:solidFill>
                  <a:schemeClr val="dk1"/>
                </a:solidFill>
              </a:rPr>
              <a:t>: PbD anticipates and prevents privacy issues before they arise.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b="1">
                <a:solidFill>
                  <a:schemeClr val="dk1"/>
                </a:solidFill>
              </a:rPr>
              <a:t>Comprehensive</a:t>
            </a:r>
            <a:r>
              <a:rPr lang="en">
                <a:solidFill>
                  <a:schemeClr val="dk1"/>
                </a:solidFill>
              </a:rPr>
              <a:t>: It applies to all aspects of the data lifecycle, from collection to disposal.</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b="1">
                <a:solidFill>
                  <a:schemeClr val="dk1"/>
                </a:solidFill>
              </a:rPr>
              <a:t>Embedded</a:t>
            </a:r>
            <a:r>
              <a:rPr lang="en">
                <a:solidFill>
                  <a:schemeClr val="dk1"/>
                </a:solidFill>
              </a:rPr>
              <a:t>: Privacy measures are built into the architecture and operation of systems and processes, rather than being added as an afterthought.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Importance</a:t>
            </a:r>
            <a:r>
              <a:rPr lang="en">
                <a:solidFill>
                  <a:schemeClr val="dk1"/>
                </a:solidFill>
              </a:rPr>
              <a:t>:</a:t>
            </a:r>
            <a:endParaRPr>
              <a:solidFill>
                <a:schemeClr val="dk1"/>
              </a:solidFill>
            </a:endParaRPr>
          </a:p>
          <a:p>
            <a:pPr marL="457200" lvl="0" indent="-298450" algn="l" rtl="0">
              <a:lnSpc>
                <a:spcPct val="115000"/>
              </a:lnSpc>
              <a:spcBef>
                <a:spcPts val="1200"/>
              </a:spcBef>
              <a:spcAft>
                <a:spcPts val="0"/>
              </a:spcAft>
              <a:buClr>
                <a:schemeClr val="dk1"/>
              </a:buClr>
              <a:buSzPts val="1100"/>
              <a:buChar char="●"/>
            </a:pPr>
            <a:r>
              <a:rPr lang="en" b="1">
                <a:solidFill>
                  <a:schemeClr val="dk1"/>
                </a:solidFill>
              </a:rPr>
              <a:t>Enhances Trust</a:t>
            </a:r>
            <a:r>
              <a:rPr lang="en">
                <a:solidFill>
                  <a:schemeClr val="dk1"/>
                </a:solidFill>
              </a:rPr>
              <a:t>: By ensuring that privacy is protected by default, organizations can build and maintain trust with their customers, employees, and partners.</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b="1">
                <a:solidFill>
                  <a:schemeClr val="dk1"/>
                </a:solidFill>
              </a:rPr>
              <a:t>Compliance</a:t>
            </a:r>
            <a:r>
              <a:rPr lang="en">
                <a:solidFill>
                  <a:schemeClr val="dk1"/>
                </a:solidFill>
              </a:rPr>
              <a:t>: Helps organizations meet regulatory requirements and avoid legal penalties.</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b="1">
                <a:solidFill>
                  <a:schemeClr val="dk1"/>
                </a:solidFill>
              </a:rPr>
              <a:t>Competitive Advantage</a:t>
            </a:r>
            <a:r>
              <a:rPr lang="en">
                <a:solidFill>
                  <a:schemeClr val="dk1"/>
                </a:solidFill>
              </a:rPr>
              <a:t>: Organizations that prioritize privacy can differentiate themselves in the market.</a:t>
            </a:r>
            <a:endParaRPr>
              <a:solidFill>
                <a:schemeClr val="dk1"/>
              </a:solidFill>
            </a:endParaRPr>
          </a:p>
          <a:p>
            <a:pPr marL="457200" lvl="0" indent="-298450" algn="l" rtl="0">
              <a:lnSpc>
                <a:spcPct val="115000"/>
              </a:lnSpc>
              <a:spcBef>
                <a:spcPts val="0"/>
              </a:spcBef>
              <a:spcAft>
                <a:spcPts val="0"/>
              </a:spcAft>
              <a:buClr>
                <a:schemeClr val="dk1"/>
              </a:buClr>
              <a:buSzPts val="1100"/>
              <a:buChar char="●"/>
            </a:pPr>
            <a:r>
              <a:rPr lang="en" b="1">
                <a:solidFill>
                  <a:schemeClr val="dk1"/>
                </a:solidFill>
              </a:rPr>
              <a:t>Risk Management</a:t>
            </a:r>
            <a:r>
              <a:rPr lang="en">
                <a:solidFill>
                  <a:schemeClr val="dk1"/>
                </a:solidFill>
              </a:rPr>
              <a:t>: Reduces the risk of data breaches and the associated costs and reputational damage.</a:t>
            </a:r>
            <a:endParaRPr>
              <a:solidFill>
                <a:schemeClr val="dk1"/>
              </a:solidFill>
            </a:endParaRPr>
          </a:p>
          <a:p>
            <a:pPr marL="914400" lvl="1" indent="-298450" algn="l" rtl="0">
              <a:lnSpc>
                <a:spcPct val="115000"/>
              </a:lnSpc>
              <a:spcBef>
                <a:spcPts val="0"/>
              </a:spcBef>
              <a:spcAft>
                <a:spcPts val="0"/>
              </a:spcAft>
              <a:buClr>
                <a:schemeClr val="dk1"/>
              </a:buClr>
              <a:buSzPts val="1100"/>
              <a:buChar char="○"/>
            </a:pPr>
            <a:r>
              <a:rPr lang="en">
                <a:solidFill>
                  <a:schemeClr val="dk1"/>
                </a:solidFill>
              </a:rPr>
              <a:t>.</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By achieving these objectives, Privacy by Design aims to create systems and practices that not only comply with privacy regulations but also foster a culture of privacy and trust within organizations.</a:t>
            </a:r>
            <a:endParaRPr>
              <a:solidFill>
                <a:schemeClr val="dk1"/>
              </a:solidFill>
            </a:endParaRPr>
          </a:p>
          <a:p>
            <a:pPr marL="0" lvl="0" indent="0" algn="l" rtl="0">
              <a:spcBef>
                <a:spcPts val="120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a:extLst>
            <a:ext uri="{FF2B5EF4-FFF2-40B4-BE49-F238E27FC236}">
              <a16:creationId xmlns:a16="http://schemas.microsoft.com/office/drawing/2014/main" id="{2150FE9C-C877-C185-59B6-FA0B5D652798}"/>
            </a:ext>
          </a:extLst>
        </p:cNvPr>
        <p:cNvGrpSpPr/>
        <p:nvPr/>
      </p:nvGrpSpPr>
      <p:grpSpPr>
        <a:xfrm>
          <a:off x="0" y="0"/>
          <a:ext cx="0" cy="0"/>
          <a:chOff x="0" y="0"/>
          <a:chExt cx="0" cy="0"/>
        </a:xfrm>
      </p:grpSpPr>
      <p:sp>
        <p:nvSpPr>
          <p:cNvPr id="146" name="Google Shape;146;g2eb25438c7a_0_1969:notes">
            <a:extLst>
              <a:ext uri="{FF2B5EF4-FFF2-40B4-BE49-F238E27FC236}">
                <a16:creationId xmlns:a16="http://schemas.microsoft.com/office/drawing/2014/main" id="{69D26E0B-4278-AF9A-3964-32327130946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2eb25438c7a_0_1969:notes">
            <a:extLst>
              <a:ext uri="{FF2B5EF4-FFF2-40B4-BE49-F238E27FC236}">
                <a16:creationId xmlns:a16="http://schemas.microsoft.com/office/drawing/2014/main" id="{8916DA41-85AC-5D78-D478-E91293D596F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946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eb25438c7a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2eb25438c7a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2eb25438c7a_0_2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2eb25438c7a_0_23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2ebf462f6a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2ebf462f6a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2ebf462f6a3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2ebf462f6a3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ebf462f6a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2ebf462f6a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2ebf462f6a3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2ebf462f6a3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11" name="Google Shape;11;p2"/>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12" name="Google Shape;12;p2"/>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3" name="Google Shape;13;p2"/>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000"/>
              <a:buNone/>
              <a:defRPr sz="4000"/>
            </a:lvl1pPr>
            <a:lvl2pPr lvl="1" algn="ctr">
              <a:spcBef>
                <a:spcPts val="0"/>
              </a:spcBef>
              <a:spcAft>
                <a:spcPts val="0"/>
              </a:spcAft>
              <a:buSzPts val="4000"/>
              <a:buNone/>
              <a:defRPr sz="4000"/>
            </a:lvl2pPr>
            <a:lvl3pPr lvl="2" algn="ctr">
              <a:spcBef>
                <a:spcPts val="0"/>
              </a:spcBef>
              <a:spcAft>
                <a:spcPts val="0"/>
              </a:spcAft>
              <a:buSzPts val="4000"/>
              <a:buNone/>
              <a:defRPr sz="4000"/>
            </a:lvl3pPr>
            <a:lvl4pPr lvl="3" algn="ctr">
              <a:spcBef>
                <a:spcPts val="0"/>
              </a:spcBef>
              <a:spcAft>
                <a:spcPts val="0"/>
              </a:spcAft>
              <a:buSzPts val="4000"/>
              <a:buNone/>
              <a:defRPr sz="4000"/>
            </a:lvl4pPr>
            <a:lvl5pPr lvl="4" algn="ctr">
              <a:spcBef>
                <a:spcPts val="0"/>
              </a:spcBef>
              <a:spcAft>
                <a:spcPts val="0"/>
              </a:spcAft>
              <a:buSzPts val="4000"/>
              <a:buNone/>
              <a:defRPr sz="4000"/>
            </a:lvl5pPr>
            <a:lvl6pPr lvl="5" algn="ctr">
              <a:spcBef>
                <a:spcPts val="0"/>
              </a:spcBef>
              <a:spcAft>
                <a:spcPts val="0"/>
              </a:spcAft>
              <a:buSzPts val="4000"/>
              <a:buNone/>
              <a:defRPr sz="4000"/>
            </a:lvl6pPr>
            <a:lvl7pPr lvl="6" algn="ctr">
              <a:spcBef>
                <a:spcPts val="0"/>
              </a:spcBef>
              <a:spcAft>
                <a:spcPts val="0"/>
              </a:spcAft>
              <a:buSzPts val="4000"/>
              <a:buNone/>
              <a:defRPr sz="4000"/>
            </a:lvl7pPr>
            <a:lvl8pPr lvl="7" algn="ctr">
              <a:spcBef>
                <a:spcPts val="0"/>
              </a:spcBef>
              <a:spcAft>
                <a:spcPts val="0"/>
              </a:spcAft>
              <a:buSzPts val="4000"/>
              <a:buNone/>
              <a:defRPr sz="4000"/>
            </a:lvl8pPr>
            <a:lvl9pPr lvl="8" algn="ctr">
              <a:spcBef>
                <a:spcPts val="0"/>
              </a:spcBef>
              <a:spcAft>
                <a:spcPts val="0"/>
              </a:spcAft>
              <a:buSzPts val="4000"/>
              <a:buNone/>
              <a:defRPr sz="4000"/>
            </a:lvl9pPr>
          </a:lstStyle>
          <a:p>
            <a:endParaRPr/>
          </a:p>
        </p:txBody>
      </p:sp>
      <p:sp>
        <p:nvSpPr>
          <p:cNvPr id="14" name="Google Shape;14;p2"/>
          <p:cNvSpPr txBox="1">
            <a:spLocks noGrp="1"/>
          </p:cNvSpPr>
          <p:nvPr>
            <p:ph type="subTitle" idx="1"/>
          </p:nvPr>
        </p:nvSpPr>
        <p:spPr>
          <a:xfrm>
            <a:off x="1680302" y="3049450"/>
            <a:ext cx="5783400" cy="9090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1pPr>
            <a:lvl2pPr lvl="1"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2pPr>
            <a:lvl3pPr lvl="2"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3pPr>
            <a:lvl4pPr lvl="3"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4pPr>
            <a:lvl5pPr lvl="4"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5pPr>
            <a:lvl6pPr lvl="5"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6pPr>
            <a:lvl7pPr lvl="6"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7pPr>
            <a:lvl8pPr lvl="7"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8pPr>
            <a:lvl9pPr lvl="8" algn="ctr">
              <a:lnSpc>
                <a:spcPct val="100000"/>
              </a:lnSpc>
              <a:spcBef>
                <a:spcPts val="0"/>
              </a:spcBef>
              <a:spcAft>
                <a:spcPts val="0"/>
              </a:spcAft>
              <a:buClr>
                <a:schemeClr val="accent5"/>
              </a:buClr>
              <a:buSzPts val="2400"/>
              <a:buFont typeface="Roboto Slab"/>
              <a:buNone/>
              <a:defRPr sz="2400">
                <a:solidFill>
                  <a:schemeClr val="accent5"/>
                </a:solidFill>
                <a:latin typeface="Roboto Slab"/>
                <a:ea typeface="Roboto Slab"/>
                <a:cs typeface="Roboto Slab"/>
                <a:sym typeface="Roboto Slab"/>
              </a:defRPr>
            </a:lvl9pPr>
          </a:lstStyle>
          <a:p>
            <a:endParaRPr/>
          </a:p>
        </p:txBody>
      </p:sp>
      <p:sp>
        <p:nvSpPr>
          <p:cNvPr id="15" name="Google Shape;15;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52"/>
        <p:cNvGrpSpPr/>
        <p:nvPr/>
      </p:nvGrpSpPr>
      <p:grpSpPr>
        <a:xfrm>
          <a:off x="0" y="0"/>
          <a:ext cx="0" cy="0"/>
          <a:chOff x="0" y="0"/>
          <a:chExt cx="0" cy="0"/>
        </a:xfrm>
      </p:grpSpPr>
      <p:sp>
        <p:nvSpPr>
          <p:cNvPr id="53" name="Google Shape;53;p11"/>
          <p:cNvSpPr/>
          <p:nvPr/>
        </p:nvSpPr>
        <p:spPr>
          <a:xfrm>
            <a:off x="150" y="5076825"/>
            <a:ext cx="9143700" cy="666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1"/>
          <p:cNvSpPr txBox="1">
            <a:spLocks noGrp="1"/>
          </p:cNvSpPr>
          <p:nvPr>
            <p:ph type="title" hasCustomPrompt="1"/>
          </p:nvPr>
        </p:nvSpPr>
        <p:spPr>
          <a:xfrm>
            <a:off x="387900" y="1152450"/>
            <a:ext cx="8368200" cy="15384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accent5"/>
              </a:buClr>
              <a:buSzPts val="13000"/>
              <a:buNone/>
              <a:defRPr sz="13000">
                <a:solidFill>
                  <a:schemeClr val="accent5"/>
                </a:solidFill>
              </a:defRPr>
            </a:lvl1pPr>
            <a:lvl2pPr lvl="1" algn="ctr">
              <a:spcBef>
                <a:spcPts val="0"/>
              </a:spcBef>
              <a:spcAft>
                <a:spcPts val="0"/>
              </a:spcAft>
              <a:buClr>
                <a:schemeClr val="accent5"/>
              </a:buClr>
              <a:buSzPts val="13000"/>
              <a:buNone/>
              <a:defRPr sz="13000">
                <a:solidFill>
                  <a:schemeClr val="accent5"/>
                </a:solidFill>
              </a:defRPr>
            </a:lvl2pPr>
            <a:lvl3pPr lvl="2" algn="ctr">
              <a:spcBef>
                <a:spcPts val="0"/>
              </a:spcBef>
              <a:spcAft>
                <a:spcPts val="0"/>
              </a:spcAft>
              <a:buClr>
                <a:schemeClr val="accent5"/>
              </a:buClr>
              <a:buSzPts val="13000"/>
              <a:buNone/>
              <a:defRPr sz="13000">
                <a:solidFill>
                  <a:schemeClr val="accent5"/>
                </a:solidFill>
              </a:defRPr>
            </a:lvl3pPr>
            <a:lvl4pPr lvl="3" algn="ctr">
              <a:spcBef>
                <a:spcPts val="0"/>
              </a:spcBef>
              <a:spcAft>
                <a:spcPts val="0"/>
              </a:spcAft>
              <a:buClr>
                <a:schemeClr val="accent5"/>
              </a:buClr>
              <a:buSzPts val="13000"/>
              <a:buNone/>
              <a:defRPr sz="13000">
                <a:solidFill>
                  <a:schemeClr val="accent5"/>
                </a:solidFill>
              </a:defRPr>
            </a:lvl4pPr>
            <a:lvl5pPr lvl="4" algn="ctr">
              <a:spcBef>
                <a:spcPts val="0"/>
              </a:spcBef>
              <a:spcAft>
                <a:spcPts val="0"/>
              </a:spcAft>
              <a:buClr>
                <a:schemeClr val="accent5"/>
              </a:buClr>
              <a:buSzPts val="13000"/>
              <a:buNone/>
              <a:defRPr sz="13000">
                <a:solidFill>
                  <a:schemeClr val="accent5"/>
                </a:solidFill>
              </a:defRPr>
            </a:lvl5pPr>
            <a:lvl6pPr lvl="5" algn="ctr">
              <a:spcBef>
                <a:spcPts val="0"/>
              </a:spcBef>
              <a:spcAft>
                <a:spcPts val="0"/>
              </a:spcAft>
              <a:buClr>
                <a:schemeClr val="accent5"/>
              </a:buClr>
              <a:buSzPts val="13000"/>
              <a:buNone/>
              <a:defRPr sz="13000">
                <a:solidFill>
                  <a:schemeClr val="accent5"/>
                </a:solidFill>
              </a:defRPr>
            </a:lvl6pPr>
            <a:lvl7pPr lvl="6" algn="ctr">
              <a:spcBef>
                <a:spcPts val="0"/>
              </a:spcBef>
              <a:spcAft>
                <a:spcPts val="0"/>
              </a:spcAft>
              <a:buClr>
                <a:schemeClr val="accent5"/>
              </a:buClr>
              <a:buSzPts val="13000"/>
              <a:buNone/>
              <a:defRPr sz="13000">
                <a:solidFill>
                  <a:schemeClr val="accent5"/>
                </a:solidFill>
              </a:defRPr>
            </a:lvl7pPr>
            <a:lvl8pPr lvl="7" algn="ctr">
              <a:spcBef>
                <a:spcPts val="0"/>
              </a:spcBef>
              <a:spcAft>
                <a:spcPts val="0"/>
              </a:spcAft>
              <a:buClr>
                <a:schemeClr val="accent5"/>
              </a:buClr>
              <a:buSzPts val="13000"/>
              <a:buNone/>
              <a:defRPr sz="13000">
                <a:solidFill>
                  <a:schemeClr val="accent5"/>
                </a:solidFill>
              </a:defRPr>
            </a:lvl8pPr>
            <a:lvl9pPr lvl="8" algn="ctr">
              <a:spcBef>
                <a:spcPts val="0"/>
              </a:spcBef>
              <a:spcAft>
                <a:spcPts val="0"/>
              </a:spcAft>
              <a:buClr>
                <a:schemeClr val="accent5"/>
              </a:buClr>
              <a:buSzPts val="13000"/>
              <a:buNone/>
              <a:defRPr sz="13000">
                <a:solidFill>
                  <a:schemeClr val="accent5"/>
                </a:solidFill>
              </a:defRPr>
            </a:lvl9pPr>
          </a:lstStyle>
          <a:p>
            <a:r>
              <a:t>xx%</a:t>
            </a:r>
          </a:p>
        </p:txBody>
      </p:sp>
      <p:sp>
        <p:nvSpPr>
          <p:cNvPr id="55" name="Google Shape;55;p11"/>
          <p:cNvSpPr txBox="1">
            <a:spLocks noGrp="1"/>
          </p:cNvSpPr>
          <p:nvPr>
            <p:ph type="body" idx="1"/>
          </p:nvPr>
        </p:nvSpPr>
        <p:spPr>
          <a:xfrm>
            <a:off x="387900" y="2919450"/>
            <a:ext cx="8368200" cy="10716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56" name="Google Shape;56;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7"/>
        <p:cNvGrpSpPr/>
        <p:nvPr/>
      </p:nvGrpSpPr>
      <p:grpSpPr>
        <a:xfrm>
          <a:off x="0" y="0"/>
          <a:ext cx="0" cy="0"/>
          <a:chOff x="0" y="0"/>
          <a:chExt cx="0" cy="0"/>
        </a:xfrm>
      </p:grpSpPr>
      <p:sp>
        <p:nvSpPr>
          <p:cNvPr id="58" name="Google Shape;58;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
        <p:cNvGrpSpPr/>
        <p:nvPr/>
      </p:nvGrpSpPr>
      <p:grpSpPr>
        <a:xfrm>
          <a:off x="0" y="0"/>
          <a:ext cx="0" cy="0"/>
          <a:chOff x="0" y="0"/>
          <a:chExt cx="0" cy="0"/>
        </a:xfrm>
      </p:grpSpPr>
      <p:cxnSp>
        <p:nvCxnSpPr>
          <p:cNvPr id="17" name="Google Shape;17;p3"/>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18" name="Google Shape;18;p3"/>
          <p:cNvSpPr txBox="1">
            <a:spLocks noGrp="1"/>
          </p:cNvSpPr>
          <p:nvPr>
            <p:ph type="title"/>
          </p:nvPr>
        </p:nvSpPr>
        <p:spPr>
          <a:xfrm>
            <a:off x="480750" y="1764950"/>
            <a:ext cx="8222100" cy="907500"/>
          </a:xfrm>
          <a:prstGeom prst="rect">
            <a:avLst/>
          </a:prstGeom>
        </p:spPr>
        <p:txBody>
          <a:bodyPr spcFirstLastPara="1" wrap="square" lIns="91425" tIns="91425" rIns="91425" bIns="91425" anchor="b" anchorCtr="0">
            <a:norm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19" name="Google Shape;19;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cxnSp>
        <p:nvCxnSpPr>
          <p:cNvPr id="21" name="Google Shape;21;p4"/>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22" name="Google Shape;22;p4"/>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3" name="Google Shape;23;p4"/>
          <p:cNvSpPr txBox="1">
            <a:spLocks noGrp="1"/>
          </p:cNvSpPr>
          <p:nvPr>
            <p:ph type="body" idx="1"/>
          </p:nvPr>
        </p:nvSpPr>
        <p:spPr>
          <a:xfrm>
            <a:off x="387900" y="1489824"/>
            <a:ext cx="8368200" cy="30789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4" name="Google Shape;24;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cxnSp>
        <p:nvCxnSpPr>
          <p:cNvPr id="26" name="Google Shape;26;p5"/>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27" name="Google Shape;27;p5"/>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8" name="Google Shape;28;p5"/>
          <p:cNvSpPr txBox="1">
            <a:spLocks noGrp="1"/>
          </p:cNvSpPr>
          <p:nvPr>
            <p:ph type="body" idx="1"/>
          </p:nvPr>
        </p:nvSpPr>
        <p:spPr>
          <a:xfrm>
            <a:off x="387900" y="1489825"/>
            <a:ext cx="3999900" cy="3078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9" name="Google Shape;29;p5"/>
          <p:cNvSpPr txBox="1">
            <a:spLocks noGrp="1"/>
          </p:cNvSpPr>
          <p:nvPr>
            <p:ph type="body" idx="2"/>
          </p:nvPr>
        </p:nvSpPr>
        <p:spPr>
          <a:xfrm>
            <a:off x="4756200" y="1489825"/>
            <a:ext cx="3999900" cy="30789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0" name="Google Shape;30;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6"/>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3" name="Google Shape;33;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4"/>
        <p:cNvGrpSpPr/>
        <p:nvPr/>
      </p:nvGrpSpPr>
      <p:grpSpPr>
        <a:xfrm>
          <a:off x="0" y="0"/>
          <a:ext cx="0" cy="0"/>
          <a:chOff x="0" y="0"/>
          <a:chExt cx="0" cy="0"/>
        </a:xfrm>
      </p:grpSpPr>
      <p:cxnSp>
        <p:nvCxnSpPr>
          <p:cNvPr id="35" name="Google Shape;35;p7"/>
          <p:cNvCxnSpPr/>
          <p:nvPr/>
        </p:nvCxnSpPr>
        <p:spPr>
          <a:xfrm>
            <a:off x="489218" y="1412277"/>
            <a:ext cx="331500" cy="0"/>
          </a:xfrm>
          <a:prstGeom prst="straightConnector1">
            <a:avLst/>
          </a:prstGeom>
          <a:noFill/>
          <a:ln w="38100" cap="flat" cmpd="sng">
            <a:solidFill>
              <a:schemeClr val="accent4"/>
            </a:solidFill>
            <a:prstDash val="solid"/>
            <a:round/>
            <a:headEnd type="none" w="sm" len="sm"/>
            <a:tailEnd type="none" w="sm" len="sm"/>
          </a:ln>
        </p:spPr>
      </p:cxnSp>
      <p:sp>
        <p:nvSpPr>
          <p:cNvPr id="36" name="Google Shape;36;p7"/>
          <p:cNvSpPr txBox="1">
            <a:spLocks noGrp="1"/>
          </p:cNvSpPr>
          <p:nvPr>
            <p:ph type="title"/>
          </p:nvPr>
        </p:nvSpPr>
        <p:spPr>
          <a:xfrm>
            <a:off x="3879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7" name="Google Shape;37;p7"/>
          <p:cNvSpPr txBox="1">
            <a:spLocks noGrp="1"/>
          </p:cNvSpPr>
          <p:nvPr>
            <p:ph type="body" idx="1"/>
          </p:nvPr>
        </p:nvSpPr>
        <p:spPr>
          <a:xfrm>
            <a:off x="387900" y="1594025"/>
            <a:ext cx="2808000" cy="26811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8" name="Google Shape;38;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9"/>
        <p:cNvGrpSpPr/>
        <p:nvPr/>
      </p:nvGrpSpPr>
      <p:grpSpPr>
        <a:xfrm>
          <a:off x="0" y="0"/>
          <a:ext cx="0" cy="0"/>
          <a:chOff x="0" y="0"/>
          <a:chExt cx="0" cy="0"/>
        </a:xfrm>
      </p:grpSpPr>
      <p:sp>
        <p:nvSpPr>
          <p:cNvPr id="40" name="Google Shape;40;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41" name="Google Shape;41;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2"/>
        <p:cNvGrpSpPr/>
        <p:nvPr/>
      </p:nvGrpSpPr>
      <p:grpSpPr>
        <a:xfrm>
          <a:off x="0" y="0"/>
          <a:ext cx="0" cy="0"/>
          <a:chOff x="0" y="0"/>
          <a:chExt cx="0" cy="0"/>
        </a:xfrm>
      </p:grpSpPr>
      <p:sp>
        <p:nvSpPr>
          <p:cNvPr id="43" name="Google Shape;43;p9"/>
          <p:cNvSpPr/>
          <p:nvPr/>
        </p:nvSpPr>
        <p:spPr>
          <a:xfrm>
            <a:off x="4572000" y="-75"/>
            <a:ext cx="45720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 name="Google Shape;44;p9"/>
          <p:cNvCxnSpPr/>
          <p:nvPr/>
        </p:nvCxnSpPr>
        <p:spPr>
          <a:xfrm>
            <a:off x="5029675" y="4495503"/>
            <a:ext cx="540900" cy="0"/>
          </a:xfrm>
          <a:prstGeom prst="straightConnector1">
            <a:avLst/>
          </a:prstGeom>
          <a:noFill/>
          <a:ln w="38100" cap="flat" cmpd="sng">
            <a:solidFill>
              <a:schemeClr val="accent5"/>
            </a:solidFill>
            <a:prstDash val="solid"/>
            <a:round/>
            <a:headEnd type="none" w="sm" len="sm"/>
            <a:tailEnd type="none" w="sm" len="sm"/>
          </a:ln>
        </p:spPr>
      </p:cxnSp>
      <p:sp>
        <p:nvSpPr>
          <p:cNvPr id="45" name="Google Shape;45;p9"/>
          <p:cNvSpPr txBox="1">
            <a:spLocks noGrp="1"/>
          </p:cNvSpPr>
          <p:nvPr>
            <p:ph type="title"/>
          </p:nvPr>
        </p:nvSpPr>
        <p:spPr>
          <a:xfrm>
            <a:off x="265500" y="1209075"/>
            <a:ext cx="4045200" cy="1506300"/>
          </a:xfrm>
          <a:prstGeom prst="rect">
            <a:avLst/>
          </a:prstGeom>
        </p:spPr>
        <p:txBody>
          <a:bodyPr spcFirstLastPara="1" wrap="square" lIns="91425" tIns="91425" rIns="91425" bIns="91425" anchor="b" anchorCtr="0">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46" name="Google Shape;46;p9"/>
          <p:cNvSpPr txBox="1">
            <a:spLocks noGrp="1"/>
          </p:cNvSpPr>
          <p:nvPr>
            <p:ph type="subTitle" idx="1"/>
          </p:nvPr>
        </p:nvSpPr>
        <p:spPr>
          <a:xfrm>
            <a:off x="265500" y="2769001"/>
            <a:ext cx="4045200" cy="13455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Clr>
                <a:schemeClr val="accent5"/>
              </a:buClr>
              <a:buSzPts val="2100"/>
              <a:buNone/>
              <a:defRPr sz="2100">
                <a:solidFill>
                  <a:schemeClr val="accent5"/>
                </a:solidFill>
              </a:defRPr>
            </a:lvl1pPr>
            <a:lvl2pPr lvl="1" algn="ctr">
              <a:lnSpc>
                <a:spcPct val="100000"/>
              </a:lnSpc>
              <a:spcBef>
                <a:spcPts val="0"/>
              </a:spcBef>
              <a:spcAft>
                <a:spcPts val="0"/>
              </a:spcAft>
              <a:buClr>
                <a:schemeClr val="accent5"/>
              </a:buClr>
              <a:buSzPts val="2100"/>
              <a:buNone/>
              <a:defRPr sz="2100">
                <a:solidFill>
                  <a:schemeClr val="accent5"/>
                </a:solidFill>
              </a:defRPr>
            </a:lvl2pPr>
            <a:lvl3pPr lvl="2" algn="ctr">
              <a:lnSpc>
                <a:spcPct val="100000"/>
              </a:lnSpc>
              <a:spcBef>
                <a:spcPts val="0"/>
              </a:spcBef>
              <a:spcAft>
                <a:spcPts val="0"/>
              </a:spcAft>
              <a:buClr>
                <a:schemeClr val="accent5"/>
              </a:buClr>
              <a:buSzPts val="2100"/>
              <a:buNone/>
              <a:defRPr sz="2100">
                <a:solidFill>
                  <a:schemeClr val="accent5"/>
                </a:solidFill>
              </a:defRPr>
            </a:lvl3pPr>
            <a:lvl4pPr lvl="3" algn="ctr">
              <a:lnSpc>
                <a:spcPct val="100000"/>
              </a:lnSpc>
              <a:spcBef>
                <a:spcPts val="0"/>
              </a:spcBef>
              <a:spcAft>
                <a:spcPts val="0"/>
              </a:spcAft>
              <a:buClr>
                <a:schemeClr val="accent5"/>
              </a:buClr>
              <a:buSzPts val="2100"/>
              <a:buNone/>
              <a:defRPr sz="2100">
                <a:solidFill>
                  <a:schemeClr val="accent5"/>
                </a:solidFill>
              </a:defRPr>
            </a:lvl4pPr>
            <a:lvl5pPr lvl="4" algn="ctr">
              <a:lnSpc>
                <a:spcPct val="100000"/>
              </a:lnSpc>
              <a:spcBef>
                <a:spcPts val="0"/>
              </a:spcBef>
              <a:spcAft>
                <a:spcPts val="0"/>
              </a:spcAft>
              <a:buClr>
                <a:schemeClr val="accent5"/>
              </a:buClr>
              <a:buSzPts val="2100"/>
              <a:buNone/>
              <a:defRPr sz="2100">
                <a:solidFill>
                  <a:schemeClr val="accent5"/>
                </a:solidFill>
              </a:defRPr>
            </a:lvl5pPr>
            <a:lvl6pPr lvl="5" algn="ctr">
              <a:lnSpc>
                <a:spcPct val="100000"/>
              </a:lnSpc>
              <a:spcBef>
                <a:spcPts val="0"/>
              </a:spcBef>
              <a:spcAft>
                <a:spcPts val="0"/>
              </a:spcAft>
              <a:buClr>
                <a:schemeClr val="accent5"/>
              </a:buClr>
              <a:buSzPts val="2100"/>
              <a:buNone/>
              <a:defRPr sz="2100">
                <a:solidFill>
                  <a:schemeClr val="accent5"/>
                </a:solidFill>
              </a:defRPr>
            </a:lvl6pPr>
            <a:lvl7pPr lvl="6" algn="ctr">
              <a:lnSpc>
                <a:spcPct val="100000"/>
              </a:lnSpc>
              <a:spcBef>
                <a:spcPts val="0"/>
              </a:spcBef>
              <a:spcAft>
                <a:spcPts val="0"/>
              </a:spcAft>
              <a:buClr>
                <a:schemeClr val="accent5"/>
              </a:buClr>
              <a:buSzPts val="2100"/>
              <a:buNone/>
              <a:defRPr sz="2100">
                <a:solidFill>
                  <a:schemeClr val="accent5"/>
                </a:solidFill>
              </a:defRPr>
            </a:lvl7pPr>
            <a:lvl8pPr lvl="7" algn="ctr">
              <a:lnSpc>
                <a:spcPct val="100000"/>
              </a:lnSpc>
              <a:spcBef>
                <a:spcPts val="0"/>
              </a:spcBef>
              <a:spcAft>
                <a:spcPts val="0"/>
              </a:spcAft>
              <a:buClr>
                <a:schemeClr val="accent5"/>
              </a:buClr>
              <a:buSzPts val="2100"/>
              <a:buNone/>
              <a:defRPr sz="2100">
                <a:solidFill>
                  <a:schemeClr val="accent5"/>
                </a:solidFill>
              </a:defRPr>
            </a:lvl8pPr>
            <a:lvl9pPr lvl="8" algn="ctr">
              <a:lnSpc>
                <a:spcPct val="100000"/>
              </a:lnSpc>
              <a:spcBef>
                <a:spcPts val="0"/>
              </a:spcBef>
              <a:spcAft>
                <a:spcPts val="0"/>
              </a:spcAft>
              <a:buClr>
                <a:schemeClr val="accent5"/>
              </a:buClr>
              <a:buSzPts val="2100"/>
              <a:buNone/>
              <a:defRPr sz="2100">
                <a:solidFill>
                  <a:schemeClr val="accent5"/>
                </a:solidFill>
              </a:defRPr>
            </a:lvl9pPr>
          </a:lstStyle>
          <a:p>
            <a:endParaRPr/>
          </a:p>
        </p:txBody>
      </p:sp>
      <p:sp>
        <p:nvSpPr>
          <p:cNvPr id="47" name="Google Shape;47;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8" name="Google Shape;4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9"/>
        <p:cNvGrpSpPr/>
        <p:nvPr/>
      </p:nvGrpSpPr>
      <p:grpSpPr>
        <a:xfrm>
          <a:off x="0" y="0"/>
          <a:ext cx="0" cy="0"/>
          <a:chOff x="0" y="0"/>
          <a:chExt cx="0" cy="0"/>
        </a:xfrm>
      </p:grpSpPr>
      <p:sp>
        <p:nvSpPr>
          <p:cNvPr id="50" name="Google Shape;50;p10"/>
          <p:cNvSpPr txBox="1">
            <a:spLocks noGrp="1"/>
          </p:cNvSpPr>
          <p:nvPr>
            <p:ph type="body" idx="1"/>
          </p:nvPr>
        </p:nvSpPr>
        <p:spPr>
          <a:xfrm>
            <a:off x="319500" y="4233725"/>
            <a:ext cx="5998800" cy="5988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a:endParaRPr/>
          </a:p>
        </p:txBody>
      </p:sp>
      <p:sp>
        <p:nvSpPr>
          <p:cNvPr id="51" name="Google Shape;5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rina">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87900" y="458025"/>
            <a:ext cx="8368200" cy="686100"/>
          </a:xfrm>
          <a:prstGeom prst="rect">
            <a:avLst/>
          </a:prstGeom>
          <a:noFill/>
          <a:ln>
            <a:noFill/>
          </a:ln>
        </p:spPr>
        <p:txBody>
          <a:bodyPr spcFirstLastPara="1" wrap="square" lIns="91425" tIns="91425" rIns="91425" bIns="91425" anchor="b" anchorCtr="0">
            <a:normAutofit/>
          </a:bodyPr>
          <a:lstStyle>
            <a:lvl1pPr lvl="0">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1pPr>
            <a:lvl2pPr lvl="1">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2pPr>
            <a:lvl3pPr lvl="2">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3pPr>
            <a:lvl4pPr lvl="3">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4pPr>
            <a:lvl5pPr lvl="4">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5pPr>
            <a:lvl6pPr lvl="5">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6pPr>
            <a:lvl7pPr lvl="6">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7pPr>
            <a:lvl8pPr lvl="7">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8pPr>
            <a:lvl9pPr lvl="8">
              <a:spcBef>
                <a:spcPts val="0"/>
              </a:spcBef>
              <a:spcAft>
                <a:spcPts val="0"/>
              </a:spcAft>
              <a:buClr>
                <a:schemeClr val="dk1"/>
              </a:buClr>
              <a:buSzPts val="3000"/>
              <a:buFont typeface="Roboto Slab"/>
              <a:buNone/>
              <a:defRPr sz="3000">
                <a:solidFill>
                  <a:schemeClr val="dk1"/>
                </a:solidFill>
                <a:latin typeface="Roboto Slab"/>
                <a:ea typeface="Roboto Slab"/>
                <a:cs typeface="Roboto Slab"/>
                <a:sym typeface="Roboto Slab"/>
              </a:defRPr>
            </a:lvl9pPr>
          </a:lstStyle>
          <a:p>
            <a:endParaRPr/>
          </a:p>
        </p:txBody>
      </p:sp>
      <p:sp>
        <p:nvSpPr>
          <p:cNvPr id="7" name="Google Shape;7;p1"/>
          <p:cNvSpPr txBox="1">
            <a:spLocks noGrp="1"/>
          </p:cNvSpPr>
          <p:nvPr>
            <p:ph type="body" idx="1"/>
          </p:nvPr>
        </p:nvSpPr>
        <p:spPr>
          <a:xfrm>
            <a:off x="387900" y="1489824"/>
            <a:ext cx="8368200" cy="30789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15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1"/>
                </a:solidFill>
                <a:latin typeface="Roboto"/>
                <a:ea typeface="Roboto"/>
                <a:cs typeface="Roboto"/>
                <a:sym typeface="Roboto"/>
              </a:defRPr>
            </a:lvl1pPr>
            <a:lvl2pPr lvl="1" algn="r">
              <a:buNone/>
              <a:defRPr sz="1000">
                <a:solidFill>
                  <a:schemeClr val="dk1"/>
                </a:solidFill>
                <a:latin typeface="Roboto"/>
                <a:ea typeface="Roboto"/>
                <a:cs typeface="Roboto"/>
                <a:sym typeface="Roboto"/>
              </a:defRPr>
            </a:lvl2pPr>
            <a:lvl3pPr lvl="2" algn="r">
              <a:buNone/>
              <a:defRPr sz="1000">
                <a:solidFill>
                  <a:schemeClr val="dk1"/>
                </a:solidFill>
                <a:latin typeface="Roboto"/>
                <a:ea typeface="Roboto"/>
                <a:cs typeface="Roboto"/>
                <a:sym typeface="Roboto"/>
              </a:defRPr>
            </a:lvl3pPr>
            <a:lvl4pPr lvl="3" algn="r">
              <a:buNone/>
              <a:defRPr sz="1000">
                <a:solidFill>
                  <a:schemeClr val="dk1"/>
                </a:solidFill>
                <a:latin typeface="Roboto"/>
                <a:ea typeface="Roboto"/>
                <a:cs typeface="Roboto"/>
                <a:sym typeface="Roboto"/>
              </a:defRPr>
            </a:lvl4pPr>
            <a:lvl5pPr lvl="4" algn="r">
              <a:buNone/>
              <a:defRPr sz="1000">
                <a:solidFill>
                  <a:schemeClr val="dk1"/>
                </a:solidFill>
                <a:latin typeface="Roboto"/>
                <a:ea typeface="Roboto"/>
                <a:cs typeface="Roboto"/>
                <a:sym typeface="Roboto"/>
              </a:defRPr>
            </a:lvl5pPr>
            <a:lvl6pPr lvl="5" algn="r">
              <a:buNone/>
              <a:defRPr sz="1000">
                <a:solidFill>
                  <a:schemeClr val="dk1"/>
                </a:solidFill>
                <a:latin typeface="Roboto"/>
                <a:ea typeface="Roboto"/>
                <a:cs typeface="Roboto"/>
                <a:sym typeface="Roboto"/>
              </a:defRPr>
            </a:lvl6pPr>
            <a:lvl7pPr lvl="6" algn="r">
              <a:buNone/>
              <a:defRPr sz="1000">
                <a:solidFill>
                  <a:schemeClr val="dk1"/>
                </a:solidFill>
                <a:latin typeface="Roboto"/>
                <a:ea typeface="Roboto"/>
                <a:cs typeface="Roboto"/>
                <a:sym typeface="Roboto"/>
              </a:defRPr>
            </a:lvl7pPr>
            <a:lvl8pPr lvl="7" algn="r">
              <a:buNone/>
              <a:defRPr sz="1000">
                <a:solidFill>
                  <a:schemeClr val="dk1"/>
                </a:solidFill>
                <a:latin typeface="Roboto"/>
                <a:ea typeface="Roboto"/>
                <a:cs typeface="Roboto"/>
                <a:sym typeface="Roboto"/>
              </a:defRPr>
            </a:lvl8pPr>
            <a:lvl9pPr lvl="8" algn="r">
              <a:buNone/>
              <a:defRPr sz="1000">
                <a:solidFill>
                  <a:schemeClr val="dk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notesSlide" Target="../notesSlides/notesSlide16.xml"/><Relationship Id="rId16" Type="http://schemas.openxmlformats.org/officeDocument/2006/relationships/diagramColors" Target="../diagrams/colors4.xml"/><Relationship Id="rId1" Type="http://schemas.openxmlformats.org/officeDocument/2006/relationships/slideLayout" Target="../slideLayouts/slideLayout3.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3.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62">
          <a:extLst>
            <a:ext uri="{FF2B5EF4-FFF2-40B4-BE49-F238E27FC236}">
              <a16:creationId xmlns:a16="http://schemas.microsoft.com/office/drawing/2014/main" id="{CF67D4B9-4B73-0874-8509-D4AB67352D6F}"/>
            </a:ext>
          </a:extLst>
        </p:cNvPr>
        <p:cNvGrpSpPr/>
        <p:nvPr/>
      </p:nvGrpSpPr>
      <p:grpSpPr>
        <a:xfrm>
          <a:off x="0" y="0"/>
          <a:ext cx="0" cy="0"/>
          <a:chOff x="0" y="0"/>
          <a:chExt cx="0" cy="0"/>
        </a:xfrm>
      </p:grpSpPr>
      <p:sp>
        <p:nvSpPr>
          <p:cNvPr id="63" name="Google Shape;63;p13">
            <a:extLst>
              <a:ext uri="{FF2B5EF4-FFF2-40B4-BE49-F238E27FC236}">
                <a16:creationId xmlns:a16="http://schemas.microsoft.com/office/drawing/2014/main" id="{37A65BE2-BC18-9119-2714-1D424CE31C5B}"/>
              </a:ext>
            </a:extLst>
          </p:cNvPr>
          <p:cNvSpPr txBox="1">
            <a:spLocks noGrp="1"/>
          </p:cNvSpPr>
          <p:nvPr>
            <p:ph type="ctrTitle"/>
          </p:nvPr>
        </p:nvSpPr>
        <p:spPr>
          <a:xfrm>
            <a:off x="1680302" y="1188925"/>
            <a:ext cx="5783400" cy="1457400"/>
          </a:xfrm>
          <a:prstGeom prst="rect">
            <a:avLst/>
          </a:prstGeom>
        </p:spPr>
        <p:txBody>
          <a:bodyPr spcFirstLastPara="1" wrap="square" lIns="91425" tIns="91425" rIns="91425" bIns="91425" anchor="b" anchorCtr="0">
            <a:normAutofit/>
          </a:bodyPr>
          <a:lstStyle/>
          <a:p>
            <a:pPr marL="0" lvl="0" indent="0" algn="ctr" rtl="0">
              <a:spcBef>
                <a:spcPts val="0"/>
              </a:spcBef>
              <a:spcAft>
                <a:spcPts val="0"/>
              </a:spcAft>
              <a:buNone/>
            </a:pPr>
            <a:r>
              <a:rPr lang="en" dirty="0"/>
              <a:t>Privacy By Design</a:t>
            </a:r>
            <a:endParaRPr dirty="0"/>
          </a:p>
        </p:txBody>
      </p:sp>
      <p:sp>
        <p:nvSpPr>
          <p:cNvPr id="64" name="Google Shape;64;p13">
            <a:extLst>
              <a:ext uri="{FF2B5EF4-FFF2-40B4-BE49-F238E27FC236}">
                <a16:creationId xmlns:a16="http://schemas.microsoft.com/office/drawing/2014/main" id="{92C7F050-A1A6-55F2-1164-E120690E1BF4}"/>
              </a:ext>
            </a:extLst>
          </p:cNvPr>
          <p:cNvSpPr txBox="1">
            <a:spLocks noGrp="1"/>
          </p:cNvSpPr>
          <p:nvPr>
            <p:ph type="subTitle" idx="1"/>
          </p:nvPr>
        </p:nvSpPr>
        <p:spPr>
          <a:xfrm>
            <a:off x="1680302" y="3483950"/>
            <a:ext cx="5783400" cy="9090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sz="1800" dirty="0"/>
              <a:t>Abdulmajeed Raji, CIPPE, CIMP, CIPT, FIP.</a:t>
            </a:r>
          </a:p>
          <a:p>
            <a:pPr marL="0" lvl="0" indent="0" algn="ctr" rtl="0">
              <a:spcBef>
                <a:spcPts val="0"/>
              </a:spcBef>
              <a:spcAft>
                <a:spcPts val="0"/>
              </a:spcAft>
              <a:buNone/>
            </a:pPr>
            <a:r>
              <a:rPr lang="en" sz="1800" dirty="0"/>
              <a:t>Privacy Engineer. </a:t>
            </a:r>
            <a:endParaRPr sz="1800" dirty="0"/>
          </a:p>
        </p:txBody>
      </p:sp>
    </p:spTree>
    <p:extLst>
      <p:ext uri="{BB962C8B-B14F-4D97-AF65-F5344CB8AC3E}">
        <p14:creationId xmlns:p14="http://schemas.microsoft.com/office/powerpoint/2010/main" val="3540850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a:extLst>
            <a:ext uri="{FF2B5EF4-FFF2-40B4-BE49-F238E27FC236}">
              <a16:creationId xmlns:a16="http://schemas.microsoft.com/office/drawing/2014/main" id="{17D79D6C-44B2-5F0E-93E2-0DB3D06B7D37}"/>
            </a:ext>
          </a:extLst>
        </p:cNvPr>
        <p:cNvGrpSpPr/>
        <p:nvPr/>
      </p:nvGrpSpPr>
      <p:grpSpPr>
        <a:xfrm>
          <a:off x="0" y="0"/>
          <a:ext cx="0" cy="0"/>
          <a:chOff x="0" y="0"/>
          <a:chExt cx="0" cy="0"/>
        </a:xfrm>
      </p:grpSpPr>
      <p:grpSp>
        <p:nvGrpSpPr>
          <p:cNvPr id="149" name="Google Shape;149;p16">
            <a:extLst>
              <a:ext uri="{FF2B5EF4-FFF2-40B4-BE49-F238E27FC236}">
                <a16:creationId xmlns:a16="http://schemas.microsoft.com/office/drawing/2014/main" id="{2AB5B6CA-9496-1911-7780-D8D4E00A4CED}"/>
              </a:ext>
            </a:extLst>
          </p:cNvPr>
          <p:cNvGrpSpPr/>
          <p:nvPr/>
        </p:nvGrpSpPr>
        <p:grpSpPr>
          <a:xfrm>
            <a:off x="3025060" y="1462395"/>
            <a:ext cx="5337001" cy="868182"/>
            <a:chOff x="2789785" y="1323164"/>
            <a:chExt cx="5221800" cy="731700"/>
          </a:xfrm>
        </p:grpSpPr>
        <p:sp>
          <p:nvSpPr>
            <p:cNvPr id="151" name="Google Shape;151;p16">
              <a:extLst>
                <a:ext uri="{FF2B5EF4-FFF2-40B4-BE49-F238E27FC236}">
                  <a16:creationId xmlns:a16="http://schemas.microsoft.com/office/drawing/2014/main" id="{2517EAA2-2383-718B-97E7-B08A14EEC841}"/>
                </a:ext>
              </a:extLst>
            </p:cNvPr>
            <p:cNvSpPr/>
            <p:nvPr/>
          </p:nvSpPr>
          <p:spPr>
            <a:xfrm>
              <a:off x="2789785" y="1323164"/>
              <a:ext cx="5221800" cy="731700"/>
            </a:xfrm>
            <a:prstGeom prst="rect">
              <a:avLst/>
            </a:prstGeom>
            <a:solidFill>
              <a:srgbClr val="0B713F"/>
            </a:solidFill>
            <a:ln>
              <a:noFill/>
            </a:ln>
          </p:spPr>
          <p:txBody>
            <a:bodyPr spcFirstLastPara="1" wrap="square" lIns="91425" tIns="45700" rIns="91425" bIns="45700" anchor="ctr" anchorCtr="0">
              <a:noAutofit/>
            </a:bodyPr>
            <a:lstStyle/>
            <a:p>
              <a:endParaRPr/>
            </a:p>
          </p:txBody>
        </p:sp>
        <p:sp>
          <p:nvSpPr>
            <p:cNvPr id="152" name="Google Shape;152;p16">
              <a:extLst>
                <a:ext uri="{FF2B5EF4-FFF2-40B4-BE49-F238E27FC236}">
                  <a16:creationId xmlns:a16="http://schemas.microsoft.com/office/drawing/2014/main" id="{5681882C-7343-1F94-6238-394152A3618F}"/>
                </a:ext>
              </a:extLst>
            </p:cNvPr>
            <p:cNvSpPr txBox="1"/>
            <p:nvPr/>
          </p:nvSpPr>
          <p:spPr>
            <a:xfrm>
              <a:off x="2914389" y="1407440"/>
              <a:ext cx="5031520" cy="575400"/>
            </a:xfrm>
            <a:prstGeom prst="rect">
              <a:avLst/>
            </a:prstGeom>
            <a:solidFill>
              <a:srgbClr val="0B713F"/>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indent="0">
                <a:buNone/>
              </a:lvl1pPr>
            </a:lstStyle>
            <a:p>
              <a:pPr>
                <a:lnSpc>
                  <a:spcPct val="115000"/>
                </a:lnSpc>
              </a:pPr>
              <a:r>
                <a:rPr lang="en" sz="1200" dirty="0">
                  <a:solidFill>
                    <a:srgbClr val="FFFFFF"/>
                  </a:solidFill>
                  <a:latin typeface="Roboto"/>
                  <a:ea typeface="Roboto"/>
                  <a:cs typeface="Roboto"/>
                  <a:sym typeface="Roboto"/>
                </a:rPr>
                <a:t>Article 25: Data protection by design and by default.</a:t>
              </a:r>
            </a:p>
            <a:p>
              <a:pPr>
                <a:lnSpc>
                  <a:spcPct val="115000"/>
                </a:lnSpc>
              </a:pPr>
              <a:r>
                <a:rPr lang="en-US" sz="1200" dirty="0">
                  <a:solidFill>
                    <a:srgbClr val="FFFFFF"/>
                  </a:solidFill>
                  <a:latin typeface="Roboto"/>
                  <a:ea typeface="Roboto"/>
                  <a:cs typeface="Roboto"/>
                  <a:sym typeface="Roboto"/>
                </a:rPr>
                <a:t>Ensures organizations implement appropriate technical and organizational measures to meet GDPR requirements.</a:t>
              </a:r>
            </a:p>
          </p:txBody>
        </p:sp>
      </p:grpSp>
      <p:grpSp>
        <p:nvGrpSpPr>
          <p:cNvPr id="153" name="Google Shape;153;p16">
            <a:extLst>
              <a:ext uri="{FF2B5EF4-FFF2-40B4-BE49-F238E27FC236}">
                <a16:creationId xmlns:a16="http://schemas.microsoft.com/office/drawing/2014/main" id="{42704E4C-417B-1187-461B-887878337582}"/>
              </a:ext>
            </a:extLst>
          </p:cNvPr>
          <p:cNvGrpSpPr/>
          <p:nvPr/>
        </p:nvGrpSpPr>
        <p:grpSpPr>
          <a:xfrm>
            <a:off x="3025060" y="2699854"/>
            <a:ext cx="5319706" cy="731700"/>
            <a:chOff x="2828767" y="2200704"/>
            <a:chExt cx="5319706" cy="731700"/>
          </a:xfrm>
        </p:grpSpPr>
        <p:sp>
          <p:nvSpPr>
            <p:cNvPr id="155" name="Google Shape;155;p16">
              <a:extLst>
                <a:ext uri="{FF2B5EF4-FFF2-40B4-BE49-F238E27FC236}">
                  <a16:creationId xmlns:a16="http://schemas.microsoft.com/office/drawing/2014/main" id="{3544516B-A522-3D4C-C60B-F5DA7CF810B6}"/>
                </a:ext>
              </a:extLst>
            </p:cNvPr>
            <p:cNvSpPr/>
            <p:nvPr/>
          </p:nvSpPr>
          <p:spPr>
            <a:xfrm>
              <a:off x="2828767" y="2200704"/>
              <a:ext cx="5319706" cy="731700"/>
            </a:xfrm>
            <a:prstGeom prst="rect">
              <a:avLst/>
            </a:prstGeom>
            <a:solidFill>
              <a:srgbClr val="0B713F"/>
            </a:solid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
          <p:nvSpPr>
            <p:cNvPr id="156" name="Google Shape;156;p16">
              <a:extLst>
                <a:ext uri="{FF2B5EF4-FFF2-40B4-BE49-F238E27FC236}">
                  <a16:creationId xmlns:a16="http://schemas.microsoft.com/office/drawing/2014/main" id="{C91A3D9A-F4EB-2CF5-15E2-299BEB4238A8}"/>
                </a:ext>
              </a:extLst>
            </p:cNvPr>
            <p:cNvSpPr txBox="1"/>
            <p:nvPr/>
          </p:nvSpPr>
          <p:spPr>
            <a:xfrm>
              <a:off x="3009792" y="2407275"/>
              <a:ext cx="4776081" cy="3306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None/>
              </a:pPr>
              <a:r>
                <a:rPr lang="en" sz="1200" dirty="0">
                  <a:solidFill>
                    <a:srgbClr val="FFFFFF"/>
                  </a:solidFill>
                  <a:latin typeface="Roboto"/>
                  <a:ea typeface="Roboto"/>
                  <a:cs typeface="Roboto"/>
                  <a:sym typeface="Roboto"/>
                </a:rPr>
                <a:t>Emphasizes consumer rights and business obligations in terms of personal data.</a:t>
              </a:r>
            </a:p>
          </p:txBody>
        </p:sp>
      </p:grpSp>
      <p:grpSp>
        <p:nvGrpSpPr>
          <p:cNvPr id="157" name="Google Shape;157;p16">
            <a:extLst>
              <a:ext uri="{FF2B5EF4-FFF2-40B4-BE49-F238E27FC236}">
                <a16:creationId xmlns:a16="http://schemas.microsoft.com/office/drawing/2014/main" id="{A4913897-04E4-FFBA-2909-4D6BA9771DD7}"/>
              </a:ext>
            </a:extLst>
          </p:cNvPr>
          <p:cNvGrpSpPr/>
          <p:nvPr/>
        </p:nvGrpSpPr>
        <p:grpSpPr>
          <a:xfrm>
            <a:off x="3042355" y="3886306"/>
            <a:ext cx="5319706" cy="731700"/>
            <a:chOff x="2828767" y="3259930"/>
            <a:chExt cx="5319706" cy="731700"/>
          </a:xfrm>
        </p:grpSpPr>
        <p:sp>
          <p:nvSpPr>
            <p:cNvPr id="159" name="Google Shape;159;p16">
              <a:extLst>
                <a:ext uri="{FF2B5EF4-FFF2-40B4-BE49-F238E27FC236}">
                  <a16:creationId xmlns:a16="http://schemas.microsoft.com/office/drawing/2014/main" id="{77A27EBA-448D-0FD4-9DE1-A9878EAA81A0}"/>
                </a:ext>
              </a:extLst>
            </p:cNvPr>
            <p:cNvSpPr/>
            <p:nvPr/>
          </p:nvSpPr>
          <p:spPr>
            <a:xfrm>
              <a:off x="2828767" y="3259930"/>
              <a:ext cx="5319706" cy="731700"/>
            </a:xfrm>
            <a:prstGeom prst="rect">
              <a:avLst/>
            </a:prstGeom>
            <a:solidFill>
              <a:srgbClr val="0B7743"/>
            </a:solid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
          <p:nvSpPr>
            <p:cNvPr id="160" name="Google Shape;160;p16">
              <a:extLst>
                <a:ext uri="{FF2B5EF4-FFF2-40B4-BE49-F238E27FC236}">
                  <a16:creationId xmlns:a16="http://schemas.microsoft.com/office/drawing/2014/main" id="{FFF6C38D-97B3-3D09-0BD8-E6FF37A5BA73}"/>
                </a:ext>
              </a:extLst>
            </p:cNvPr>
            <p:cNvSpPr txBox="1"/>
            <p:nvPr/>
          </p:nvSpPr>
          <p:spPr>
            <a:xfrm>
              <a:off x="3009792" y="3476866"/>
              <a:ext cx="5070419" cy="330600"/>
            </a:xfrm>
            <a:prstGeom prst="rect">
              <a:avLst/>
            </a:prstGeom>
            <a:noFill/>
            <a:ln>
              <a:noFill/>
            </a:ln>
          </p:spPr>
          <p:txBody>
            <a:bodyPr spcFirstLastPara="1" wrap="square" lIns="91425" tIns="45700" rIns="91425" bIns="45700" anchor="ctr" anchorCtr="0">
              <a:noAutofit/>
            </a:bodyPr>
            <a:lstStyle/>
            <a:p>
              <a:pPr marL="0" lvl="0" indent="0" algn="l" rtl="0">
                <a:lnSpc>
                  <a:spcPct val="115000"/>
                </a:lnSpc>
                <a:spcBef>
                  <a:spcPts val="0"/>
                </a:spcBef>
                <a:spcAft>
                  <a:spcPts val="0"/>
                </a:spcAft>
                <a:buNone/>
              </a:pPr>
              <a:r>
                <a:rPr lang="en" sz="1200" dirty="0">
                  <a:solidFill>
                    <a:srgbClr val="FFFFFF"/>
                  </a:solidFill>
                  <a:latin typeface="Roboto"/>
                  <a:ea typeface="Roboto"/>
                  <a:cs typeface="Roboto"/>
                  <a:sym typeface="Roboto"/>
                </a:rPr>
                <a:t>Focuses on the privacy and security of health information.</a:t>
              </a:r>
              <a:endParaRPr sz="1200" dirty="0">
                <a:solidFill>
                  <a:srgbClr val="FFFFFF"/>
                </a:solidFill>
                <a:latin typeface="Roboto"/>
                <a:ea typeface="Roboto"/>
                <a:cs typeface="Roboto"/>
                <a:sym typeface="Roboto"/>
              </a:endParaRPr>
            </a:p>
          </p:txBody>
        </p:sp>
      </p:grpSp>
      <p:sp>
        <p:nvSpPr>
          <p:cNvPr id="2" name="Google Shape;88;p15">
            <a:extLst>
              <a:ext uri="{FF2B5EF4-FFF2-40B4-BE49-F238E27FC236}">
                <a16:creationId xmlns:a16="http://schemas.microsoft.com/office/drawing/2014/main" id="{94B498B2-7FF1-5D62-141A-B8B03595880B}"/>
              </a:ext>
            </a:extLst>
          </p:cNvPr>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dirty="0"/>
              <a:t>Key Global Regulations</a:t>
            </a:r>
            <a:endParaRPr dirty="0"/>
          </a:p>
        </p:txBody>
      </p:sp>
      <p:pic>
        <p:nvPicPr>
          <p:cNvPr id="11268" name="Picture 4" descr="adopt CCPA compliance ...">
            <a:extLst>
              <a:ext uri="{FF2B5EF4-FFF2-40B4-BE49-F238E27FC236}">
                <a16:creationId xmlns:a16="http://schemas.microsoft.com/office/drawing/2014/main" id="{3B4082FA-526C-8B65-7BD8-D3F76FF903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234" y="2571750"/>
            <a:ext cx="1786739" cy="930713"/>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What is HIPAA?">
            <a:extLst>
              <a:ext uri="{FF2B5EF4-FFF2-40B4-BE49-F238E27FC236}">
                <a16:creationId xmlns:a16="http://schemas.microsoft.com/office/drawing/2014/main" id="{E7FFB098-3DC2-3C6E-2A6E-0368B4D742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234" y="3802349"/>
            <a:ext cx="1786739" cy="916131"/>
          </a:xfrm>
          <a:prstGeom prst="rect">
            <a:avLst/>
          </a:prstGeom>
          <a:noFill/>
          <a:extLst>
            <a:ext uri="{909E8E84-426E-40DD-AFC4-6F175D3DCCD1}">
              <a14:hiddenFill xmlns:a14="http://schemas.microsoft.com/office/drawing/2010/main">
                <a:solidFill>
                  <a:srgbClr val="FFFFFF"/>
                </a:solidFill>
              </a14:hiddenFill>
            </a:ext>
          </a:extLst>
        </p:spPr>
      </p:pic>
      <p:pic>
        <p:nvPicPr>
          <p:cNvPr id="11272" name="Picture 8" descr="EU GDPR comes into force">
            <a:extLst>
              <a:ext uri="{FF2B5EF4-FFF2-40B4-BE49-F238E27FC236}">
                <a16:creationId xmlns:a16="http://schemas.microsoft.com/office/drawing/2014/main" id="{E51AA9F4-7F31-E8B0-974B-26DEA548D9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2465" y="1389130"/>
            <a:ext cx="1713507" cy="958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04111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4B6AF-65DA-3E1B-E0D5-FC2846FE19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35A718-BA86-5378-7E87-F1CE04DADA27}"/>
              </a:ext>
            </a:extLst>
          </p:cNvPr>
          <p:cNvSpPr>
            <a:spLocks noGrp="1"/>
          </p:cNvSpPr>
          <p:nvPr>
            <p:ph type="title"/>
          </p:nvPr>
        </p:nvSpPr>
        <p:spPr/>
        <p:txBody>
          <a:bodyPr>
            <a:normAutofit/>
          </a:bodyPr>
          <a:lstStyle/>
          <a:p>
            <a:r>
              <a:rPr lang="en-US" b="1" dirty="0"/>
              <a:t>Privacy Impact Assessments (PIA) &amp; DPIA</a:t>
            </a:r>
          </a:p>
        </p:txBody>
      </p:sp>
      <p:sp>
        <p:nvSpPr>
          <p:cNvPr id="3" name="Text Placeholder 2">
            <a:extLst>
              <a:ext uri="{FF2B5EF4-FFF2-40B4-BE49-F238E27FC236}">
                <a16:creationId xmlns:a16="http://schemas.microsoft.com/office/drawing/2014/main" id="{98135CD1-ABB5-D849-C215-4B847342A5FA}"/>
              </a:ext>
            </a:extLst>
          </p:cNvPr>
          <p:cNvSpPr>
            <a:spLocks noGrp="1"/>
          </p:cNvSpPr>
          <p:nvPr>
            <p:ph type="body" idx="1"/>
          </p:nvPr>
        </p:nvSpPr>
        <p:spPr>
          <a:xfrm>
            <a:off x="387900" y="1489824"/>
            <a:ext cx="8451300" cy="1164166"/>
          </a:xfrm>
        </p:spPr>
        <p:txBody>
          <a:bodyPr/>
          <a:lstStyle/>
          <a:p>
            <a:pPr marL="114300" indent="0">
              <a:buNone/>
            </a:pPr>
            <a:r>
              <a:rPr lang="en-US" b="1" dirty="0"/>
              <a:t>Privacy Impact Assessment (PIA):</a:t>
            </a:r>
            <a:r>
              <a:rPr lang="en-US" dirty="0"/>
              <a:t> Evaluates risks before launching a project that handles personal data.</a:t>
            </a:r>
          </a:p>
          <a:p>
            <a:pPr marL="114300" indent="0">
              <a:buNone/>
            </a:pPr>
            <a:endParaRPr lang="en-US" dirty="0"/>
          </a:p>
        </p:txBody>
      </p:sp>
      <p:pic>
        <p:nvPicPr>
          <p:cNvPr id="5122" name="Picture 2" descr="PIA and DPIA: What's the Difference ...">
            <a:extLst>
              <a:ext uri="{FF2B5EF4-FFF2-40B4-BE49-F238E27FC236}">
                <a16:creationId xmlns:a16="http://schemas.microsoft.com/office/drawing/2014/main" id="{185CEEF5-FF3C-EDBE-EB1D-F1399EBB8D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6592" y="3511159"/>
            <a:ext cx="4177408" cy="1403264"/>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2">
            <a:extLst>
              <a:ext uri="{FF2B5EF4-FFF2-40B4-BE49-F238E27FC236}">
                <a16:creationId xmlns:a16="http://schemas.microsoft.com/office/drawing/2014/main" id="{43D8C191-5E07-3E83-64FA-27C69ED2994E}"/>
              </a:ext>
            </a:extLst>
          </p:cNvPr>
          <p:cNvSpPr txBox="1">
            <a:spLocks/>
          </p:cNvSpPr>
          <p:nvPr/>
        </p:nvSpPr>
        <p:spPr>
          <a:xfrm>
            <a:off x="387900" y="2281121"/>
            <a:ext cx="8368200" cy="1093982"/>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1"/>
              </a:buClr>
              <a:buSzPts val="1800"/>
              <a:buFont typeface="Roboto"/>
              <a:buChar char="●"/>
              <a:defRPr sz="1800" b="0" i="0" u="none" strike="noStrike" cap="none">
                <a:solidFill>
                  <a:schemeClr val="dk1"/>
                </a:solidFill>
                <a:latin typeface="Roboto"/>
                <a:ea typeface="Roboto"/>
                <a:cs typeface="Roboto"/>
                <a:sym typeface="Roboto"/>
              </a:defRPr>
            </a:lvl1pPr>
            <a:lvl2pPr marL="914400" marR="0" lvl="1" indent="-317500" algn="l" rtl="0">
              <a:lnSpc>
                <a:spcPct val="115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15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15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15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15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15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15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15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14300" indent="0">
              <a:buFont typeface="Roboto"/>
              <a:buNone/>
            </a:pPr>
            <a:r>
              <a:rPr lang="en-US" b="1" dirty="0"/>
              <a:t>Data Protection Impact Assessment (DPIA):</a:t>
            </a:r>
            <a:r>
              <a:rPr lang="en-US" dirty="0"/>
              <a:t> A GDPR requirement for processing operations that pose high privacy risks.</a:t>
            </a:r>
          </a:p>
        </p:txBody>
      </p:sp>
    </p:spTree>
    <p:extLst>
      <p:ext uri="{BB962C8B-B14F-4D97-AF65-F5344CB8AC3E}">
        <p14:creationId xmlns:p14="http://schemas.microsoft.com/office/powerpoint/2010/main" val="40554863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67F99A-CBEE-0C0D-3498-2CED83E4F1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241097C-C61E-91B6-30B1-2F387BFD2354}"/>
              </a:ext>
            </a:extLst>
          </p:cNvPr>
          <p:cNvSpPr>
            <a:spLocks noGrp="1"/>
          </p:cNvSpPr>
          <p:nvPr>
            <p:ph type="title"/>
          </p:nvPr>
        </p:nvSpPr>
        <p:spPr/>
        <p:txBody>
          <a:bodyPr>
            <a:normAutofit fontScale="90000"/>
          </a:bodyPr>
          <a:lstStyle/>
          <a:p>
            <a:r>
              <a:rPr lang="en-US" dirty="0"/>
              <a:t>Module 3</a:t>
            </a:r>
          </a:p>
        </p:txBody>
      </p:sp>
    </p:spTree>
    <p:extLst>
      <p:ext uri="{BB962C8B-B14F-4D97-AF65-F5344CB8AC3E}">
        <p14:creationId xmlns:p14="http://schemas.microsoft.com/office/powerpoint/2010/main" val="5900198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87"/>
        <p:cNvGrpSpPr/>
        <p:nvPr/>
      </p:nvGrpSpPr>
      <p:grpSpPr>
        <a:xfrm>
          <a:off x="0" y="0"/>
          <a:ext cx="0" cy="0"/>
          <a:chOff x="0" y="0"/>
          <a:chExt cx="0" cy="0"/>
        </a:xfrm>
      </p:grpSpPr>
      <p:sp>
        <p:nvSpPr>
          <p:cNvPr id="88" name="Google Shape;88;p15"/>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dirty="0"/>
              <a:t>Principles of Privacy by Design</a:t>
            </a:r>
            <a:endParaRPr dirty="0"/>
          </a:p>
        </p:txBody>
      </p:sp>
      <p:grpSp>
        <p:nvGrpSpPr>
          <p:cNvPr id="89" name="Google Shape;89;p15"/>
          <p:cNvGrpSpPr/>
          <p:nvPr/>
        </p:nvGrpSpPr>
        <p:grpSpPr>
          <a:xfrm>
            <a:off x="864873" y="3360017"/>
            <a:ext cx="7414254" cy="484813"/>
            <a:chOff x="1593000" y="2322568"/>
            <a:chExt cx="5975382" cy="643500"/>
          </a:xfrm>
        </p:grpSpPr>
        <p:sp>
          <p:nvSpPr>
            <p:cNvPr id="90" name="Google Shape;90;p15"/>
            <p:cNvSpPr/>
            <p:nvPr/>
          </p:nvSpPr>
          <p:spPr>
            <a:xfrm>
              <a:off x="3728375" y="2322568"/>
              <a:ext cx="3822600" cy="6435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5"/>
            <p:cNvSpPr/>
            <p:nvPr/>
          </p:nvSpPr>
          <p:spPr>
            <a:xfrm flipH="1">
              <a:off x="2283025" y="2322575"/>
              <a:ext cx="1844400" cy="642600"/>
            </a:xfrm>
            <a:prstGeom prst="rect">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5"/>
            <p:cNvSpPr/>
            <p:nvPr/>
          </p:nvSpPr>
          <p:spPr>
            <a:xfrm rot="-5400000">
              <a:off x="3501574" y="1934671"/>
              <a:ext cx="643356" cy="1419149"/>
            </a:xfrm>
            <a:prstGeom prst="flowChartOffpageConnector">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5"/>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solidFill>
                    <a:srgbClr val="FFFFFF"/>
                  </a:solidFill>
                  <a:latin typeface="Roboto Medium"/>
                  <a:ea typeface="Roboto Medium"/>
                  <a:cs typeface="Roboto Medium"/>
                  <a:sym typeface="Roboto Medium"/>
                </a:rPr>
                <a:t>End-to-End Security—Full Lifecycle Protection</a:t>
              </a:r>
              <a:endParaRPr sz="1000">
                <a:solidFill>
                  <a:srgbClr val="FFFFFF"/>
                </a:solidFill>
                <a:latin typeface="Roboto"/>
                <a:ea typeface="Roboto"/>
                <a:cs typeface="Roboto"/>
                <a:sym typeface="Roboto"/>
              </a:endParaRPr>
            </a:p>
          </p:txBody>
        </p:sp>
        <p:sp>
          <p:nvSpPr>
            <p:cNvPr id="94" name="Google Shape;94;p15"/>
            <p:cNvSpPr/>
            <p:nvPr/>
          </p:nvSpPr>
          <p:spPr>
            <a:xfrm>
              <a:off x="1593000" y="2322568"/>
              <a:ext cx="690000" cy="642300"/>
            </a:xfrm>
            <a:prstGeom prst="rect">
              <a:avLst/>
            </a:prstGeom>
            <a:solidFill>
              <a:srgbClr val="1D7E75"/>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5"/>
            <p:cNvSpPr/>
            <p:nvPr/>
          </p:nvSpPr>
          <p:spPr>
            <a:xfrm>
              <a:off x="1593000" y="2322575"/>
              <a:ext cx="690000" cy="642600"/>
            </a:xfrm>
            <a:prstGeom prst="rect">
              <a:avLst/>
            </a:prstGeom>
            <a:solidFill>
              <a:srgbClr val="1F887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600" dirty="0">
                  <a:solidFill>
                    <a:srgbClr val="FFFFFF"/>
                  </a:solidFill>
                  <a:latin typeface="Roboto Thin"/>
                  <a:ea typeface="Roboto Thin"/>
                  <a:cs typeface="Roboto Thin"/>
                  <a:sym typeface="Roboto Thin"/>
                </a:rPr>
                <a:t>05</a:t>
              </a:r>
              <a:endParaRPr sz="2600" dirty="0">
                <a:solidFill>
                  <a:srgbClr val="FFFFFF"/>
                </a:solidFill>
                <a:latin typeface="Roboto Thin"/>
                <a:ea typeface="Roboto Thin"/>
                <a:cs typeface="Roboto Thin"/>
                <a:sym typeface="Roboto Thin"/>
              </a:endParaRPr>
            </a:p>
          </p:txBody>
        </p:sp>
        <p:sp>
          <p:nvSpPr>
            <p:cNvPr id="96" name="Google Shape;96;p15"/>
            <p:cNvSpPr/>
            <p:nvPr/>
          </p:nvSpPr>
          <p:spPr>
            <a:xfrm>
              <a:off x="4387852" y="2323740"/>
              <a:ext cx="3180530" cy="642300"/>
            </a:xfrm>
            <a:prstGeom prst="rect">
              <a:avLst/>
            </a:prstGeom>
            <a:noFill/>
            <a:ln>
              <a:noFill/>
            </a:ln>
          </p:spPr>
          <p:txBody>
            <a:bodyPr spcFirstLastPara="1" wrap="square" lIns="91425" tIns="91425" rIns="91425" bIns="91425" anchor="ctr" anchorCtr="0">
              <a:noAutofit/>
            </a:bodyPr>
            <a:lstStyle/>
            <a:p>
              <a:pPr marL="457200" lvl="0" indent="-279400" algn="l" rtl="0">
                <a:lnSpc>
                  <a:spcPct val="115000"/>
                </a:lnSpc>
                <a:spcBef>
                  <a:spcPts val="0"/>
                </a:spcBef>
                <a:spcAft>
                  <a:spcPts val="0"/>
                </a:spcAft>
                <a:buClr>
                  <a:srgbClr val="1B786F"/>
                </a:buClr>
                <a:buSzPts val="800"/>
                <a:buFont typeface="Roboto"/>
                <a:buChar char="●"/>
              </a:pPr>
              <a:r>
                <a:rPr lang="en" sz="800" dirty="0">
                  <a:solidFill>
                    <a:srgbClr val="1B786F"/>
                  </a:solidFill>
                  <a:latin typeface="Roboto"/>
                  <a:ea typeface="Roboto"/>
                  <a:cs typeface="Roboto"/>
                  <a:sym typeface="Roboto"/>
                </a:rPr>
                <a:t>Ensure data security throughout its lifecycle from collection to destruction.</a:t>
              </a:r>
              <a:endParaRPr sz="800" dirty="0">
                <a:solidFill>
                  <a:srgbClr val="1B786F"/>
                </a:solidFill>
                <a:latin typeface="Roboto"/>
                <a:ea typeface="Roboto"/>
                <a:cs typeface="Roboto"/>
                <a:sym typeface="Roboto"/>
              </a:endParaRPr>
            </a:p>
            <a:p>
              <a:pPr marL="457200" lvl="0" indent="-279400" algn="l" rtl="0">
                <a:lnSpc>
                  <a:spcPct val="115000"/>
                </a:lnSpc>
                <a:spcBef>
                  <a:spcPts val="0"/>
                </a:spcBef>
                <a:spcAft>
                  <a:spcPts val="0"/>
                </a:spcAft>
                <a:buClr>
                  <a:srgbClr val="1B786F"/>
                </a:buClr>
                <a:buSzPts val="800"/>
                <a:buFont typeface="Roboto"/>
                <a:buChar char="●"/>
              </a:pPr>
              <a:r>
                <a:rPr lang="en" sz="800" dirty="0">
                  <a:solidFill>
                    <a:srgbClr val="1B786F"/>
                  </a:solidFill>
                  <a:latin typeface="Roboto"/>
                  <a:ea typeface="Roboto"/>
                  <a:cs typeface="Roboto"/>
                  <a:sym typeface="Roboto"/>
                </a:rPr>
                <a:t>Example:Using secure deletion methods to ensure it cannot be recovered</a:t>
              </a:r>
              <a:endParaRPr sz="800" dirty="0">
                <a:solidFill>
                  <a:srgbClr val="1B786F"/>
                </a:solidFill>
                <a:latin typeface="Roboto"/>
                <a:ea typeface="Roboto"/>
                <a:cs typeface="Roboto"/>
                <a:sym typeface="Roboto"/>
              </a:endParaRPr>
            </a:p>
          </p:txBody>
        </p:sp>
      </p:grpSp>
      <p:grpSp>
        <p:nvGrpSpPr>
          <p:cNvPr id="97" name="Google Shape;97;p15"/>
          <p:cNvGrpSpPr/>
          <p:nvPr/>
        </p:nvGrpSpPr>
        <p:grpSpPr>
          <a:xfrm>
            <a:off x="864873" y="2866668"/>
            <a:ext cx="7392655" cy="484813"/>
            <a:chOff x="1593000" y="2322568"/>
            <a:chExt cx="5957975" cy="643500"/>
          </a:xfrm>
        </p:grpSpPr>
        <p:sp>
          <p:nvSpPr>
            <p:cNvPr id="98" name="Google Shape;98;p15"/>
            <p:cNvSpPr/>
            <p:nvPr/>
          </p:nvSpPr>
          <p:spPr>
            <a:xfrm>
              <a:off x="3728375" y="2322568"/>
              <a:ext cx="3822600" cy="6435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5"/>
            <p:cNvSpPr/>
            <p:nvPr/>
          </p:nvSpPr>
          <p:spPr>
            <a:xfrm flipH="1">
              <a:off x="2283025" y="2322575"/>
              <a:ext cx="1844400" cy="642600"/>
            </a:xfrm>
            <a:prstGeom prst="rect">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5"/>
            <p:cNvSpPr/>
            <p:nvPr/>
          </p:nvSpPr>
          <p:spPr>
            <a:xfrm rot="-5400000">
              <a:off x="3501574" y="1934671"/>
              <a:ext cx="643356" cy="1419149"/>
            </a:xfrm>
            <a:prstGeom prst="flowChartOffpageConnector">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15"/>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solidFill>
                    <a:srgbClr val="FFFFFF"/>
                  </a:solidFill>
                  <a:latin typeface="Roboto Medium"/>
                  <a:ea typeface="Roboto Medium"/>
                  <a:cs typeface="Roboto Medium"/>
                  <a:sym typeface="Roboto Medium"/>
                </a:rPr>
                <a:t>Full Functionality—Positive-Sum, not Zero-Sum</a:t>
              </a:r>
              <a:endParaRPr sz="1000">
                <a:solidFill>
                  <a:srgbClr val="FFFFFF"/>
                </a:solidFill>
                <a:latin typeface="Roboto Medium"/>
                <a:ea typeface="Roboto Medium"/>
                <a:cs typeface="Roboto Medium"/>
                <a:sym typeface="Roboto Medium"/>
              </a:endParaRPr>
            </a:p>
          </p:txBody>
        </p:sp>
        <p:sp>
          <p:nvSpPr>
            <p:cNvPr id="102" name="Google Shape;102;p15"/>
            <p:cNvSpPr/>
            <p:nvPr/>
          </p:nvSpPr>
          <p:spPr>
            <a:xfrm>
              <a:off x="1593000" y="2322568"/>
              <a:ext cx="690000" cy="642300"/>
            </a:xfrm>
            <a:prstGeom prst="rect">
              <a:avLst/>
            </a:prstGeom>
            <a:solidFill>
              <a:srgbClr val="1D7E75"/>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5"/>
            <p:cNvSpPr/>
            <p:nvPr/>
          </p:nvSpPr>
          <p:spPr>
            <a:xfrm>
              <a:off x="1593000" y="2322575"/>
              <a:ext cx="690000" cy="642600"/>
            </a:xfrm>
            <a:prstGeom prst="rect">
              <a:avLst/>
            </a:prstGeom>
            <a:solidFill>
              <a:srgbClr val="1F887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600" dirty="0">
                  <a:solidFill>
                    <a:srgbClr val="FFFFFF"/>
                  </a:solidFill>
                  <a:latin typeface="Roboto Thin"/>
                  <a:ea typeface="Roboto Thin"/>
                  <a:cs typeface="Roboto Thin"/>
                  <a:sym typeface="Roboto Thin"/>
                </a:rPr>
                <a:t>04</a:t>
              </a:r>
              <a:endParaRPr sz="2600" dirty="0">
                <a:solidFill>
                  <a:srgbClr val="FFFFFF"/>
                </a:solidFill>
                <a:latin typeface="Roboto Thin"/>
                <a:ea typeface="Roboto Thin"/>
                <a:cs typeface="Roboto Thin"/>
                <a:sym typeface="Roboto Thin"/>
              </a:endParaRPr>
            </a:p>
          </p:txBody>
        </p:sp>
        <p:sp>
          <p:nvSpPr>
            <p:cNvPr id="104" name="Google Shape;104;p15"/>
            <p:cNvSpPr/>
            <p:nvPr/>
          </p:nvSpPr>
          <p:spPr>
            <a:xfrm>
              <a:off x="4387850" y="2323750"/>
              <a:ext cx="2971200" cy="642300"/>
            </a:xfrm>
            <a:prstGeom prst="rect">
              <a:avLst/>
            </a:prstGeom>
            <a:noFill/>
            <a:ln>
              <a:noFill/>
            </a:ln>
          </p:spPr>
          <p:txBody>
            <a:bodyPr spcFirstLastPara="1" wrap="square" lIns="91425" tIns="91425" rIns="91425" bIns="91425" anchor="ctr" anchorCtr="0">
              <a:noAutofit/>
            </a:bodyPr>
            <a:lstStyle/>
            <a:p>
              <a:pPr marL="457200" lvl="0" indent="-279400" algn="l" rtl="0">
                <a:lnSpc>
                  <a:spcPct val="115000"/>
                </a:lnSpc>
                <a:spcBef>
                  <a:spcPts val="0"/>
                </a:spcBef>
                <a:spcAft>
                  <a:spcPts val="0"/>
                </a:spcAft>
                <a:buClr>
                  <a:srgbClr val="1B786F"/>
                </a:buClr>
                <a:buSzPts val="800"/>
                <a:buFont typeface="Roboto"/>
                <a:buChar char="●"/>
              </a:pPr>
              <a:r>
                <a:rPr lang="en" sz="800">
                  <a:solidFill>
                    <a:srgbClr val="1B786F"/>
                  </a:solidFill>
                  <a:latin typeface="Roboto"/>
                  <a:ea typeface="Roboto"/>
                  <a:cs typeface="Roboto"/>
                  <a:sym typeface="Roboto"/>
                </a:rPr>
                <a:t>Achieve both privacy without compromising functionality.</a:t>
              </a:r>
              <a:endParaRPr sz="800">
                <a:solidFill>
                  <a:srgbClr val="1B786F"/>
                </a:solidFill>
                <a:latin typeface="Roboto"/>
                <a:ea typeface="Roboto"/>
                <a:cs typeface="Roboto"/>
                <a:sym typeface="Roboto"/>
              </a:endParaRPr>
            </a:p>
            <a:p>
              <a:pPr marL="457200" lvl="0" indent="-279400" algn="l" rtl="0">
                <a:lnSpc>
                  <a:spcPct val="115000"/>
                </a:lnSpc>
                <a:spcBef>
                  <a:spcPts val="0"/>
                </a:spcBef>
                <a:spcAft>
                  <a:spcPts val="0"/>
                </a:spcAft>
                <a:buClr>
                  <a:srgbClr val="1B786F"/>
                </a:buClr>
                <a:buSzPts val="800"/>
                <a:buFont typeface="Roboto"/>
                <a:buChar char="●"/>
              </a:pPr>
              <a:r>
                <a:rPr lang="en" sz="800">
                  <a:solidFill>
                    <a:srgbClr val="1B786F"/>
                  </a:solidFill>
                  <a:latin typeface="Roboto"/>
                  <a:ea typeface="Roboto"/>
                  <a:cs typeface="Roboto"/>
                  <a:sym typeface="Roboto"/>
                </a:rPr>
                <a:t>Example: Implementing data anonymization techniques for  data analysis</a:t>
              </a:r>
              <a:endParaRPr sz="800">
                <a:solidFill>
                  <a:srgbClr val="1B786F"/>
                </a:solidFill>
                <a:latin typeface="Roboto"/>
                <a:ea typeface="Roboto"/>
                <a:cs typeface="Roboto"/>
                <a:sym typeface="Roboto"/>
              </a:endParaRPr>
            </a:p>
          </p:txBody>
        </p:sp>
      </p:grpSp>
      <p:grpSp>
        <p:nvGrpSpPr>
          <p:cNvPr id="105" name="Google Shape;105;p15"/>
          <p:cNvGrpSpPr/>
          <p:nvPr/>
        </p:nvGrpSpPr>
        <p:grpSpPr>
          <a:xfrm>
            <a:off x="864873" y="2373300"/>
            <a:ext cx="7392655" cy="484813"/>
            <a:chOff x="1593000" y="2322568"/>
            <a:chExt cx="5957975" cy="643500"/>
          </a:xfrm>
        </p:grpSpPr>
        <p:sp>
          <p:nvSpPr>
            <p:cNvPr id="106" name="Google Shape;106;p15"/>
            <p:cNvSpPr/>
            <p:nvPr/>
          </p:nvSpPr>
          <p:spPr>
            <a:xfrm>
              <a:off x="3728375" y="2322568"/>
              <a:ext cx="3822600" cy="6435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5"/>
            <p:cNvSpPr/>
            <p:nvPr/>
          </p:nvSpPr>
          <p:spPr>
            <a:xfrm flipH="1">
              <a:off x="2283025" y="2322575"/>
              <a:ext cx="1844400" cy="642600"/>
            </a:xfrm>
            <a:prstGeom prst="rect">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5"/>
            <p:cNvSpPr/>
            <p:nvPr/>
          </p:nvSpPr>
          <p:spPr>
            <a:xfrm rot="-5400000">
              <a:off x="3501574" y="1934671"/>
              <a:ext cx="643356" cy="1419149"/>
            </a:xfrm>
            <a:prstGeom prst="flowChartOffpageConnector">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5"/>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solidFill>
                    <a:srgbClr val="FFFFFF"/>
                  </a:solidFill>
                  <a:latin typeface="Roboto Medium"/>
                  <a:ea typeface="Roboto Medium"/>
                  <a:cs typeface="Roboto Medium"/>
                  <a:sym typeface="Roboto Medium"/>
                </a:rPr>
                <a:t>Privacy Embedded into Design</a:t>
              </a:r>
              <a:endParaRPr sz="1000">
                <a:solidFill>
                  <a:srgbClr val="FFFFFF"/>
                </a:solidFill>
                <a:latin typeface="Roboto Medium"/>
                <a:ea typeface="Roboto Medium"/>
                <a:cs typeface="Roboto Medium"/>
                <a:sym typeface="Roboto Medium"/>
              </a:endParaRPr>
            </a:p>
          </p:txBody>
        </p:sp>
        <p:sp>
          <p:nvSpPr>
            <p:cNvPr id="110" name="Google Shape;110;p15"/>
            <p:cNvSpPr/>
            <p:nvPr/>
          </p:nvSpPr>
          <p:spPr>
            <a:xfrm>
              <a:off x="1593000" y="2322568"/>
              <a:ext cx="690000" cy="642300"/>
            </a:xfrm>
            <a:prstGeom prst="rect">
              <a:avLst/>
            </a:prstGeom>
            <a:solidFill>
              <a:srgbClr val="1D7E75"/>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5"/>
            <p:cNvSpPr/>
            <p:nvPr/>
          </p:nvSpPr>
          <p:spPr>
            <a:xfrm>
              <a:off x="1593000" y="2322575"/>
              <a:ext cx="690000" cy="642600"/>
            </a:xfrm>
            <a:prstGeom prst="rect">
              <a:avLst/>
            </a:prstGeom>
            <a:solidFill>
              <a:srgbClr val="1F887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600">
                  <a:solidFill>
                    <a:srgbClr val="FFFFFF"/>
                  </a:solidFill>
                  <a:latin typeface="Roboto Thin"/>
                  <a:ea typeface="Roboto Thin"/>
                  <a:cs typeface="Roboto Thin"/>
                  <a:sym typeface="Roboto Thin"/>
                </a:rPr>
                <a:t>03</a:t>
              </a:r>
              <a:endParaRPr sz="2600">
                <a:solidFill>
                  <a:srgbClr val="FFFFFF"/>
                </a:solidFill>
                <a:latin typeface="Roboto Thin"/>
                <a:ea typeface="Roboto Thin"/>
                <a:cs typeface="Roboto Thin"/>
                <a:sym typeface="Roboto Thin"/>
              </a:endParaRPr>
            </a:p>
          </p:txBody>
        </p:sp>
        <p:sp>
          <p:nvSpPr>
            <p:cNvPr id="112" name="Google Shape;112;p15"/>
            <p:cNvSpPr/>
            <p:nvPr/>
          </p:nvSpPr>
          <p:spPr>
            <a:xfrm>
              <a:off x="4387850" y="2323750"/>
              <a:ext cx="2971200" cy="642300"/>
            </a:xfrm>
            <a:prstGeom prst="rect">
              <a:avLst/>
            </a:prstGeom>
            <a:noFill/>
            <a:ln>
              <a:noFill/>
            </a:ln>
          </p:spPr>
          <p:txBody>
            <a:bodyPr spcFirstLastPara="1" wrap="square" lIns="91425" tIns="91425" rIns="91425" bIns="91425" anchor="ctr" anchorCtr="0">
              <a:noAutofit/>
            </a:bodyPr>
            <a:lstStyle/>
            <a:p>
              <a:pPr marL="457200" lvl="0" indent="-279400" algn="l" rtl="0">
                <a:lnSpc>
                  <a:spcPct val="115000"/>
                </a:lnSpc>
                <a:spcBef>
                  <a:spcPts val="0"/>
                </a:spcBef>
                <a:spcAft>
                  <a:spcPts val="0"/>
                </a:spcAft>
                <a:buClr>
                  <a:srgbClr val="1B786F"/>
                </a:buClr>
                <a:buSzPts val="800"/>
                <a:buFont typeface="Roboto"/>
                <a:buChar char="●"/>
              </a:pPr>
              <a:r>
                <a:rPr lang="en" sz="800">
                  <a:solidFill>
                    <a:srgbClr val="1B786F"/>
                  </a:solidFill>
                  <a:latin typeface="Roboto"/>
                  <a:ea typeface="Roboto"/>
                  <a:cs typeface="Roboto"/>
                  <a:sym typeface="Roboto"/>
                </a:rPr>
                <a:t>Integrate privacy into the design and architecture of IT systems.</a:t>
              </a:r>
              <a:endParaRPr sz="800">
                <a:solidFill>
                  <a:srgbClr val="1B786F"/>
                </a:solidFill>
                <a:latin typeface="Roboto"/>
                <a:ea typeface="Roboto"/>
                <a:cs typeface="Roboto"/>
                <a:sym typeface="Roboto"/>
              </a:endParaRPr>
            </a:p>
            <a:p>
              <a:pPr marL="457200" lvl="0" indent="-279400" algn="l" rtl="0">
                <a:lnSpc>
                  <a:spcPct val="115000"/>
                </a:lnSpc>
                <a:spcBef>
                  <a:spcPts val="0"/>
                </a:spcBef>
                <a:spcAft>
                  <a:spcPts val="0"/>
                </a:spcAft>
                <a:buClr>
                  <a:srgbClr val="1B786F"/>
                </a:buClr>
                <a:buSzPts val="800"/>
                <a:buFont typeface="Roboto"/>
                <a:buChar char="●"/>
              </a:pPr>
              <a:r>
                <a:rPr lang="en" sz="800">
                  <a:solidFill>
                    <a:srgbClr val="1B786F"/>
                  </a:solidFill>
                  <a:latin typeface="Roboto"/>
                  <a:ea typeface="Roboto"/>
                  <a:cs typeface="Roboto"/>
                  <a:sym typeface="Roboto"/>
                </a:rPr>
                <a:t>Example: Developing software with built-in encryption.</a:t>
              </a:r>
              <a:endParaRPr sz="800">
                <a:solidFill>
                  <a:srgbClr val="1B786F"/>
                </a:solidFill>
                <a:latin typeface="Roboto"/>
                <a:ea typeface="Roboto"/>
                <a:cs typeface="Roboto"/>
                <a:sym typeface="Roboto"/>
              </a:endParaRPr>
            </a:p>
          </p:txBody>
        </p:sp>
      </p:grpSp>
      <p:grpSp>
        <p:nvGrpSpPr>
          <p:cNvPr id="113" name="Google Shape;113;p15"/>
          <p:cNvGrpSpPr/>
          <p:nvPr/>
        </p:nvGrpSpPr>
        <p:grpSpPr>
          <a:xfrm>
            <a:off x="864873" y="1879957"/>
            <a:ext cx="7392655" cy="484813"/>
            <a:chOff x="1593000" y="2322568"/>
            <a:chExt cx="5957975" cy="643500"/>
          </a:xfrm>
        </p:grpSpPr>
        <p:sp>
          <p:nvSpPr>
            <p:cNvPr id="114" name="Google Shape;114;p15"/>
            <p:cNvSpPr/>
            <p:nvPr/>
          </p:nvSpPr>
          <p:spPr>
            <a:xfrm>
              <a:off x="3728375" y="2322568"/>
              <a:ext cx="3822600" cy="6435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5"/>
            <p:cNvSpPr/>
            <p:nvPr/>
          </p:nvSpPr>
          <p:spPr>
            <a:xfrm flipH="1">
              <a:off x="2283025" y="2322575"/>
              <a:ext cx="1844400" cy="642600"/>
            </a:xfrm>
            <a:prstGeom prst="rect">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5"/>
            <p:cNvSpPr/>
            <p:nvPr/>
          </p:nvSpPr>
          <p:spPr>
            <a:xfrm rot="-5400000">
              <a:off x="3501574" y="1934671"/>
              <a:ext cx="643356" cy="1419149"/>
            </a:xfrm>
            <a:prstGeom prst="flowChartOffpageConnector">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5"/>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solidFill>
                    <a:srgbClr val="FFFFFF"/>
                  </a:solidFill>
                  <a:latin typeface="Roboto Medium"/>
                  <a:ea typeface="Roboto Medium"/>
                  <a:cs typeface="Roboto Medium"/>
                  <a:sym typeface="Roboto Medium"/>
                </a:rPr>
                <a:t>Privacy as the Default Setting</a:t>
              </a:r>
              <a:endParaRPr sz="1000">
                <a:solidFill>
                  <a:srgbClr val="FFFFFF"/>
                </a:solidFill>
                <a:latin typeface="Roboto Medium"/>
                <a:ea typeface="Roboto Medium"/>
                <a:cs typeface="Roboto Medium"/>
                <a:sym typeface="Roboto Medium"/>
              </a:endParaRPr>
            </a:p>
          </p:txBody>
        </p:sp>
        <p:sp>
          <p:nvSpPr>
            <p:cNvPr id="118" name="Google Shape;118;p15"/>
            <p:cNvSpPr/>
            <p:nvPr/>
          </p:nvSpPr>
          <p:spPr>
            <a:xfrm>
              <a:off x="1593000" y="2322568"/>
              <a:ext cx="690000" cy="642300"/>
            </a:xfrm>
            <a:prstGeom prst="rect">
              <a:avLst/>
            </a:prstGeom>
            <a:solidFill>
              <a:srgbClr val="1D7E75"/>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5"/>
            <p:cNvSpPr/>
            <p:nvPr/>
          </p:nvSpPr>
          <p:spPr>
            <a:xfrm>
              <a:off x="1593000" y="2322575"/>
              <a:ext cx="690000" cy="642600"/>
            </a:xfrm>
            <a:prstGeom prst="rect">
              <a:avLst/>
            </a:prstGeom>
            <a:solidFill>
              <a:srgbClr val="1F887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600" dirty="0">
                  <a:solidFill>
                    <a:srgbClr val="FFFFFF"/>
                  </a:solidFill>
                  <a:latin typeface="Roboto Thin"/>
                  <a:ea typeface="Roboto Thin"/>
                  <a:cs typeface="Roboto Thin"/>
                  <a:sym typeface="Roboto Thin"/>
                </a:rPr>
                <a:t>02</a:t>
              </a:r>
              <a:endParaRPr sz="2600" dirty="0">
                <a:solidFill>
                  <a:srgbClr val="FFFFFF"/>
                </a:solidFill>
                <a:latin typeface="Roboto Thin"/>
                <a:ea typeface="Roboto Thin"/>
                <a:cs typeface="Roboto Thin"/>
                <a:sym typeface="Roboto Thin"/>
              </a:endParaRPr>
            </a:p>
          </p:txBody>
        </p:sp>
        <p:sp>
          <p:nvSpPr>
            <p:cNvPr id="120" name="Google Shape;120;p15"/>
            <p:cNvSpPr/>
            <p:nvPr/>
          </p:nvSpPr>
          <p:spPr>
            <a:xfrm>
              <a:off x="4387850" y="2323750"/>
              <a:ext cx="2971200" cy="642300"/>
            </a:xfrm>
            <a:prstGeom prst="rect">
              <a:avLst/>
            </a:prstGeom>
            <a:noFill/>
            <a:ln>
              <a:noFill/>
            </a:ln>
          </p:spPr>
          <p:txBody>
            <a:bodyPr spcFirstLastPara="1" wrap="square" lIns="91425" tIns="91425" rIns="91425" bIns="91425" anchor="ctr" anchorCtr="0">
              <a:noAutofit/>
            </a:bodyPr>
            <a:lstStyle/>
            <a:p>
              <a:pPr marL="457200" lvl="0" indent="-279400" algn="l" rtl="0">
                <a:lnSpc>
                  <a:spcPct val="115000"/>
                </a:lnSpc>
                <a:spcBef>
                  <a:spcPts val="0"/>
                </a:spcBef>
                <a:spcAft>
                  <a:spcPts val="0"/>
                </a:spcAft>
                <a:buClr>
                  <a:srgbClr val="1B786F"/>
                </a:buClr>
                <a:buSzPts val="800"/>
                <a:buFont typeface="Roboto"/>
                <a:buChar char="●"/>
              </a:pPr>
              <a:r>
                <a:rPr lang="en" sz="800">
                  <a:solidFill>
                    <a:srgbClr val="1B786F"/>
                  </a:solidFill>
                  <a:latin typeface="Roboto"/>
                  <a:ea typeface="Roboto"/>
                  <a:cs typeface="Roboto"/>
                  <a:sym typeface="Roboto"/>
                </a:rPr>
                <a:t>Ensure that personal data is protected by default.</a:t>
              </a:r>
              <a:endParaRPr sz="800">
                <a:solidFill>
                  <a:srgbClr val="1B786F"/>
                </a:solidFill>
                <a:latin typeface="Roboto"/>
                <a:ea typeface="Roboto"/>
                <a:cs typeface="Roboto"/>
                <a:sym typeface="Roboto"/>
              </a:endParaRPr>
            </a:p>
            <a:p>
              <a:pPr marL="457200" lvl="0" indent="-279400" algn="l" rtl="0">
                <a:lnSpc>
                  <a:spcPct val="115000"/>
                </a:lnSpc>
                <a:spcBef>
                  <a:spcPts val="0"/>
                </a:spcBef>
                <a:spcAft>
                  <a:spcPts val="0"/>
                </a:spcAft>
                <a:buClr>
                  <a:srgbClr val="1B786F"/>
                </a:buClr>
                <a:buSzPts val="800"/>
                <a:buFont typeface="Roboto"/>
                <a:buChar char="●"/>
              </a:pPr>
              <a:r>
                <a:rPr lang="en" sz="800">
                  <a:solidFill>
                    <a:srgbClr val="1B786F"/>
                  </a:solidFill>
                  <a:latin typeface="Roboto"/>
                  <a:ea typeface="Roboto"/>
                  <a:cs typeface="Roboto"/>
                  <a:sym typeface="Roboto"/>
                </a:rPr>
                <a:t>Example: Default settings in applications that opt users out of data sharing.</a:t>
              </a:r>
              <a:endParaRPr sz="800">
                <a:solidFill>
                  <a:srgbClr val="1B786F"/>
                </a:solidFill>
                <a:latin typeface="Roboto"/>
                <a:ea typeface="Roboto"/>
                <a:cs typeface="Roboto"/>
                <a:sym typeface="Roboto"/>
              </a:endParaRPr>
            </a:p>
          </p:txBody>
        </p:sp>
      </p:grpSp>
      <p:grpSp>
        <p:nvGrpSpPr>
          <p:cNvPr id="121" name="Google Shape;121;p15"/>
          <p:cNvGrpSpPr/>
          <p:nvPr/>
        </p:nvGrpSpPr>
        <p:grpSpPr>
          <a:xfrm>
            <a:off x="864873" y="1386602"/>
            <a:ext cx="7392655" cy="484813"/>
            <a:chOff x="1593000" y="2322568"/>
            <a:chExt cx="5957975" cy="643500"/>
          </a:xfrm>
        </p:grpSpPr>
        <p:sp>
          <p:nvSpPr>
            <p:cNvPr id="122" name="Google Shape;122;p15"/>
            <p:cNvSpPr/>
            <p:nvPr/>
          </p:nvSpPr>
          <p:spPr>
            <a:xfrm>
              <a:off x="3728375" y="2322568"/>
              <a:ext cx="3822600" cy="6435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5"/>
            <p:cNvSpPr/>
            <p:nvPr/>
          </p:nvSpPr>
          <p:spPr>
            <a:xfrm flipH="1">
              <a:off x="2283025" y="2322575"/>
              <a:ext cx="1844400" cy="642600"/>
            </a:xfrm>
            <a:prstGeom prst="rect">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5"/>
            <p:cNvSpPr/>
            <p:nvPr/>
          </p:nvSpPr>
          <p:spPr>
            <a:xfrm rot="-5400000">
              <a:off x="3501574" y="1934671"/>
              <a:ext cx="643356" cy="1419149"/>
            </a:xfrm>
            <a:prstGeom prst="flowChartOffpageConnector">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5"/>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dirty="0">
                  <a:solidFill>
                    <a:srgbClr val="FFFFFF"/>
                  </a:solidFill>
                  <a:latin typeface="Roboto Medium"/>
                  <a:ea typeface="Roboto Medium"/>
                  <a:cs typeface="Roboto Medium"/>
                  <a:sym typeface="Roboto Medium"/>
                </a:rPr>
                <a:t>Proactive not Reactive; Preventative not Remedial:</a:t>
              </a:r>
              <a:endParaRPr sz="1000" dirty="0">
                <a:solidFill>
                  <a:srgbClr val="FFFFFF"/>
                </a:solidFill>
                <a:latin typeface="Roboto Medium"/>
                <a:ea typeface="Roboto Medium"/>
                <a:cs typeface="Roboto Medium"/>
                <a:sym typeface="Roboto Medium"/>
              </a:endParaRPr>
            </a:p>
          </p:txBody>
        </p:sp>
        <p:sp>
          <p:nvSpPr>
            <p:cNvPr id="126" name="Google Shape;126;p15"/>
            <p:cNvSpPr/>
            <p:nvPr/>
          </p:nvSpPr>
          <p:spPr>
            <a:xfrm>
              <a:off x="1593000" y="2322568"/>
              <a:ext cx="690000" cy="642300"/>
            </a:xfrm>
            <a:prstGeom prst="rect">
              <a:avLst/>
            </a:prstGeom>
            <a:solidFill>
              <a:srgbClr val="1D7E75"/>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5"/>
            <p:cNvSpPr/>
            <p:nvPr/>
          </p:nvSpPr>
          <p:spPr>
            <a:xfrm>
              <a:off x="1593000" y="2322575"/>
              <a:ext cx="690000" cy="642600"/>
            </a:xfrm>
            <a:prstGeom prst="rect">
              <a:avLst/>
            </a:prstGeom>
            <a:solidFill>
              <a:srgbClr val="1F887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600" dirty="0">
                  <a:solidFill>
                    <a:srgbClr val="FFFFFF"/>
                  </a:solidFill>
                  <a:latin typeface="Roboto Thin"/>
                  <a:ea typeface="Roboto Thin"/>
                  <a:cs typeface="Roboto Thin"/>
                  <a:sym typeface="Roboto Thin"/>
                </a:rPr>
                <a:t>01</a:t>
              </a:r>
              <a:endParaRPr sz="2600" dirty="0">
                <a:solidFill>
                  <a:srgbClr val="FFFFFF"/>
                </a:solidFill>
                <a:latin typeface="Roboto Thin"/>
                <a:ea typeface="Roboto Thin"/>
                <a:cs typeface="Roboto Thin"/>
                <a:sym typeface="Roboto Thin"/>
              </a:endParaRPr>
            </a:p>
          </p:txBody>
        </p:sp>
        <p:sp>
          <p:nvSpPr>
            <p:cNvPr id="128" name="Google Shape;128;p15"/>
            <p:cNvSpPr/>
            <p:nvPr/>
          </p:nvSpPr>
          <p:spPr>
            <a:xfrm>
              <a:off x="4387850" y="2323750"/>
              <a:ext cx="2971200" cy="642300"/>
            </a:xfrm>
            <a:prstGeom prst="rect">
              <a:avLst/>
            </a:prstGeom>
            <a:noFill/>
            <a:ln>
              <a:noFill/>
            </a:ln>
          </p:spPr>
          <p:txBody>
            <a:bodyPr spcFirstLastPara="1" wrap="square" lIns="91425" tIns="91425" rIns="91425" bIns="91425" anchor="ctr" anchorCtr="0">
              <a:noAutofit/>
            </a:bodyPr>
            <a:lstStyle/>
            <a:p>
              <a:pPr marL="457200" lvl="0" indent="-279400" algn="l" rtl="0">
                <a:lnSpc>
                  <a:spcPct val="115000"/>
                </a:lnSpc>
                <a:spcBef>
                  <a:spcPts val="0"/>
                </a:spcBef>
                <a:spcAft>
                  <a:spcPts val="0"/>
                </a:spcAft>
                <a:buClr>
                  <a:srgbClr val="1B786F"/>
                </a:buClr>
                <a:buSzPts val="800"/>
                <a:buFont typeface="Roboto"/>
                <a:buChar char="●"/>
              </a:pPr>
              <a:r>
                <a:rPr lang="en" sz="800" dirty="0">
                  <a:solidFill>
                    <a:srgbClr val="1B786F"/>
                  </a:solidFill>
                  <a:latin typeface="Roboto"/>
                  <a:ea typeface="Roboto"/>
                  <a:cs typeface="Roboto"/>
                  <a:sym typeface="Roboto"/>
                </a:rPr>
                <a:t>Anticipate and prevent privacy issues before they happen.</a:t>
              </a:r>
              <a:endParaRPr sz="800" dirty="0">
                <a:solidFill>
                  <a:srgbClr val="1B786F"/>
                </a:solidFill>
                <a:latin typeface="Roboto"/>
                <a:ea typeface="Roboto"/>
                <a:cs typeface="Roboto"/>
                <a:sym typeface="Roboto"/>
              </a:endParaRPr>
            </a:p>
            <a:p>
              <a:pPr marL="457200" lvl="0" indent="-279400" algn="l" rtl="0">
                <a:lnSpc>
                  <a:spcPct val="115000"/>
                </a:lnSpc>
                <a:spcBef>
                  <a:spcPts val="0"/>
                </a:spcBef>
                <a:spcAft>
                  <a:spcPts val="0"/>
                </a:spcAft>
                <a:buClr>
                  <a:srgbClr val="1B786F"/>
                </a:buClr>
                <a:buSzPts val="800"/>
                <a:buFont typeface="Roboto"/>
                <a:buChar char="●"/>
              </a:pPr>
              <a:r>
                <a:rPr lang="en" sz="800" dirty="0">
                  <a:solidFill>
                    <a:srgbClr val="1B786F"/>
                  </a:solidFill>
                  <a:latin typeface="Roboto"/>
                  <a:ea typeface="Roboto"/>
                  <a:cs typeface="Roboto"/>
                  <a:sym typeface="Roboto"/>
                </a:rPr>
                <a:t>Example: Implementing regular privacy audits and assessments.</a:t>
              </a:r>
              <a:endParaRPr sz="800" dirty="0">
                <a:solidFill>
                  <a:srgbClr val="1B786F"/>
                </a:solidFill>
                <a:latin typeface="Roboto"/>
                <a:ea typeface="Roboto"/>
                <a:cs typeface="Roboto"/>
                <a:sym typeface="Roboto"/>
              </a:endParaRPr>
            </a:p>
          </p:txBody>
        </p:sp>
      </p:grpSp>
      <p:grpSp>
        <p:nvGrpSpPr>
          <p:cNvPr id="129" name="Google Shape;129;p15"/>
          <p:cNvGrpSpPr/>
          <p:nvPr/>
        </p:nvGrpSpPr>
        <p:grpSpPr>
          <a:xfrm>
            <a:off x="864876" y="4370300"/>
            <a:ext cx="7392655" cy="507721"/>
            <a:chOff x="1593000" y="2322568"/>
            <a:chExt cx="5957975" cy="643500"/>
          </a:xfrm>
        </p:grpSpPr>
        <p:sp>
          <p:nvSpPr>
            <p:cNvPr id="130" name="Google Shape;130;p15"/>
            <p:cNvSpPr/>
            <p:nvPr/>
          </p:nvSpPr>
          <p:spPr>
            <a:xfrm>
              <a:off x="3728375" y="2322568"/>
              <a:ext cx="3822600" cy="6435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5"/>
            <p:cNvSpPr/>
            <p:nvPr/>
          </p:nvSpPr>
          <p:spPr>
            <a:xfrm flipH="1">
              <a:off x="2283025" y="2322575"/>
              <a:ext cx="1844400" cy="642600"/>
            </a:xfrm>
            <a:prstGeom prst="rect">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5"/>
            <p:cNvSpPr/>
            <p:nvPr/>
          </p:nvSpPr>
          <p:spPr>
            <a:xfrm rot="-5400000">
              <a:off x="3501574" y="1934671"/>
              <a:ext cx="643356" cy="1419149"/>
            </a:xfrm>
            <a:prstGeom prst="flowChartOffpageConnector">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5"/>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solidFill>
                    <a:srgbClr val="FFFFFF"/>
                  </a:solidFill>
                  <a:latin typeface="Roboto Medium"/>
                  <a:ea typeface="Roboto Medium"/>
                  <a:cs typeface="Roboto Medium"/>
                  <a:sym typeface="Roboto Medium"/>
                </a:rPr>
                <a:t>Respect for User Privacy</a:t>
              </a:r>
              <a:endParaRPr sz="1000">
                <a:solidFill>
                  <a:srgbClr val="FFFFFF"/>
                </a:solidFill>
                <a:latin typeface="Roboto"/>
                <a:ea typeface="Roboto"/>
                <a:cs typeface="Roboto"/>
                <a:sym typeface="Roboto"/>
              </a:endParaRPr>
            </a:p>
          </p:txBody>
        </p:sp>
        <p:sp>
          <p:nvSpPr>
            <p:cNvPr id="134" name="Google Shape;134;p15"/>
            <p:cNvSpPr/>
            <p:nvPr/>
          </p:nvSpPr>
          <p:spPr>
            <a:xfrm>
              <a:off x="1593000" y="2322568"/>
              <a:ext cx="690000" cy="642300"/>
            </a:xfrm>
            <a:prstGeom prst="rect">
              <a:avLst/>
            </a:prstGeom>
            <a:solidFill>
              <a:srgbClr val="1D7E75"/>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5"/>
            <p:cNvSpPr/>
            <p:nvPr/>
          </p:nvSpPr>
          <p:spPr>
            <a:xfrm>
              <a:off x="1593000" y="2322575"/>
              <a:ext cx="690000" cy="642600"/>
            </a:xfrm>
            <a:prstGeom prst="rect">
              <a:avLst/>
            </a:prstGeom>
            <a:solidFill>
              <a:srgbClr val="1F887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600">
                  <a:solidFill>
                    <a:srgbClr val="FFFFFF"/>
                  </a:solidFill>
                  <a:latin typeface="Roboto Thin"/>
                  <a:ea typeface="Roboto Thin"/>
                  <a:cs typeface="Roboto Thin"/>
                  <a:sym typeface="Roboto Thin"/>
                </a:rPr>
                <a:t>07</a:t>
              </a:r>
              <a:endParaRPr sz="2600">
                <a:solidFill>
                  <a:srgbClr val="FFFFFF"/>
                </a:solidFill>
                <a:latin typeface="Roboto Thin"/>
                <a:ea typeface="Roboto Thin"/>
                <a:cs typeface="Roboto Thin"/>
                <a:sym typeface="Roboto Thin"/>
              </a:endParaRPr>
            </a:p>
          </p:txBody>
        </p:sp>
        <p:sp>
          <p:nvSpPr>
            <p:cNvPr id="136" name="Google Shape;136;p15"/>
            <p:cNvSpPr/>
            <p:nvPr/>
          </p:nvSpPr>
          <p:spPr>
            <a:xfrm>
              <a:off x="4387850" y="2323750"/>
              <a:ext cx="2971200" cy="642300"/>
            </a:xfrm>
            <a:prstGeom prst="rect">
              <a:avLst/>
            </a:prstGeom>
            <a:noFill/>
            <a:ln>
              <a:noFill/>
            </a:ln>
          </p:spPr>
          <p:txBody>
            <a:bodyPr spcFirstLastPara="1" wrap="square" lIns="91425" tIns="91425" rIns="91425" bIns="91425" anchor="ctr" anchorCtr="0">
              <a:noAutofit/>
            </a:bodyPr>
            <a:lstStyle/>
            <a:p>
              <a:pPr marL="457200" lvl="0" indent="-279400" algn="l" rtl="0">
                <a:lnSpc>
                  <a:spcPct val="115000"/>
                </a:lnSpc>
                <a:spcBef>
                  <a:spcPts val="0"/>
                </a:spcBef>
                <a:spcAft>
                  <a:spcPts val="0"/>
                </a:spcAft>
                <a:buClr>
                  <a:srgbClr val="1B786F"/>
                </a:buClr>
                <a:buSzPts val="800"/>
                <a:buFont typeface="Roboto"/>
                <a:buChar char="●"/>
              </a:pPr>
              <a:r>
                <a:rPr lang="en" sz="800">
                  <a:solidFill>
                    <a:srgbClr val="1B786F"/>
                  </a:solidFill>
                  <a:latin typeface="Roboto"/>
                  <a:ea typeface="Roboto"/>
                  <a:cs typeface="Roboto"/>
                  <a:sym typeface="Roboto"/>
                </a:rPr>
                <a:t>Prioritize user privacy in every aspect.</a:t>
              </a:r>
              <a:endParaRPr sz="800">
                <a:solidFill>
                  <a:srgbClr val="1B786F"/>
                </a:solidFill>
                <a:latin typeface="Roboto"/>
                <a:ea typeface="Roboto"/>
                <a:cs typeface="Roboto"/>
                <a:sym typeface="Roboto"/>
              </a:endParaRPr>
            </a:p>
            <a:p>
              <a:pPr marL="457200" lvl="0" indent="-279400" algn="l" rtl="0">
                <a:lnSpc>
                  <a:spcPct val="115000"/>
                </a:lnSpc>
                <a:spcBef>
                  <a:spcPts val="0"/>
                </a:spcBef>
                <a:spcAft>
                  <a:spcPts val="0"/>
                </a:spcAft>
                <a:buClr>
                  <a:srgbClr val="1B786F"/>
                </a:buClr>
                <a:buSzPts val="800"/>
                <a:buFont typeface="Roboto"/>
                <a:buChar char="●"/>
              </a:pPr>
              <a:r>
                <a:rPr lang="en" sz="800">
                  <a:solidFill>
                    <a:srgbClr val="1B786F"/>
                  </a:solidFill>
                  <a:latin typeface="Roboto"/>
                  <a:ea typeface="Roboto"/>
                  <a:cs typeface="Roboto"/>
                  <a:sym typeface="Roboto"/>
                </a:rPr>
                <a:t>Example: Allowing users to control their data and consent to its use.</a:t>
              </a:r>
              <a:endParaRPr sz="800">
                <a:solidFill>
                  <a:srgbClr val="1B786F"/>
                </a:solidFill>
                <a:latin typeface="Roboto"/>
                <a:ea typeface="Roboto"/>
                <a:cs typeface="Roboto"/>
                <a:sym typeface="Roboto"/>
              </a:endParaRPr>
            </a:p>
          </p:txBody>
        </p:sp>
      </p:grpSp>
      <p:grpSp>
        <p:nvGrpSpPr>
          <p:cNvPr id="137" name="Google Shape;137;p15"/>
          <p:cNvGrpSpPr/>
          <p:nvPr/>
        </p:nvGrpSpPr>
        <p:grpSpPr>
          <a:xfrm>
            <a:off x="864876" y="3853414"/>
            <a:ext cx="7392655" cy="507722"/>
            <a:chOff x="1593000" y="2322568"/>
            <a:chExt cx="5957975" cy="643500"/>
          </a:xfrm>
        </p:grpSpPr>
        <p:sp>
          <p:nvSpPr>
            <p:cNvPr id="138" name="Google Shape;138;p15"/>
            <p:cNvSpPr/>
            <p:nvPr/>
          </p:nvSpPr>
          <p:spPr>
            <a:xfrm>
              <a:off x="3728375" y="2322568"/>
              <a:ext cx="3822600" cy="6435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5"/>
            <p:cNvSpPr/>
            <p:nvPr/>
          </p:nvSpPr>
          <p:spPr>
            <a:xfrm flipH="1">
              <a:off x="2283025" y="2322575"/>
              <a:ext cx="1844400" cy="642600"/>
            </a:xfrm>
            <a:prstGeom prst="rect">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15"/>
            <p:cNvSpPr/>
            <p:nvPr/>
          </p:nvSpPr>
          <p:spPr>
            <a:xfrm rot="-5400000">
              <a:off x="3501574" y="1934671"/>
              <a:ext cx="643356" cy="1419149"/>
            </a:xfrm>
            <a:prstGeom prst="flowChartOffpageConnector">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5"/>
            <p:cNvSpPr/>
            <p:nvPr/>
          </p:nvSpPr>
          <p:spPr>
            <a:xfrm>
              <a:off x="2342625" y="2399951"/>
              <a:ext cx="1940700" cy="4959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000">
                  <a:solidFill>
                    <a:srgbClr val="FFFFFF"/>
                  </a:solidFill>
                  <a:latin typeface="Roboto Medium"/>
                  <a:ea typeface="Roboto Medium"/>
                  <a:cs typeface="Roboto Medium"/>
                  <a:sym typeface="Roboto Medium"/>
                </a:rPr>
                <a:t>Visibility and Transparency</a:t>
              </a:r>
              <a:endParaRPr sz="1000">
                <a:solidFill>
                  <a:srgbClr val="FFFFFF"/>
                </a:solidFill>
                <a:latin typeface="Roboto Medium"/>
                <a:ea typeface="Roboto Medium"/>
                <a:cs typeface="Roboto Medium"/>
                <a:sym typeface="Roboto Medium"/>
              </a:endParaRPr>
            </a:p>
          </p:txBody>
        </p:sp>
        <p:sp>
          <p:nvSpPr>
            <p:cNvPr id="142" name="Google Shape;142;p15"/>
            <p:cNvSpPr/>
            <p:nvPr/>
          </p:nvSpPr>
          <p:spPr>
            <a:xfrm>
              <a:off x="1593000" y="2322568"/>
              <a:ext cx="690000" cy="642300"/>
            </a:xfrm>
            <a:prstGeom prst="rect">
              <a:avLst/>
            </a:prstGeom>
            <a:solidFill>
              <a:srgbClr val="1D7E75"/>
            </a:solidFill>
            <a:ln>
              <a:noFill/>
            </a:ln>
            <a:effectLst>
              <a:outerShdw blurRad="71438" dist="28575" dir="2700000" algn="bl" rotWithShape="0">
                <a:srgbClr val="000000">
                  <a:alpha val="17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5"/>
            <p:cNvSpPr/>
            <p:nvPr/>
          </p:nvSpPr>
          <p:spPr>
            <a:xfrm>
              <a:off x="1593000" y="2322575"/>
              <a:ext cx="690000" cy="642600"/>
            </a:xfrm>
            <a:prstGeom prst="rect">
              <a:avLst/>
            </a:prstGeom>
            <a:solidFill>
              <a:srgbClr val="1F887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600">
                  <a:solidFill>
                    <a:srgbClr val="FFFFFF"/>
                  </a:solidFill>
                  <a:latin typeface="Roboto Thin"/>
                  <a:ea typeface="Roboto Thin"/>
                  <a:cs typeface="Roboto Thin"/>
                  <a:sym typeface="Roboto Thin"/>
                </a:rPr>
                <a:t>06</a:t>
              </a:r>
              <a:endParaRPr sz="2600">
                <a:solidFill>
                  <a:srgbClr val="FFFFFF"/>
                </a:solidFill>
                <a:latin typeface="Roboto Thin"/>
                <a:ea typeface="Roboto Thin"/>
                <a:cs typeface="Roboto Thin"/>
                <a:sym typeface="Roboto Thin"/>
              </a:endParaRPr>
            </a:p>
          </p:txBody>
        </p:sp>
        <p:sp>
          <p:nvSpPr>
            <p:cNvPr id="144" name="Google Shape;144;p15"/>
            <p:cNvSpPr/>
            <p:nvPr/>
          </p:nvSpPr>
          <p:spPr>
            <a:xfrm>
              <a:off x="4387850" y="2323750"/>
              <a:ext cx="2971200" cy="642300"/>
            </a:xfrm>
            <a:prstGeom prst="rect">
              <a:avLst/>
            </a:prstGeom>
            <a:noFill/>
            <a:ln>
              <a:noFill/>
            </a:ln>
          </p:spPr>
          <p:txBody>
            <a:bodyPr spcFirstLastPara="1" wrap="square" lIns="91425" tIns="91425" rIns="91425" bIns="91425" anchor="ctr" anchorCtr="0">
              <a:noAutofit/>
            </a:bodyPr>
            <a:lstStyle/>
            <a:p>
              <a:pPr marL="457200" lvl="0" indent="-279400" algn="l" rtl="0">
                <a:lnSpc>
                  <a:spcPct val="115000"/>
                </a:lnSpc>
                <a:spcBef>
                  <a:spcPts val="0"/>
                </a:spcBef>
                <a:spcAft>
                  <a:spcPts val="0"/>
                </a:spcAft>
                <a:buClr>
                  <a:srgbClr val="1B786F"/>
                </a:buClr>
                <a:buSzPts val="800"/>
                <a:buFont typeface="Roboto"/>
                <a:buChar char="●"/>
              </a:pPr>
              <a:r>
                <a:rPr lang="en" sz="800">
                  <a:solidFill>
                    <a:srgbClr val="1B786F"/>
                  </a:solidFill>
                  <a:latin typeface="Roboto"/>
                  <a:ea typeface="Roboto"/>
                  <a:cs typeface="Roboto"/>
                  <a:sym typeface="Roboto"/>
                </a:rPr>
                <a:t>Maintain transparency about data practices.</a:t>
              </a:r>
              <a:endParaRPr sz="800">
                <a:solidFill>
                  <a:srgbClr val="1B786F"/>
                </a:solidFill>
                <a:latin typeface="Roboto"/>
                <a:ea typeface="Roboto"/>
                <a:cs typeface="Roboto"/>
                <a:sym typeface="Roboto"/>
              </a:endParaRPr>
            </a:p>
            <a:p>
              <a:pPr marL="457200" lvl="0" indent="-279400" algn="l" rtl="0">
                <a:lnSpc>
                  <a:spcPct val="115000"/>
                </a:lnSpc>
                <a:spcBef>
                  <a:spcPts val="0"/>
                </a:spcBef>
                <a:spcAft>
                  <a:spcPts val="0"/>
                </a:spcAft>
                <a:buClr>
                  <a:srgbClr val="1B786F"/>
                </a:buClr>
                <a:buSzPts val="800"/>
                <a:buFont typeface="Roboto"/>
                <a:buChar char="●"/>
              </a:pPr>
              <a:r>
                <a:rPr lang="en" sz="800">
                  <a:solidFill>
                    <a:srgbClr val="1B786F"/>
                  </a:solidFill>
                  <a:latin typeface="Roboto"/>
                  <a:ea typeface="Roboto"/>
                  <a:cs typeface="Roboto"/>
                  <a:sym typeface="Roboto"/>
                </a:rPr>
                <a:t>Example: Providing clear privacy notices and regular transparency reports.</a:t>
              </a:r>
              <a:endParaRPr sz="800">
                <a:solidFill>
                  <a:srgbClr val="1B786F"/>
                </a:solidFill>
                <a:latin typeface="Roboto"/>
                <a:ea typeface="Roboto"/>
                <a:cs typeface="Roboto"/>
                <a:sym typeface="Roboto"/>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164"/>
        <p:cNvGrpSpPr/>
        <p:nvPr/>
      </p:nvGrpSpPr>
      <p:grpSpPr>
        <a:xfrm>
          <a:off x="0" y="0"/>
          <a:ext cx="0" cy="0"/>
          <a:chOff x="0" y="0"/>
          <a:chExt cx="0" cy="0"/>
        </a:xfrm>
      </p:grpSpPr>
      <p:sp>
        <p:nvSpPr>
          <p:cNvPr id="166" name="Google Shape;166;p17"/>
          <p:cNvSpPr txBox="1">
            <a:spLocks noGrp="1"/>
          </p:cNvSpPr>
          <p:nvPr>
            <p:ph type="body" idx="1"/>
          </p:nvPr>
        </p:nvSpPr>
        <p:spPr>
          <a:xfrm>
            <a:off x="387900" y="1489824"/>
            <a:ext cx="4258441" cy="30789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 sz="3000" dirty="0">
                <a:latin typeface="Roboto Slab"/>
                <a:ea typeface="Roboto Slab"/>
                <a:cs typeface="Roboto Slab"/>
                <a:sym typeface="Roboto Slab"/>
              </a:rPr>
              <a:t>Proactive not Reactive; Preventative not Remedial</a:t>
            </a:r>
            <a:endParaRPr sz="3000" dirty="0">
              <a:latin typeface="Roboto Slab"/>
              <a:ea typeface="Roboto Slab"/>
              <a:cs typeface="Roboto Slab"/>
              <a:sym typeface="Roboto Slab"/>
            </a:endParaRPr>
          </a:p>
        </p:txBody>
      </p:sp>
      <p:pic>
        <p:nvPicPr>
          <p:cNvPr id="14340" name="Picture 4" descr="Proactive Icon Images – Browse 4,411 Stock Photos, Vectors, and Video |  Adobe Stock">
            <a:extLst>
              <a:ext uri="{FF2B5EF4-FFF2-40B4-BE49-F238E27FC236}">
                <a16:creationId xmlns:a16="http://schemas.microsoft.com/office/drawing/2014/main" id="{E3EBBA17-9A43-C111-015F-D65B272EB0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5873" y="788582"/>
            <a:ext cx="3598127" cy="416913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170"/>
        <p:cNvGrpSpPr/>
        <p:nvPr/>
      </p:nvGrpSpPr>
      <p:grpSpPr>
        <a:xfrm>
          <a:off x="0" y="0"/>
          <a:ext cx="0" cy="0"/>
          <a:chOff x="0" y="0"/>
          <a:chExt cx="0" cy="0"/>
        </a:xfrm>
      </p:grpSpPr>
      <p:sp>
        <p:nvSpPr>
          <p:cNvPr id="172" name="Google Shape;172;p18"/>
          <p:cNvSpPr txBox="1">
            <a:spLocks noGrp="1"/>
          </p:cNvSpPr>
          <p:nvPr>
            <p:ph type="body" idx="1"/>
          </p:nvPr>
        </p:nvSpPr>
        <p:spPr>
          <a:xfrm>
            <a:off x="454807" y="1891268"/>
            <a:ext cx="4184100" cy="165482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 sz="3000" dirty="0">
                <a:latin typeface="Roboto Slab"/>
                <a:ea typeface="Roboto Slab"/>
                <a:cs typeface="Roboto Slab"/>
                <a:sym typeface="Roboto Slab"/>
              </a:rPr>
              <a:t>Privacy as the Default Setting</a:t>
            </a:r>
            <a:endParaRPr sz="3000" dirty="0">
              <a:latin typeface="Roboto Slab"/>
              <a:ea typeface="Roboto Slab"/>
              <a:cs typeface="Roboto Slab"/>
              <a:sym typeface="Roboto Slab"/>
            </a:endParaRPr>
          </a:p>
        </p:txBody>
      </p:sp>
      <p:pic>
        <p:nvPicPr>
          <p:cNvPr id="15364" name="Picture 4" descr="Default Icon Royalty-Free Images, Stock Photos &amp; Pictures | Shutterstock">
            <a:extLst>
              <a:ext uri="{FF2B5EF4-FFF2-40B4-BE49-F238E27FC236}">
                <a16:creationId xmlns:a16="http://schemas.microsoft.com/office/drawing/2014/main" id="{0C58AA82-6B4C-91E7-EBEE-5B10ED210F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190" y="994662"/>
            <a:ext cx="3798849" cy="38970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176"/>
        <p:cNvGrpSpPr/>
        <p:nvPr/>
      </p:nvGrpSpPr>
      <p:grpSpPr>
        <a:xfrm>
          <a:off x="0" y="0"/>
          <a:ext cx="0" cy="0"/>
          <a:chOff x="0" y="0"/>
          <a:chExt cx="0" cy="0"/>
        </a:xfrm>
      </p:grpSpPr>
      <p:sp>
        <p:nvSpPr>
          <p:cNvPr id="178" name="Google Shape;178;p19"/>
          <p:cNvSpPr txBox="1">
            <a:spLocks noGrp="1"/>
          </p:cNvSpPr>
          <p:nvPr>
            <p:ph type="body" idx="1"/>
          </p:nvPr>
        </p:nvSpPr>
        <p:spPr>
          <a:xfrm>
            <a:off x="387900" y="1736905"/>
            <a:ext cx="5053895" cy="1669688"/>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 sz="3000" dirty="0">
                <a:latin typeface="Roboto Slab"/>
                <a:ea typeface="Roboto Slab"/>
                <a:cs typeface="Roboto Slab"/>
                <a:sym typeface="Roboto Slab"/>
              </a:rPr>
              <a:t>Privacy Embedded into Design</a:t>
            </a:r>
            <a:endParaRPr sz="3000" dirty="0">
              <a:latin typeface="Roboto Slab"/>
              <a:ea typeface="Roboto Slab"/>
              <a:cs typeface="Roboto Slab"/>
              <a:sym typeface="Roboto Slab"/>
            </a:endParaRPr>
          </a:p>
          <a:p>
            <a:pPr marL="0" lvl="0" indent="0" algn="l" rtl="0">
              <a:spcBef>
                <a:spcPts val="0"/>
              </a:spcBef>
              <a:spcAft>
                <a:spcPts val="1200"/>
              </a:spcAft>
              <a:buNone/>
            </a:pPr>
            <a:endParaRPr sz="3000" dirty="0">
              <a:latin typeface="Roboto Slab"/>
              <a:ea typeface="Roboto Slab"/>
              <a:cs typeface="Roboto Slab"/>
              <a:sym typeface="Roboto Slab"/>
            </a:endParaRPr>
          </a:p>
        </p:txBody>
      </p:sp>
      <p:pic>
        <p:nvPicPr>
          <p:cNvPr id="16386" name="Picture 2" descr="Premium Vector | Privacy and Data Protection icon design">
            <a:extLst>
              <a:ext uri="{FF2B5EF4-FFF2-40B4-BE49-F238E27FC236}">
                <a16:creationId xmlns:a16="http://schemas.microsoft.com/office/drawing/2014/main" id="{DCCCCCD7-1BB6-0FED-A9E5-BC2B94E572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9951" y="965974"/>
            <a:ext cx="3494049" cy="39256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182"/>
        <p:cNvGrpSpPr/>
        <p:nvPr/>
      </p:nvGrpSpPr>
      <p:grpSpPr>
        <a:xfrm>
          <a:off x="0" y="0"/>
          <a:ext cx="0" cy="0"/>
          <a:chOff x="0" y="0"/>
          <a:chExt cx="0" cy="0"/>
        </a:xfrm>
      </p:grpSpPr>
      <p:sp>
        <p:nvSpPr>
          <p:cNvPr id="183" name="Google Shape;183;p20"/>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endParaRPr/>
          </a:p>
        </p:txBody>
      </p:sp>
      <p:sp>
        <p:nvSpPr>
          <p:cNvPr id="184" name="Google Shape;184;p20"/>
          <p:cNvSpPr txBox="1">
            <a:spLocks noGrp="1"/>
          </p:cNvSpPr>
          <p:nvPr>
            <p:ph type="body" idx="1"/>
          </p:nvPr>
        </p:nvSpPr>
        <p:spPr>
          <a:xfrm>
            <a:off x="52039" y="1876399"/>
            <a:ext cx="5315416" cy="192245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 sz="3000" dirty="0">
                <a:latin typeface="Roboto Slab"/>
                <a:ea typeface="Roboto Slab"/>
                <a:cs typeface="Roboto Slab"/>
                <a:sym typeface="Roboto Slab"/>
              </a:rPr>
              <a:t>Full Functionality—Positive-Sum, not Zero-Sum</a:t>
            </a:r>
            <a:endParaRPr sz="3000" dirty="0">
              <a:latin typeface="Roboto Slab"/>
              <a:ea typeface="Roboto Slab"/>
              <a:cs typeface="Roboto Slab"/>
              <a:sym typeface="Roboto Slab"/>
            </a:endParaRPr>
          </a:p>
          <a:p>
            <a:pPr marL="0" lvl="0" indent="0" algn="l" rtl="0">
              <a:spcBef>
                <a:spcPts val="0"/>
              </a:spcBef>
              <a:spcAft>
                <a:spcPts val="1200"/>
              </a:spcAft>
              <a:buNone/>
            </a:pPr>
            <a:endParaRPr dirty="0"/>
          </a:p>
        </p:txBody>
      </p:sp>
      <p:pic>
        <p:nvPicPr>
          <p:cNvPr id="17410" name="Picture 2" descr="60+ Functionality Icon Stock Illustrations, Royalty-Free Vector Graphics &amp;  Clip Art - iStock | Security icons">
            <a:extLst>
              <a:ext uri="{FF2B5EF4-FFF2-40B4-BE49-F238E27FC236}">
                <a16:creationId xmlns:a16="http://schemas.microsoft.com/office/drawing/2014/main" id="{0858229B-1E46-8078-F1F5-B00FB0C03C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6979" y="1144125"/>
            <a:ext cx="3717021" cy="38962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188"/>
        <p:cNvGrpSpPr/>
        <p:nvPr/>
      </p:nvGrpSpPr>
      <p:grpSpPr>
        <a:xfrm>
          <a:off x="0" y="0"/>
          <a:ext cx="0" cy="0"/>
          <a:chOff x="0" y="0"/>
          <a:chExt cx="0" cy="0"/>
        </a:xfrm>
      </p:grpSpPr>
      <p:sp>
        <p:nvSpPr>
          <p:cNvPr id="189" name="Google Shape;189;p21"/>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endParaRPr/>
          </a:p>
        </p:txBody>
      </p:sp>
      <p:sp>
        <p:nvSpPr>
          <p:cNvPr id="190" name="Google Shape;190;p21"/>
          <p:cNvSpPr txBox="1">
            <a:spLocks noGrp="1"/>
          </p:cNvSpPr>
          <p:nvPr>
            <p:ph type="body" idx="1"/>
          </p:nvPr>
        </p:nvSpPr>
        <p:spPr>
          <a:xfrm>
            <a:off x="387900" y="2099424"/>
            <a:ext cx="4630149" cy="135002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 sz="3000" dirty="0">
                <a:latin typeface="Roboto Slab"/>
                <a:ea typeface="Roboto Slab"/>
                <a:cs typeface="Roboto Slab"/>
                <a:sym typeface="Roboto Slab"/>
              </a:rPr>
              <a:t>End-to-End Security—Full Lifecycle Protection</a:t>
            </a:r>
            <a:endParaRPr sz="3000" dirty="0">
              <a:latin typeface="Roboto Slab"/>
              <a:ea typeface="Roboto Slab"/>
              <a:cs typeface="Roboto Slab"/>
              <a:sym typeface="Roboto Slab"/>
            </a:endParaRPr>
          </a:p>
          <a:p>
            <a:pPr marL="0" lvl="0" indent="0" algn="l" rtl="0">
              <a:spcBef>
                <a:spcPts val="0"/>
              </a:spcBef>
              <a:spcAft>
                <a:spcPts val="1200"/>
              </a:spcAft>
              <a:buNone/>
            </a:pPr>
            <a:endParaRPr sz="3000" dirty="0">
              <a:latin typeface="Roboto Slab"/>
              <a:ea typeface="Roboto Slab"/>
              <a:cs typeface="Roboto Slab"/>
              <a:sym typeface="Roboto Slab"/>
            </a:endParaRPr>
          </a:p>
        </p:txBody>
      </p:sp>
      <p:pic>
        <p:nvPicPr>
          <p:cNvPr id="18434" name="Picture 2" descr="Secure Icon&quot; Images – Browse 3,753 Stock Photos, Vectors, and Video | Adobe  Stock">
            <a:extLst>
              <a:ext uri="{FF2B5EF4-FFF2-40B4-BE49-F238E27FC236}">
                <a16:creationId xmlns:a16="http://schemas.microsoft.com/office/drawing/2014/main" id="{4234B3FC-A64F-8D30-9F3E-81FE532EE7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256010"/>
            <a:ext cx="3429000" cy="342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194"/>
        <p:cNvGrpSpPr/>
        <p:nvPr/>
      </p:nvGrpSpPr>
      <p:grpSpPr>
        <a:xfrm>
          <a:off x="0" y="0"/>
          <a:ext cx="0" cy="0"/>
          <a:chOff x="0" y="0"/>
          <a:chExt cx="0" cy="0"/>
        </a:xfrm>
      </p:grpSpPr>
      <p:sp>
        <p:nvSpPr>
          <p:cNvPr id="195" name="Google Shape;195;p22"/>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endParaRPr/>
          </a:p>
        </p:txBody>
      </p:sp>
      <p:sp>
        <p:nvSpPr>
          <p:cNvPr id="196" name="Google Shape;196;p22"/>
          <p:cNvSpPr txBox="1">
            <a:spLocks noGrp="1"/>
          </p:cNvSpPr>
          <p:nvPr>
            <p:ph type="body" idx="1"/>
          </p:nvPr>
        </p:nvSpPr>
        <p:spPr>
          <a:xfrm>
            <a:off x="424143" y="1973043"/>
            <a:ext cx="4808568" cy="30789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 sz="3000" dirty="0">
                <a:latin typeface="Roboto Slab"/>
                <a:ea typeface="Roboto Slab"/>
                <a:cs typeface="Roboto Slab"/>
                <a:sym typeface="Roboto Slab"/>
              </a:rPr>
              <a:t>Visibility and Transparency</a:t>
            </a:r>
            <a:endParaRPr sz="3000" dirty="0">
              <a:latin typeface="Roboto Slab"/>
              <a:ea typeface="Roboto Slab"/>
              <a:cs typeface="Roboto Slab"/>
              <a:sym typeface="Roboto Slab"/>
            </a:endParaRPr>
          </a:p>
        </p:txBody>
      </p:sp>
      <p:pic>
        <p:nvPicPr>
          <p:cNvPr id="19458" name="Picture 2" descr="Transparency Vector Glyph Icon For Personal And Commercial Use. 29262303  Vector Art at Vecteezy">
            <a:extLst>
              <a:ext uri="{FF2B5EF4-FFF2-40B4-BE49-F238E27FC236}">
                <a16:creationId xmlns:a16="http://schemas.microsoft.com/office/drawing/2014/main" id="{45915D81-DD3A-6A43-4ACC-67ABB77C20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8646" y="1003609"/>
            <a:ext cx="3805354" cy="38053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E41CF-F880-9CDA-2D0B-0B2B6AC07367}"/>
              </a:ext>
            </a:extLst>
          </p:cNvPr>
          <p:cNvSpPr>
            <a:spLocks noGrp="1"/>
          </p:cNvSpPr>
          <p:nvPr>
            <p:ph type="title"/>
          </p:nvPr>
        </p:nvSpPr>
        <p:spPr>
          <a:xfrm>
            <a:off x="317199" y="92267"/>
            <a:ext cx="8222100" cy="907500"/>
          </a:xfrm>
        </p:spPr>
        <p:txBody>
          <a:bodyPr>
            <a:normAutofit fontScale="90000"/>
          </a:bodyPr>
          <a:lstStyle/>
          <a:p>
            <a:r>
              <a:rPr lang="en-US" dirty="0"/>
              <a:t>Who is this course for</a:t>
            </a:r>
          </a:p>
        </p:txBody>
      </p:sp>
      <p:sp>
        <p:nvSpPr>
          <p:cNvPr id="3" name="TextBox 2">
            <a:extLst>
              <a:ext uri="{FF2B5EF4-FFF2-40B4-BE49-F238E27FC236}">
                <a16:creationId xmlns:a16="http://schemas.microsoft.com/office/drawing/2014/main" id="{78B7B8C0-ACE6-5549-8F28-93B597E4FFCD}"/>
              </a:ext>
            </a:extLst>
          </p:cNvPr>
          <p:cNvSpPr txBox="1"/>
          <p:nvPr/>
        </p:nvSpPr>
        <p:spPr>
          <a:xfrm>
            <a:off x="676505" y="1384181"/>
            <a:ext cx="4192858" cy="338554"/>
          </a:xfrm>
          <a:prstGeom prst="rect">
            <a:avLst/>
          </a:prstGeom>
          <a:noFill/>
        </p:spPr>
        <p:txBody>
          <a:bodyPr wrap="square" rtlCol="0">
            <a:spAutoFit/>
          </a:bodyPr>
          <a:lstStyle/>
          <a:p>
            <a:r>
              <a:rPr lang="en-US" sz="1600" dirty="0">
                <a:solidFill>
                  <a:schemeClr val="tx1"/>
                </a:solidFill>
              </a:rPr>
              <a:t>Software Architects/Developers/Engineers</a:t>
            </a:r>
          </a:p>
        </p:txBody>
      </p:sp>
      <p:pic>
        <p:nvPicPr>
          <p:cNvPr id="1028" name="Picture 4" descr="Software Engineer icon SVG Vector &amp; PNG ...">
            <a:extLst>
              <a:ext uri="{FF2B5EF4-FFF2-40B4-BE49-F238E27FC236}">
                <a16:creationId xmlns:a16="http://schemas.microsoft.com/office/drawing/2014/main" id="{778F9310-952A-5FF4-3C62-CEF459B109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0463" y="1771446"/>
            <a:ext cx="677553" cy="77434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roduct Manager Icons - Free SVG &amp; PNG ...">
            <a:extLst>
              <a:ext uri="{FF2B5EF4-FFF2-40B4-BE49-F238E27FC236}">
                <a16:creationId xmlns:a16="http://schemas.microsoft.com/office/drawing/2014/main" id="{6249CAD5-3667-4BE0-B6EF-8D9C94F430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7728" y="3559737"/>
            <a:ext cx="740301" cy="7403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5B1337E-EC3D-56FC-473C-26561F90C53A}"/>
              </a:ext>
            </a:extLst>
          </p:cNvPr>
          <p:cNvSpPr txBox="1"/>
          <p:nvPr/>
        </p:nvSpPr>
        <p:spPr>
          <a:xfrm>
            <a:off x="6038097" y="3215216"/>
            <a:ext cx="2230179" cy="338554"/>
          </a:xfrm>
          <a:prstGeom prst="rect">
            <a:avLst/>
          </a:prstGeom>
          <a:noFill/>
        </p:spPr>
        <p:txBody>
          <a:bodyPr wrap="square" rtlCol="0">
            <a:spAutoFit/>
          </a:bodyPr>
          <a:lstStyle/>
          <a:p>
            <a:r>
              <a:rPr lang="en-US" sz="1600" dirty="0">
                <a:solidFill>
                  <a:schemeClr val="tx1"/>
                </a:solidFill>
              </a:rPr>
              <a:t>Product Manager</a:t>
            </a:r>
          </a:p>
        </p:txBody>
      </p:sp>
      <p:sp>
        <p:nvSpPr>
          <p:cNvPr id="7" name="TextBox 6">
            <a:extLst>
              <a:ext uri="{FF2B5EF4-FFF2-40B4-BE49-F238E27FC236}">
                <a16:creationId xmlns:a16="http://schemas.microsoft.com/office/drawing/2014/main" id="{6516647E-7CF6-B229-083F-665687480960}"/>
              </a:ext>
            </a:extLst>
          </p:cNvPr>
          <p:cNvSpPr txBox="1"/>
          <p:nvPr/>
        </p:nvSpPr>
        <p:spPr>
          <a:xfrm>
            <a:off x="5241072" y="1384181"/>
            <a:ext cx="3241222" cy="338554"/>
          </a:xfrm>
          <a:prstGeom prst="rect">
            <a:avLst/>
          </a:prstGeom>
          <a:noFill/>
        </p:spPr>
        <p:txBody>
          <a:bodyPr wrap="square" rtlCol="0">
            <a:spAutoFit/>
          </a:bodyPr>
          <a:lstStyle/>
          <a:p>
            <a:r>
              <a:rPr lang="it-IT" sz="1600" dirty="0">
                <a:solidFill>
                  <a:schemeClr val="tx1"/>
                </a:solidFill>
              </a:rPr>
              <a:t>Data Analysts &amp; Data Scientists</a:t>
            </a:r>
            <a:endParaRPr lang="en-US" sz="1600" dirty="0">
              <a:solidFill>
                <a:schemeClr val="tx1"/>
              </a:solidFill>
            </a:endParaRPr>
          </a:p>
        </p:txBody>
      </p:sp>
      <p:pic>
        <p:nvPicPr>
          <p:cNvPr id="1032" name="Picture 8" descr="Data Scientist icon SVG Vector &amp; PNG ...">
            <a:extLst>
              <a:ext uri="{FF2B5EF4-FFF2-40B4-BE49-F238E27FC236}">
                <a16:creationId xmlns:a16="http://schemas.microsoft.com/office/drawing/2014/main" id="{A6BC550A-72D1-1929-F6F7-E7B7DC73B1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1512" y="1727742"/>
            <a:ext cx="814743" cy="78972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management shield, team ledger icon ...">
            <a:extLst>
              <a:ext uri="{FF2B5EF4-FFF2-40B4-BE49-F238E27FC236}">
                <a16:creationId xmlns:a16="http://schemas.microsoft.com/office/drawing/2014/main" id="{1DB6E7B4-64A3-0EC0-3884-2D5ECE5C6F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0463" y="3553770"/>
            <a:ext cx="677553" cy="67755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2AA4CBF-E690-0362-8620-BDE8B3EC8EF2}"/>
              </a:ext>
            </a:extLst>
          </p:cNvPr>
          <p:cNvSpPr txBox="1"/>
          <p:nvPr/>
        </p:nvSpPr>
        <p:spPr>
          <a:xfrm>
            <a:off x="1021655" y="3172805"/>
            <a:ext cx="3241224" cy="338554"/>
          </a:xfrm>
          <a:prstGeom prst="rect">
            <a:avLst/>
          </a:prstGeom>
          <a:noFill/>
        </p:spPr>
        <p:txBody>
          <a:bodyPr wrap="square" rtlCol="0">
            <a:spAutoFit/>
          </a:bodyPr>
          <a:lstStyle/>
          <a:p>
            <a:r>
              <a:rPr lang="en-US" sz="1600" dirty="0">
                <a:solidFill>
                  <a:schemeClr val="tx1"/>
                </a:solidFill>
              </a:rPr>
              <a:t>Security Managers/Engineers</a:t>
            </a:r>
          </a:p>
        </p:txBody>
      </p:sp>
    </p:spTree>
    <p:extLst>
      <p:ext uri="{BB962C8B-B14F-4D97-AF65-F5344CB8AC3E}">
        <p14:creationId xmlns:p14="http://schemas.microsoft.com/office/powerpoint/2010/main" val="2433397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200"/>
        <p:cNvGrpSpPr/>
        <p:nvPr/>
      </p:nvGrpSpPr>
      <p:grpSpPr>
        <a:xfrm>
          <a:off x="0" y="0"/>
          <a:ext cx="0" cy="0"/>
          <a:chOff x="0" y="0"/>
          <a:chExt cx="0" cy="0"/>
        </a:xfrm>
      </p:grpSpPr>
      <p:sp>
        <p:nvSpPr>
          <p:cNvPr id="201" name="Google Shape;201;p23"/>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endParaRPr/>
          </a:p>
        </p:txBody>
      </p:sp>
      <p:sp>
        <p:nvSpPr>
          <p:cNvPr id="202" name="Google Shape;202;p23"/>
          <p:cNvSpPr txBox="1">
            <a:spLocks noGrp="1"/>
          </p:cNvSpPr>
          <p:nvPr>
            <p:ph type="body" idx="1"/>
          </p:nvPr>
        </p:nvSpPr>
        <p:spPr>
          <a:xfrm>
            <a:off x="477109" y="2166331"/>
            <a:ext cx="5150539" cy="30789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 sz="3000" dirty="0">
                <a:latin typeface="Roboto Slab"/>
                <a:ea typeface="Roboto Slab"/>
                <a:cs typeface="Roboto Slab"/>
                <a:sym typeface="Roboto Slab"/>
              </a:rPr>
              <a:t>Respect for User Privacy</a:t>
            </a:r>
            <a:endParaRPr sz="3000" dirty="0">
              <a:latin typeface="Roboto Slab"/>
              <a:ea typeface="Roboto Slab"/>
              <a:cs typeface="Roboto Slab"/>
              <a:sym typeface="Roboto Slab"/>
            </a:endParaRPr>
          </a:p>
        </p:txBody>
      </p:sp>
      <p:pic>
        <p:nvPicPr>
          <p:cNvPr id="20482" name="Picture 2" descr="Premium Vector | User privacy icon vector image">
            <a:extLst>
              <a:ext uri="{FF2B5EF4-FFF2-40B4-BE49-F238E27FC236}">
                <a16:creationId xmlns:a16="http://schemas.microsoft.com/office/drawing/2014/main" id="{8D956F95-B5B9-B833-C714-69BF50B055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4882" y="1322814"/>
            <a:ext cx="3539118" cy="35391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206"/>
        <p:cNvGrpSpPr/>
        <p:nvPr/>
      </p:nvGrpSpPr>
      <p:grpSpPr>
        <a:xfrm>
          <a:off x="0" y="0"/>
          <a:ext cx="0" cy="0"/>
          <a:chOff x="0" y="0"/>
          <a:chExt cx="0" cy="0"/>
        </a:xfrm>
      </p:grpSpPr>
      <p:sp>
        <p:nvSpPr>
          <p:cNvPr id="207" name="Google Shape;207;p24"/>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Implementing Privacy by Design</a:t>
            </a:r>
            <a:endParaRPr/>
          </a:p>
        </p:txBody>
      </p:sp>
      <p:grpSp>
        <p:nvGrpSpPr>
          <p:cNvPr id="208" name="Google Shape;208;p24"/>
          <p:cNvGrpSpPr/>
          <p:nvPr/>
        </p:nvGrpSpPr>
        <p:grpSpPr>
          <a:xfrm rot="2700000">
            <a:off x="4650225" y="509540"/>
            <a:ext cx="2460276" cy="2460276"/>
            <a:chOff x="6254516" y="1318143"/>
            <a:chExt cx="2460300" cy="2460300"/>
          </a:xfrm>
        </p:grpSpPr>
        <p:sp>
          <p:nvSpPr>
            <p:cNvPr id="209" name="Google Shape;209;p24"/>
            <p:cNvSpPr/>
            <p:nvPr/>
          </p:nvSpPr>
          <p:spPr>
            <a:xfrm rot="2700000">
              <a:off x="7239866" y="1053398"/>
              <a:ext cx="489601" cy="2989789"/>
            </a:xfrm>
            <a:prstGeom prst="roundRect">
              <a:avLst>
                <a:gd name="adj" fmla="val 50000"/>
              </a:avLst>
            </a:prstGeom>
            <a:solidFill>
              <a:srgbClr val="249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4"/>
            <p:cNvSpPr/>
            <p:nvPr/>
          </p:nvSpPr>
          <p:spPr>
            <a:xfrm rot="-2496437">
              <a:off x="6443985" y="3255405"/>
              <a:ext cx="326194" cy="326194"/>
            </a:xfrm>
            <a:prstGeom prst="ellipse">
              <a:avLst/>
            </a:prstGeom>
            <a:solidFill>
              <a:srgbClr val="FFFFF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900" b="1">
                  <a:solidFill>
                    <a:srgbClr val="249C91"/>
                  </a:solidFill>
                  <a:latin typeface="Roboto"/>
                  <a:ea typeface="Roboto"/>
                  <a:cs typeface="Roboto"/>
                  <a:sym typeface="Roboto"/>
                </a:rPr>
                <a:t>5</a:t>
              </a:r>
              <a:endParaRPr sz="900" b="1">
                <a:solidFill>
                  <a:srgbClr val="249C91"/>
                </a:solidFill>
                <a:latin typeface="Roboto"/>
                <a:ea typeface="Roboto"/>
                <a:cs typeface="Roboto"/>
                <a:sym typeface="Roboto"/>
              </a:endParaRPr>
            </a:p>
          </p:txBody>
        </p:sp>
        <p:sp>
          <p:nvSpPr>
            <p:cNvPr id="211" name="Google Shape;211;p24"/>
            <p:cNvSpPr txBox="1"/>
            <p:nvPr/>
          </p:nvSpPr>
          <p:spPr>
            <a:xfrm rot="-2700000">
              <a:off x="6463154" y="2201807"/>
              <a:ext cx="2378424" cy="342805"/>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100" b="1" dirty="0">
                  <a:solidFill>
                    <a:srgbClr val="FFFFFF"/>
                  </a:solidFill>
                  <a:latin typeface="Roboto"/>
                  <a:ea typeface="Roboto"/>
                  <a:cs typeface="Roboto"/>
                  <a:sym typeface="Roboto"/>
                </a:rPr>
                <a:t>User Control and Consents</a:t>
              </a:r>
              <a:endParaRPr sz="1100" b="1" dirty="0">
                <a:solidFill>
                  <a:srgbClr val="FFFFFF"/>
                </a:solidFill>
                <a:latin typeface="Roboto"/>
                <a:ea typeface="Roboto"/>
                <a:cs typeface="Roboto"/>
                <a:sym typeface="Roboto"/>
              </a:endParaRPr>
            </a:p>
          </p:txBody>
        </p:sp>
      </p:grpSp>
      <p:grpSp>
        <p:nvGrpSpPr>
          <p:cNvPr id="212" name="Google Shape;212;p24"/>
          <p:cNvGrpSpPr/>
          <p:nvPr/>
        </p:nvGrpSpPr>
        <p:grpSpPr>
          <a:xfrm rot="2700000">
            <a:off x="1051222" y="3038230"/>
            <a:ext cx="2460276" cy="2460276"/>
            <a:chOff x="4761418" y="1318143"/>
            <a:chExt cx="2460300" cy="2460300"/>
          </a:xfrm>
        </p:grpSpPr>
        <p:sp>
          <p:nvSpPr>
            <p:cNvPr id="213" name="Google Shape;213;p24"/>
            <p:cNvSpPr/>
            <p:nvPr/>
          </p:nvSpPr>
          <p:spPr>
            <a:xfrm rot="2700000">
              <a:off x="5746767" y="1053398"/>
              <a:ext cx="489601" cy="2989789"/>
            </a:xfrm>
            <a:prstGeom prst="roundRect">
              <a:avLst>
                <a:gd name="adj" fmla="val 50000"/>
              </a:avLst>
            </a:prstGeom>
            <a:solidFill>
              <a:srgbClr val="1F887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4"/>
            <p:cNvSpPr/>
            <p:nvPr/>
          </p:nvSpPr>
          <p:spPr>
            <a:xfrm rot="-2700000">
              <a:off x="4950896" y="3255432"/>
              <a:ext cx="326259" cy="326259"/>
            </a:xfrm>
            <a:prstGeom prst="ellipse">
              <a:avLst/>
            </a:prstGeom>
            <a:solidFill>
              <a:srgbClr val="FFFFF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900" b="1">
                  <a:solidFill>
                    <a:srgbClr val="1F887E"/>
                  </a:solidFill>
                  <a:latin typeface="Roboto"/>
                  <a:ea typeface="Roboto"/>
                  <a:cs typeface="Roboto"/>
                  <a:sym typeface="Roboto"/>
                </a:rPr>
                <a:t>4</a:t>
              </a:r>
              <a:endParaRPr sz="900" b="1">
                <a:solidFill>
                  <a:srgbClr val="1F887E"/>
                </a:solidFill>
                <a:latin typeface="Roboto"/>
                <a:ea typeface="Roboto"/>
                <a:cs typeface="Roboto"/>
                <a:sym typeface="Roboto"/>
              </a:endParaRPr>
            </a:p>
          </p:txBody>
        </p:sp>
        <p:sp>
          <p:nvSpPr>
            <p:cNvPr id="215" name="Google Shape;215;p24"/>
            <p:cNvSpPr txBox="1"/>
            <p:nvPr/>
          </p:nvSpPr>
          <p:spPr>
            <a:xfrm rot="-2700000">
              <a:off x="4896424" y="2302799"/>
              <a:ext cx="2362302" cy="342805"/>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100" b="1" dirty="0">
                  <a:solidFill>
                    <a:srgbClr val="FFFFFF"/>
                  </a:solidFill>
                  <a:latin typeface="Roboto"/>
                  <a:ea typeface="Roboto"/>
                  <a:cs typeface="Roboto"/>
                  <a:sym typeface="Roboto"/>
                </a:rPr>
                <a:t>Security Measures to Protect Data</a:t>
              </a:r>
              <a:endParaRPr sz="1100" b="1" dirty="0">
                <a:solidFill>
                  <a:srgbClr val="FFFFFF"/>
                </a:solidFill>
                <a:latin typeface="Roboto"/>
                <a:ea typeface="Roboto"/>
                <a:cs typeface="Roboto"/>
                <a:sym typeface="Roboto"/>
              </a:endParaRPr>
            </a:p>
          </p:txBody>
        </p:sp>
      </p:grpSp>
      <p:grpSp>
        <p:nvGrpSpPr>
          <p:cNvPr id="216" name="Google Shape;216;p24"/>
          <p:cNvGrpSpPr/>
          <p:nvPr/>
        </p:nvGrpSpPr>
        <p:grpSpPr>
          <a:xfrm rot="2700000">
            <a:off x="1058656" y="2243050"/>
            <a:ext cx="2460276" cy="2460276"/>
            <a:chOff x="3269751" y="1318143"/>
            <a:chExt cx="2460300" cy="2460300"/>
          </a:xfrm>
        </p:grpSpPr>
        <p:sp>
          <p:nvSpPr>
            <p:cNvPr id="217" name="Google Shape;217;p24"/>
            <p:cNvSpPr/>
            <p:nvPr/>
          </p:nvSpPr>
          <p:spPr>
            <a:xfrm rot="2700000">
              <a:off x="4255100" y="1053398"/>
              <a:ext cx="489601" cy="2989789"/>
            </a:xfrm>
            <a:prstGeom prst="roundRect">
              <a:avLst>
                <a:gd name="adj" fmla="val 50000"/>
              </a:avLst>
            </a:prstGeom>
            <a:solidFill>
              <a:srgbClr val="1D7E7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8" name="Google Shape;218;p24"/>
            <p:cNvSpPr/>
            <p:nvPr/>
          </p:nvSpPr>
          <p:spPr>
            <a:xfrm rot="-2700000">
              <a:off x="3459230" y="3255432"/>
              <a:ext cx="326259" cy="326259"/>
            </a:xfrm>
            <a:prstGeom prst="ellipse">
              <a:avLst/>
            </a:prstGeom>
            <a:solidFill>
              <a:srgbClr val="FFFFF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900" b="1">
                  <a:solidFill>
                    <a:srgbClr val="1D7E75"/>
                  </a:solidFill>
                  <a:latin typeface="Roboto"/>
                  <a:ea typeface="Roboto"/>
                  <a:cs typeface="Roboto"/>
                  <a:sym typeface="Roboto"/>
                </a:rPr>
                <a:t>3</a:t>
              </a:r>
              <a:endParaRPr sz="900" b="1">
                <a:solidFill>
                  <a:srgbClr val="1D7E75"/>
                </a:solidFill>
                <a:latin typeface="Roboto"/>
                <a:ea typeface="Roboto"/>
                <a:cs typeface="Roboto"/>
                <a:sym typeface="Roboto"/>
              </a:endParaRPr>
            </a:p>
          </p:txBody>
        </p:sp>
        <p:sp>
          <p:nvSpPr>
            <p:cNvPr id="219" name="Google Shape;219;p24"/>
            <p:cNvSpPr txBox="1"/>
            <p:nvPr/>
          </p:nvSpPr>
          <p:spPr>
            <a:xfrm rot="-2700000">
              <a:off x="3404724" y="2302799"/>
              <a:ext cx="2362302" cy="342805"/>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100" b="1" dirty="0">
                  <a:solidFill>
                    <a:srgbClr val="FFFFFF"/>
                  </a:solidFill>
                  <a:latin typeface="Roboto"/>
                  <a:ea typeface="Roboto"/>
                  <a:cs typeface="Roboto"/>
                  <a:sym typeface="Roboto"/>
                </a:rPr>
                <a:t>Anonymization/Pseudonymization and Encryption</a:t>
              </a:r>
              <a:endParaRPr sz="1100" b="1" dirty="0">
                <a:solidFill>
                  <a:srgbClr val="FFFFFF"/>
                </a:solidFill>
                <a:latin typeface="Roboto"/>
                <a:ea typeface="Roboto"/>
                <a:cs typeface="Roboto"/>
                <a:sym typeface="Roboto"/>
              </a:endParaRPr>
            </a:p>
          </p:txBody>
        </p:sp>
      </p:grpSp>
      <p:grpSp>
        <p:nvGrpSpPr>
          <p:cNvPr id="220" name="Google Shape;220;p24"/>
          <p:cNvGrpSpPr/>
          <p:nvPr/>
        </p:nvGrpSpPr>
        <p:grpSpPr>
          <a:xfrm rot="2700000">
            <a:off x="1072282" y="1336825"/>
            <a:ext cx="2460276" cy="2460276"/>
            <a:chOff x="1776626" y="1318143"/>
            <a:chExt cx="2460300" cy="2460300"/>
          </a:xfrm>
        </p:grpSpPr>
        <p:grpSp>
          <p:nvGrpSpPr>
            <p:cNvPr id="221" name="Google Shape;221;p24"/>
            <p:cNvGrpSpPr/>
            <p:nvPr/>
          </p:nvGrpSpPr>
          <p:grpSpPr>
            <a:xfrm>
              <a:off x="1776626" y="1318143"/>
              <a:ext cx="2460300" cy="2460300"/>
              <a:chOff x="1776626" y="1318143"/>
              <a:chExt cx="2460300" cy="2460300"/>
            </a:xfrm>
          </p:grpSpPr>
          <p:sp>
            <p:nvSpPr>
              <p:cNvPr id="222" name="Google Shape;222;p24"/>
              <p:cNvSpPr/>
              <p:nvPr/>
            </p:nvSpPr>
            <p:spPr>
              <a:xfrm rot="2700000">
                <a:off x="2761975" y="1053398"/>
                <a:ext cx="489601" cy="2989789"/>
              </a:xfrm>
              <a:prstGeom prst="roundRect">
                <a:avLst>
                  <a:gd name="adj" fmla="val 50000"/>
                </a:avLst>
              </a:prstGeom>
              <a:solidFill>
                <a:srgbClr val="1B78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23" name="Google Shape;223;p24"/>
              <p:cNvSpPr txBox="1"/>
              <p:nvPr/>
            </p:nvSpPr>
            <p:spPr>
              <a:xfrm rot="-2700000">
                <a:off x="1899549" y="2297849"/>
                <a:ext cx="2376303" cy="342805"/>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100" b="1" dirty="0">
                    <a:solidFill>
                      <a:srgbClr val="FFFFFF"/>
                    </a:solidFill>
                    <a:latin typeface="Roboto"/>
                    <a:ea typeface="Roboto"/>
                    <a:cs typeface="Roboto"/>
                    <a:sym typeface="Roboto"/>
                  </a:rPr>
                  <a:t>Data Minimization</a:t>
                </a:r>
                <a:endParaRPr sz="1100" b="1" dirty="0">
                  <a:solidFill>
                    <a:srgbClr val="FFFFFF"/>
                  </a:solidFill>
                  <a:latin typeface="Roboto"/>
                  <a:ea typeface="Roboto"/>
                  <a:cs typeface="Roboto"/>
                  <a:sym typeface="Roboto"/>
                </a:endParaRPr>
              </a:p>
            </p:txBody>
          </p:sp>
        </p:grpSp>
        <p:sp>
          <p:nvSpPr>
            <p:cNvPr id="224" name="Google Shape;224;p24"/>
            <p:cNvSpPr/>
            <p:nvPr/>
          </p:nvSpPr>
          <p:spPr>
            <a:xfrm rot="-2700000">
              <a:off x="1966105" y="3255432"/>
              <a:ext cx="326259" cy="326259"/>
            </a:xfrm>
            <a:prstGeom prst="ellipse">
              <a:avLst/>
            </a:prstGeom>
            <a:solidFill>
              <a:srgbClr val="FFFFF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900" b="1">
                  <a:solidFill>
                    <a:srgbClr val="1B786F"/>
                  </a:solidFill>
                  <a:latin typeface="Roboto"/>
                  <a:ea typeface="Roboto"/>
                  <a:cs typeface="Roboto"/>
                  <a:sym typeface="Roboto"/>
                </a:rPr>
                <a:t>2</a:t>
              </a:r>
              <a:endParaRPr sz="900" b="1">
                <a:solidFill>
                  <a:srgbClr val="1B786F"/>
                </a:solidFill>
                <a:latin typeface="Roboto"/>
                <a:ea typeface="Roboto"/>
                <a:cs typeface="Roboto"/>
                <a:sym typeface="Roboto"/>
              </a:endParaRPr>
            </a:p>
          </p:txBody>
        </p:sp>
      </p:grpSp>
      <p:grpSp>
        <p:nvGrpSpPr>
          <p:cNvPr id="2" name="Google Shape;208;p24">
            <a:extLst>
              <a:ext uri="{FF2B5EF4-FFF2-40B4-BE49-F238E27FC236}">
                <a16:creationId xmlns:a16="http://schemas.microsoft.com/office/drawing/2014/main" id="{73D76741-1D6D-ECB8-6AEF-039290CC4BC6}"/>
              </a:ext>
            </a:extLst>
          </p:cNvPr>
          <p:cNvGrpSpPr/>
          <p:nvPr/>
        </p:nvGrpSpPr>
        <p:grpSpPr>
          <a:xfrm rot="2700000">
            <a:off x="4650224" y="1349046"/>
            <a:ext cx="2460276" cy="2460276"/>
            <a:chOff x="6254516" y="1318143"/>
            <a:chExt cx="2460300" cy="2460300"/>
          </a:xfrm>
        </p:grpSpPr>
        <p:sp>
          <p:nvSpPr>
            <p:cNvPr id="3" name="Google Shape;209;p24">
              <a:extLst>
                <a:ext uri="{FF2B5EF4-FFF2-40B4-BE49-F238E27FC236}">
                  <a16:creationId xmlns:a16="http://schemas.microsoft.com/office/drawing/2014/main" id="{C7CDB8F4-D735-A15E-AEFE-AEAEC1A39893}"/>
                </a:ext>
              </a:extLst>
            </p:cNvPr>
            <p:cNvSpPr/>
            <p:nvPr/>
          </p:nvSpPr>
          <p:spPr>
            <a:xfrm rot="2700000">
              <a:off x="7239866" y="1053398"/>
              <a:ext cx="489601" cy="2989789"/>
            </a:xfrm>
            <a:prstGeom prst="roundRect">
              <a:avLst>
                <a:gd name="adj" fmla="val 50000"/>
              </a:avLst>
            </a:prstGeom>
            <a:solidFill>
              <a:srgbClr val="249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 name="Google Shape;210;p24">
              <a:extLst>
                <a:ext uri="{FF2B5EF4-FFF2-40B4-BE49-F238E27FC236}">
                  <a16:creationId xmlns:a16="http://schemas.microsoft.com/office/drawing/2014/main" id="{CF37B328-3B94-BFAE-DC1E-368EBF67650D}"/>
                </a:ext>
              </a:extLst>
            </p:cNvPr>
            <p:cNvSpPr/>
            <p:nvPr/>
          </p:nvSpPr>
          <p:spPr>
            <a:xfrm rot="-2496437">
              <a:off x="6443985" y="3255405"/>
              <a:ext cx="326194" cy="326194"/>
            </a:xfrm>
            <a:prstGeom prst="ellipse">
              <a:avLst/>
            </a:prstGeom>
            <a:solidFill>
              <a:srgbClr val="FFFFF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900" b="1" dirty="0">
                  <a:solidFill>
                    <a:srgbClr val="249C91"/>
                  </a:solidFill>
                  <a:latin typeface="Roboto"/>
                  <a:ea typeface="Roboto"/>
                  <a:cs typeface="Roboto"/>
                  <a:sym typeface="Roboto"/>
                </a:rPr>
                <a:t>6</a:t>
              </a:r>
              <a:endParaRPr sz="900" b="1" dirty="0">
                <a:solidFill>
                  <a:srgbClr val="249C91"/>
                </a:solidFill>
                <a:latin typeface="Roboto"/>
                <a:ea typeface="Roboto"/>
                <a:cs typeface="Roboto"/>
                <a:sym typeface="Roboto"/>
              </a:endParaRPr>
            </a:p>
          </p:txBody>
        </p:sp>
        <p:sp>
          <p:nvSpPr>
            <p:cNvPr id="5" name="Google Shape;211;p24">
              <a:extLst>
                <a:ext uri="{FF2B5EF4-FFF2-40B4-BE49-F238E27FC236}">
                  <a16:creationId xmlns:a16="http://schemas.microsoft.com/office/drawing/2014/main" id="{6106283E-FD4A-3586-44C6-1689ED8F5065}"/>
                </a:ext>
              </a:extLst>
            </p:cNvPr>
            <p:cNvSpPr txBox="1"/>
            <p:nvPr/>
          </p:nvSpPr>
          <p:spPr>
            <a:xfrm rot="-2700000">
              <a:off x="6463154" y="2201807"/>
              <a:ext cx="2378424" cy="342805"/>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100" b="1" dirty="0">
                  <a:solidFill>
                    <a:srgbClr val="FFFFFF"/>
                  </a:solidFill>
                  <a:latin typeface="Roboto"/>
                  <a:ea typeface="Roboto"/>
                  <a:cs typeface="Roboto"/>
                  <a:sym typeface="Roboto"/>
                </a:rPr>
                <a:t>Access controls and Secure Data Transmision (SSL/TLS)</a:t>
              </a:r>
              <a:endParaRPr sz="1100" b="1" dirty="0">
                <a:solidFill>
                  <a:srgbClr val="FFFFFF"/>
                </a:solidFill>
                <a:latin typeface="Roboto"/>
                <a:ea typeface="Roboto"/>
                <a:cs typeface="Roboto"/>
                <a:sym typeface="Roboto"/>
              </a:endParaRPr>
            </a:p>
          </p:txBody>
        </p:sp>
      </p:grpSp>
      <p:grpSp>
        <p:nvGrpSpPr>
          <p:cNvPr id="10" name="Google Shape;208;p24">
            <a:extLst>
              <a:ext uri="{FF2B5EF4-FFF2-40B4-BE49-F238E27FC236}">
                <a16:creationId xmlns:a16="http://schemas.microsoft.com/office/drawing/2014/main" id="{E2131934-D736-7D37-FE85-E3DD8BFC79BE}"/>
              </a:ext>
            </a:extLst>
          </p:cNvPr>
          <p:cNvGrpSpPr/>
          <p:nvPr/>
        </p:nvGrpSpPr>
        <p:grpSpPr>
          <a:xfrm rot="2700000">
            <a:off x="4650225" y="2182085"/>
            <a:ext cx="2460276" cy="2460276"/>
            <a:chOff x="6254516" y="1318143"/>
            <a:chExt cx="2460300" cy="2460300"/>
          </a:xfrm>
        </p:grpSpPr>
        <p:sp>
          <p:nvSpPr>
            <p:cNvPr id="11" name="Google Shape;209;p24">
              <a:extLst>
                <a:ext uri="{FF2B5EF4-FFF2-40B4-BE49-F238E27FC236}">
                  <a16:creationId xmlns:a16="http://schemas.microsoft.com/office/drawing/2014/main" id="{3A07FD7B-96FB-53FF-D102-FB8D5CD887AC}"/>
                </a:ext>
              </a:extLst>
            </p:cNvPr>
            <p:cNvSpPr/>
            <p:nvPr/>
          </p:nvSpPr>
          <p:spPr>
            <a:xfrm rot="2700000">
              <a:off x="7239866" y="1053398"/>
              <a:ext cx="489601" cy="2989789"/>
            </a:xfrm>
            <a:prstGeom prst="roundRect">
              <a:avLst>
                <a:gd name="adj" fmla="val 50000"/>
              </a:avLst>
            </a:prstGeom>
            <a:solidFill>
              <a:srgbClr val="249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210;p24">
              <a:extLst>
                <a:ext uri="{FF2B5EF4-FFF2-40B4-BE49-F238E27FC236}">
                  <a16:creationId xmlns:a16="http://schemas.microsoft.com/office/drawing/2014/main" id="{267BE94F-C217-A79C-9809-105515CA8816}"/>
                </a:ext>
              </a:extLst>
            </p:cNvPr>
            <p:cNvSpPr/>
            <p:nvPr/>
          </p:nvSpPr>
          <p:spPr>
            <a:xfrm rot="-2496437">
              <a:off x="6443985" y="3255405"/>
              <a:ext cx="326194" cy="326194"/>
            </a:xfrm>
            <a:prstGeom prst="ellipse">
              <a:avLst/>
            </a:prstGeom>
            <a:solidFill>
              <a:srgbClr val="FFFFF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900" b="1" dirty="0">
                  <a:solidFill>
                    <a:srgbClr val="249C91"/>
                  </a:solidFill>
                  <a:latin typeface="Roboto"/>
                  <a:ea typeface="Roboto"/>
                  <a:cs typeface="Roboto"/>
                  <a:sym typeface="Roboto"/>
                </a:rPr>
                <a:t>7</a:t>
              </a:r>
              <a:endParaRPr sz="900" b="1" dirty="0">
                <a:solidFill>
                  <a:srgbClr val="249C91"/>
                </a:solidFill>
                <a:latin typeface="Roboto"/>
                <a:ea typeface="Roboto"/>
                <a:cs typeface="Roboto"/>
                <a:sym typeface="Roboto"/>
              </a:endParaRPr>
            </a:p>
          </p:txBody>
        </p:sp>
        <p:sp>
          <p:nvSpPr>
            <p:cNvPr id="13" name="Google Shape;211;p24">
              <a:extLst>
                <a:ext uri="{FF2B5EF4-FFF2-40B4-BE49-F238E27FC236}">
                  <a16:creationId xmlns:a16="http://schemas.microsoft.com/office/drawing/2014/main" id="{80E98D9C-1EBD-4044-3785-E50C23742CF5}"/>
                </a:ext>
              </a:extLst>
            </p:cNvPr>
            <p:cNvSpPr txBox="1"/>
            <p:nvPr/>
          </p:nvSpPr>
          <p:spPr>
            <a:xfrm rot="-2700000">
              <a:off x="6463154" y="2201807"/>
              <a:ext cx="2378424" cy="342805"/>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100" b="1" dirty="0">
                  <a:solidFill>
                    <a:srgbClr val="FFFFFF"/>
                  </a:solidFill>
                  <a:latin typeface="Roboto"/>
                  <a:ea typeface="Roboto"/>
                  <a:cs typeface="Roboto"/>
                  <a:sym typeface="Roboto"/>
                </a:rPr>
                <a:t>Privacy-Enhancing Technologies (PETs)</a:t>
              </a:r>
            </a:p>
          </p:txBody>
        </p:sp>
      </p:grpSp>
      <p:grpSp>
        <p:nvGrpSpPr>
          <p:cNvPr id="14" name="Google Shape;208;p24">
            <a:extLst>
              <a:ext uri="{FF2B5EF4-FFF2-40B4-BE49-F238E27FC236}">
                <a16:creationId xmlns:a16="http://schemas.microsoft.com/office/drawing/2014/main" id="{A1965AC5-D856-52B8-05E5-3A9FEE0B2267}"/>
              </a:ext>
            </a:extLst>
          </p:cNvPr>
          <p:cNvGrpSpPr/>
          <p:nvPr/>
        </p:nvGrpSpPr>
        <p:grpSpPr>
          <a:xfrm rot="2700000">
            <a:off x="4650224" y="3004460"/>
            <a:ext cx="2460276" cy="2460276"/>
            <a:chOff x="6254516" y="1318143"/>
            <a:chExt cx="2460300" cy="2460300"/>
          </a:xfrm>
        </p:grpSpPr>
        <p:sp>
          <p:nvSpPr>
            <p:cNvPr id="15" name="Google Shape;209;p24">
              <a:extLst>
                <a:ext uri="{FF2B5EF4-FFF2-40B4-BE49-F238E27FC236}">
                  <a16:creationId xmlns:a16="http://schemas.microsoft.com/office/drawing/2014/main" id="{358CA864-0DE3-4396-A227-50B88F4B7A02}"/>
                </a:ext>
              </a:extLst>
            </p:cNvPr>
            <p:cNvSpPr/>
            <p:nvPr/>
          </p:nvSpPr>
          <p:spPr>
            <a:xfrm rot="2700000">
              <a:off x="7239866" y="1053398"/>
              <a:ext cx="489601" cy="2989789"/>
            </a:xfrm>
            <a:prstGeom prst="roundRect">
              <a:avLst>
                <a:gd name="adj" fmla="val 50000"/>
              </a:avLst>
            </a:prstGeom>
            <a:solidFill>
              <a:srgbClr val="249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210;p24">
              <a:extLst>
                <a:ext uri="{FF2B5EF4-FFF2-40B4-BE49-F238E27FC236}">
                  <a16:creationId xmlns:a16="http://schemas.microsoft.com/office/drawing/2014/main" id="{4222A8C9-4432-5280-AE00-70E56CA4B02F}"/>
                </a:ext>
              </a:extLst>
            </p:cNvPr>
            <p:cNvSpPr/>
            <p:nvPr/>
          </p:nvSpPr>
          <p:spPr>
            <a:xfrm rot="-2496437">
              <a:off x="6443985" y="3255405"/>
              <a:ext cx="326194" cy="326194"/>
            </a:xfrm>
            <a:prstGeom prst="ellipse">
              <a:avLst/>
            </a:prstGeom>
            <a:solidFill>
              <a:srgbClr val="FFFFF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900" b="1" dirty="0">
                  <a:solidFill>
                    <a:srgbClr val="249C91"/>
                  </a:solidFill>
                  <a:latin typeface="Roboto"/>
                  <a:ea typeface="Roboto"/>
                  <a:cs typeface="Roboto"/>
                  <a:sym typeface="Roboto"/>
                </a:rPr>
                <a:t>8</a:t>
              </a:r>
              <a:endParaRPr sz="900" b="1" dirty="0">
                <a:solidFill>
                  <a:srgbClr val="249C91"/>
                </a:solidFill>
                <a:latin typeface="Roboto"/>
                <a:ea typeface="Roboto"/>
                <a:cs typeface="Roboto"/>
                <a:sym typeface="Roboto"/>
              </a:endParaRPr>
            </a:p>
          </p:txBody>
        </p:sp>
        <p:sp>
          <p:nvSpPr>
            <p:cNvPr id="17" name="Google Shape;211;p24">
              <a:extLst>
                <a:ext uri="{FF2B5EF4-FFF2-40B4-BE49-F238E27FC236}">
                  <a16:creationId xmlns:a16="http://schemas.microsoft.com/office/drawing/2014/main" id="{D3161496-0D11-B7A3-1FFA-DCB302E2FD75}"/>
                </a:ext>
              </a:extLst>
            </p:cNvPr>
            <p:cNvSpPr txBox="1"/>
            <p:nvPr/>
          </p:nvSpPr>
          <p:spPr>
            <a:xfrm rot="-2700000">
              <a:off x="6463154" y="2201807"/>
              <a:ext cx="2378424" cy="342805"/>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US" sz="1100" b="1" dirty="0">
                  <a:solidFill>
                    <a:srgbClr val="FFFFFF"/>
                  </a:solidFill>
                  <a:latin typeface="Roboto"/>
                  <a:ea typeface="Roboto"/>
                  <a:cs typeface="Roboto"/>
                  <a:sym typeface="Roboto"/>
                </a:rPr>
                <a:t>Training and Awareness</a:t>
              </a:r>
            </a:p>
          </p:txBody>
        </p:sp>
      </p:grpSp>
      <p:grpSp>
        <p:nvGrpSpPr>
          <p:cNvPr id="18" name="Google Shape;208;p24">
            <a:extLst>
              <a:ext uri="{FF2B5EF4-FFF2-40B4-BE49-F238E27FC236}">
                <a16:creationId xmlns:a16="http://schemas.microsoft.com/office/drawing/2014/main" id="{37161AE0-85DF-E386-8CC0-55FCB78730E1}"/>
              </a:ext>
            </a:extLst>
          </p:cNvPr>
          <p:cNvGrpSpPr/>
          <p:nvPr/>
        </p:nvGrpSpPr>
        <p:grpSpPr>
          <a:xfrm rot="2700000">
            <a:off x="548689" y="1344248"/>
            <a:ext cx="2989760" cy="1334451"/>
            <a:chOff x="5989772" y="2247135"/>
            <a:chExt cx="2989789" cy="1334464"/>
          </a:xfrm>
        </p:grpSpPr>
        <p:sp>
          <p:nvSpPr>
            <p:cNvPr id="19" name="Google Shape;209;p24">
              <a:extLst>
                <a:ext uri="{FF2B5EF4-FFF2-40B4-BE49-F238E27FC236}">
                  <a16:creationId xmlns:a16="http://schemas.microsoft.com/office/drawing/2014/main" id="{69D9A29B-69D2-A0BF-8ED5-F7AB85FA0426}"/>
                </a:ext>
              </a:extLst>
            </p:cNvPr>
            <p:cNvSpPr/>
            <p:nvPr/>
          </p:nvSpPr>
          <p:spPr>
            <a:xfrm rot="2700000">
              <a:off x="7239866" y="1053398"/>
              <a:ext cx="489601" cy="2989789"/>
            </a:xfrm>
            <a:prstGeom prst="roundRect">
              <a:avLst>
                <a:gd name="adj" fmla="val 50000"/>
              </a:avLst>
            </a:prstGeom>
            <a:solidFill>
              <a:srgbClr val="249C9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10;p24">
              <a:extLst>
                <a:ext uri="{FF2B5EF4-FFF2-40B4-BE49-F238E27FC236}">
                  <a16:creationId xmlns:a16="http://schemas.microsoft.com/office/drawing/2014/main" id="{05B28DB4-C504-063D-1E07-AC5430B90638}"/>
                </a:ext>
              </a:extLst>
            </p:cNvPr>
            <p:cNvSpPr/>
            <p:nvPr/>
          </p:nvSpPr>
          <p:spPr>
            <a:xfrm rot="-2496437">
              <a:off x="6443985" y="3255405"/>
              <a:ext cx="326194" cy="326194"/>
            </a:xfrm>
            <a:prstGeom prst="ellipse">
              <a:avLst/>
            </a:prstGeom>
            <a:solidFill>
              <a:srgbClr val="FFFFFF"/>
            </a:solidFill>
            <a:ln>
              <a:noFill/>
            </a:ln>
            <a:effectLst>
              <a:outerShdw blurRad="228600" dist="50800" dir="5400000" algn="tl" rotWithShape="0">
                <a:srgbClr val="000000">
                  <a:alpha val="549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900" b="1" dirty="0">
                  <a:solidFill>
                    <a:srgbClr val="249C91"/>
                  </a:solidFill>
                  <a:latin typeface="Roboto"/>
                  <a:ea typeface="Roboto"/>
                  <a:cs typeface="Roboto"/>
                  <a:sym typeface="Roboto"/>
                </a:rPr>
                <a:t>1</a:t>
              </a:r>
              <a:endParaRPr sz="900" b="1" dirty="0">
                <a:solidFill>
                  <a:srgbClr val="249C91"/>
                </a:solidFill>
                <a:latin typeface="Roboto"/>
                <a:ea typeface="Roboto"/>
                <a:cs typeface="Roboto"/>
                <a:sym typeface="Roboto"/>
              </a:endParaRPr>
            </a:p>
          </p:txBody>
        </p:sp>
        <p:sp>
          <p:nvSpPr>
            <p:cNvPr id="21" name="Google Shape;211;p24">
              <a:extLst>
                <a:ext uri="{FF2B5EF4-FFF2-40B4-BE49-F238E27FC236}">
                  <a16:creationId xmlns:a16="http://schemas.microsoft.com/office/drawing/2014/main" id="{29F7E8A4-6FD4-F775-CF11-C935BBC89001}"/>
                </a:ext>
              </a:extLst>
            </p:cNvPr>
            <p:cNvSpPr txBox="1"/>
            <p:nvPr/>
          </p:nvSpPr>
          <p:spPr>
            <a:xfrm rot="18900000">
              <a:off x="6353720" y="2247135"/>
              <a:ext cx="2506634" cy="342805"/>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 sz="1100" b="1" dirty="0">
                  <a:solidFill>
                    <a:srgbClr val="FFFFFF"/>
                  </a:solidFill>
                  <a:latin typeface="Roboto"/>
                  <a:ea typeface="Roboto"/>
                  <a:cs typeface="Roboto"/>
                  <a:sym typeface="Roboto"/>
                </a:rPr>
                <a:t>Risk Assesment</a:t>
              </a:r>
              <a:endParaRPr sz="1100" b="1" dirty="0">
                <a:solidFill>
                  <a:srgbClr val="FFFFFF"/>
                </a:solidFill>
                <a:latin typeface="Roboto"/>
                <a:ea typeface="Roboto"/>
                <a:cs typeface="Roboto"/>
                <a:sym typeface="Roboto"/>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5777D9-F923-AAC1-6701-B788FEFB4C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80492D-451E-6A7D-2E6D-8D0FBE4427F5}"/>
              </a:ext>
            </a:extLst>
          </p:cNvPr>
          <p:cNvSpPr>
            <a:spLocks noGrp="1"/>
          </p:cNvSpPr>
          <p:nvPr>
            <p:ph type="title"/>
          </p:nvPr>
        </p:nvSpPr>
        <p:spPr/>
        <p:txBody>
          <a:bodyPr>
            <a:normAutofit fontScale="90000"/>
          </a:bodyPr>
          <a:lstStyle/>
          <a:p>
            <a:r>
              <a:rPr lang="en-US" dirty="0"/>
              <a:t>Module 4</a:t>
            </a:r>
          </a:p>
        </p:txBody>
      </p:sp>
    </p:spTree>
    <p:extLst>
      <p:ext uri="{BB962C8B-B14F-4D97-AF65-F5344CB8AC3E}">
        <p14:creationId xmlns:p14="http://schemas.microsoft.com/office/powerpoint/2010/main" val="16688195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232"/>
        <p:cNvGrpSpPr/>
        <p:nvPr/>
      </p:nvGrpSpPr>
      <p:grpSpPr>
        <a:xfrm>
          <a:off x="0" y="0"/>
          <a:ext cx="0" cy="0"/>
          <a:chOff x="0" y="0"/>
          <a:chExt cx="0" cy="0"/>
        </a:xfrm>
      </p:grpSpPr>
      <p:sp>
        <p:nvSpPr>
          <p:cNvPr id="233" name="Google Shape;233;p25"/>
          <p:cNvSpPr txBox="1">
            <a:spLocks noGrp="1"/>
          </p:cNvSpPr>
          <p:nvPr>
            <p:ph type="title"/>
          </p:nvPr>
        </p:nvSpPr>
        <p:spPr>
          <a:xfrm>
            <a:off x="387900" y="458025"/>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US" dirty="0"/>
              <a:t>Privacy by Design in Software Development</a:t>
            </a:r>
            <a:endParaRPr dirty="0"/>
          </a:p>
        </p:txBody>
      </p:sp>
      <p:sp>
        <p:nvSpPr>
          <p:cNvPr id="6" name="AutoShape 10">
            <a:extLst>
              <a:ext uri="{FF2B5EF4-FFF2-40B4-BE49-F238E27FC236}">
                <a16:creationId xmlns:a16="http://schemas.microsoft.com/office/drawing/2014/main" id="{EF953EC9-2ABB-71CE-F299-E1D558B23841}"/>
              </a:ext>
            </a:extLst>
          </p:cNvPr>
          <p:cNvSpPr>
            <a:spLocks noChangeAspect="1" noChangeArrowheads="1"/>
          </p:cNvSpPr>
          <p:nvPr/>
        </p:nvSpPr>
        <p:spPr bwMode="auto">
          <a:xfrm>
            <a:off x="4419599" y="1003145"/>
            <a:ext cx="1721005" cy="172100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49C3D79C-9040-58BB-B8D4-4D50CD094CF9}"/>
              </a:ext>
            </a:extLst>
          </p:cNvPr>
          <p:cNvPicPr>
            <a:picLocks noChangeAspect="1"/>
          </p:cNvPicPr>
          <p:nvPr/>
        </p:nvPicPr>
        <p:blipFill>
          <a:blip r:embed="rId3"/>
          <a:stretch>
            <a:fillRect/>
          </a:stretch>
        </p:blipFill>
        <p:spPr>
          <a:xfrm>
            <a:off x="1876231" y="1488377"/>
            <a:ext cx="5540220" cy="2872989"/>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2">
          <a:extLst>
            <a:ext uri="{FF2B5EF4-FFF2-40B4-BE49-F238E27FC236}">
              <a16:creationId xmlns:a16="http://schemas.microsoft.com/office/drawing/2014/main" id="{2B573175-542F-5830-62BD-A780DFFE338C}"/>
            </a:ext>
          </a:extLst>
        </p:cNvPr>
        <p:cNvGrpSpPr/>
        <p:nvPr/>
      </p:nvGrpSpPr>
      <p:grpSpPr>
        <a:xfrm>
          <a:off x="0" y="0"/>
          <a:ext cx="0" cy="0"/>
          <a:chOff x="0" y="0"/>
          <a:chExt cx="0" cy="0"/>
        </a:xfrm>
      </p:grpSpPr>
      <p:sp>
        <p:nvSpPr>
          <p:cNvPr id="233" name="Google Shape;233;p25">
            <a:extLst>
              <a:ext uri="{FF2B5EF4-FFF2-40B4-BE49-F238E27FC236}">
                <a16:creationId xmlns:a16="http://schemas.microsoft.com/office/drawing/2014/main" id="{EF47E81C-EFF5-2866-B9C0-6E12D45ADE6A}"/>
              </a:ext>
            </a:extLst>
          </p:cNvPr>
          <p:cNvSpPr txBox="1">
            <a:spLocks noGrp="1"/>
          </p:cNvSpPr>
          <p:nvPr>
            <p:ph type="title"/>
          </p:nvPr>
        </p:nvSpPr>
        <p:spPr>
          <a:xfrm>
            <a:off x="387899" y="458025"/>
            <a:ext cx="8696627" cy="686100"/>
          </a:xfrm>
          <a:prstGeom prst="rect">
            <a:avLst/>
          </a:prstGeom>
        </p:spPr>
        <p:txBody>
          <a:bodyPr spcFirstLastPara="1" wrap="square" lIns="91425" tIns="91425" rIns="91425" bIns="91425" anchor="b" anchorCtr="0">
            <a:normAutofit fontScale="90000"/>
          </a:bodyPr>
          <a:lstStyle/>
          <a:p>
            <a:pPr marL="0" lvl="0" indent="0" algn="l" rtl="0">
              <a:spcBef>
                <a:spcPts val="0"/>
              </a:spcBef>
              <a:spcAft>
                <a:spcPts val="0"/>
              </a:spcAft>
              <a:buNone/>
            </a:pPr>
            <a:r>
              <a:rPr lang="en-US" dirty="0"/>
              <a:t>Scenario: Healthcare Appointment Booking System</a:t>
            </a:r>
            <a:endParaRPr dirty="0"/>
          </a:p>
        </p:txBody>
      </p:sp>
      <p:sp>
        <p:nvSpPr>
          <p:cNvPr id="6" name="AutoShape 10">
            <a:extLst>
              <a:ext uri="{FF2B5EF4-FFF2-40B4-BE49-F238E27FC236}">
                <a16:creationId xmlns:a16="http://schemas.microsoft.com/office/drawing/2014/main" id="{FFB16D58-4C72-085B-C8ED-C4CE101CF36B}"/>
              </a:ext>
            </a:extLst>
          </p:cNvPr>
          <p:cNvSpPr>
            <a:spLocks noChangeAspect="1" noChangeArrowheads="1"/>
          </p:cNvSpPr>
          <p:nvPr/>
        </p:nvSpPr>
        <p:spPr bwMode="auto">
          <a:xfrm>
            <a:off x="4419599" y="1003145"/>
            <a:ext cx="1721005" cy="172100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Box 3">
            <a:extLst>
              <a:ext uri="{FF2B5EF4-FFF2-40B4-BE49-F238E27FC236}">
                <a16:creationId xmlns:a16="http://schemas.microsoft.com/office/drawing/2014/main" id="{3251029A-47A8-ACFC-629E-9F29F42AA5E9}"/>
              </a:ext>
            </a:extLst>
          </p:cNvPr>
          <p:cNvSpPr txBox="1"/>
          <p:nvPr/>
        </p:nvSpPr>
        <p:spPr>
          <a:xfrm>
            <a:off x="646771" y="1538866"/>
            <a:ext cx="8043746" cy="1477328"/>
          </a:xfrm>
          <a:prstGeom prst="rect">
            <a:avLst/>
          </a:prstGeom>
          <a:noFill/>
        </p:spPr>
        <p:txBody>
          <a:bodyPr wrap="square">
            <a:spAutoFit/>
          </a:bodyPr>
          <a:lstStyle/>
          <a:p>
            <a:pPr marL="457200" lvl="0" indent="0" algn="l" rtl="0">
              <a:spcBef>
                <a:spcPts val="1200"/>
              </a:spcBef>
              <a:spcAft>
                <a:spcPts val="1200"/>
              </a:spcAft>
              <a:buNone/>
            </a:pPr>
            <a:r>
              <a:rPr lang="en-US" b="1" dirty="0">
                <a:solidFill>
                  <a:schemeClr val="tx1"/>
                </a:solidFill>
              </a:rPr>
              <a:t>Project Overview</a:t>
            </a:r>
          </a:p>
          <a:p>
            <a:pPr marL="457200" lvl="0" indent="0" algn="l" rtl="0">
              <a:spcBef>
                <a:spcPts val="1200"/>
              </a:spcBef>
              <a:spcAft>
                <a:spcPts val="1200"/>
              </a:spcAft>
              <a:buNone/>
            </a:pPr>
            <a:r>
              <a:rPr lang="en-US" dirty="0">
                <a:solidFill>
                  <a:schemeClr val="tx1"/>
                </a:solidFill>
              </a:rPr>
              <a:t>A healthcare provider wants to develop a web-based appointment booking system that allows patients to schedule visits with doctors securely while ensuring compliance with GDPR, HIPAA, and Privacy by Design principles, Implementing this system is expected to save up to $1m currently spent on manual appointment system.</a:t>
            </a:r>
          </a:p>
        </p:txBody>
      </p:sp>
    </p:spTree>
    <p:extLst>
      <p:ext uri="{BB962C8B-B14F-4D97-AF65-F5344CB8AC3E}">
        <p14:creationId xmlns:p14="http://schemas.microsoft.com/office/powerpoint/2010/main" val="14469434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2">
          <a:extLst>
            <a:ext uri="{FF2B5EF4-FFF2-40B4-BE49-F238E27FC236}">
              <a16:creationId xmlns:a16="http://schemas.microsoft.com/office/drawing/2014/main" id="{C0D09A73-FC4E-7A94-0756-58C8BFBFFB1D}"/>
            </a:ext>
          </a:extLst>
        </p:cNvPr>
        <p:cNvGrpSpPr/>
        <p:nvPr/>
      </p:nvGrpSpPr>
      <p:grpSpPr>
        <a:xfrm>
          <a:off x="0" y="0"/>
          <a:ext cx="0" cy="0"/>
          <a:chOff x="0" y="0"/>
          <a:chExt cx="0" cy="0"/>
        </a:xfrm>
      </p:grpSpPr>
      <p:sp>
        <p:nvSpPr>
          <p:cNvPr id="233" name="Google Shape;233;p25">
            <a:extLst>
              <a:ext uri="{FF2B5EF4-FFF2-40B4-BE49-F238E27FC236}">
                <a16:creationId xmlns:a16="http://schemas.microsoft.com/office/drawing/2014/main" id="{90C65606-2B7F-75A4-F1C0-F0A6C5F0EF83}"/>
              </a:ext>
            </a:extLst>
          </p:cNvPr>
          <p:cNvSpPr txBox="1">
            <a:spLocks noGrp="1"/>
          </p:cNvSpPr>
          <p:nvPr>
            <p:ph type="title"/>
          </p:nvPr>
        </p:nvSpPr>
        <p:spPr>
          <a:xfrm>
            <a:off x="387899" y="458025"/>
            <a:ext cx="8696627"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US" dirty="0"/>
              <a:t>Planning Phase</a:t>
            </a:r>
          </a:p>
        </p:txBody>
      </p:sp>
      <p:sp>
        <p:nvSpPr>
          <p:cNvPr id="6" name="AutoShape 10">
            <a:extLst>
              <a:ext uri="{FF2B5EF4-FFF2-40B4-BE49-F238E27FC236}">
                <a16:creationId xmlns:a16="http://schemas.microsoft.com/office/drawing/2014/main" id="{B3DECBA4-6779-4452-0AD7-BB847910CF67}"/>
              </a:ext>
            </a:extLst>
          </p:cNvPr>
          <p:cNvSpPr>
            <a:spLocks noChangeAspect="1" noChangeArrowheads="1"/>
          </p:cNvSpPr>
          <p:nvPr/>
        </p:nvSpPr>
        <p:spPr bwMode="auto">
          <a:xfrm>
            <a:off x="4419599" y="1003145"/>
            <a:ext cx="1721005" cy="172100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aphicFrame>
        <p:nvGraphicFramePr>
          <p:cNvPr id="5" name="Diagram 4">
            <a:extLst>
              <a:ext uri="{FF2B5EF4-FFF2-40B4-BE49-F238E27FC236}">
                <a16:creationId xmlns:a16="http://schemas.microsoft.com/office/drawing/2014/main" id="{C8D54FB5-6C3A-AB04-2F16-93F23461BA1F}"/>
              </a:ext>
            </a:extLst>
          </p:cNvPr>
          <p:cNvGraphicFramePr/>
          <p:nvPr>
            <p:extLst>
              <p:ext uri="{D42A27DB-BD31-4B8C-83A1-F6EECF244321}">
                <p14:modId xmlns:p14="http://schemas.microsoft.com/office/powerpoint/2010/main" val="4130873787"/>
              </p:ext>
            </p:extLst>
          </p:nvPr>
        </p:nvGraphicFramePr>
        <p:xfrm>
          <a:off x="639337" y="1196896"/>
          <a:ext cx="7753814" cy="34122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940656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2">
          <a:extLst>
            <a:ext uri="{FF2B5EF4-FFF2-40B4-BE49-F238E27FC236}">
              <a16:creationId xmlns:a16="http://schemas.microsoft.com/office/drawing/2014/main" id="{C45285AA-34FB-1F57-7D65-F9F64977FDBA}"/>
            </a:ext>
          </a:extLst>
        </p:cNvPr>
        <p:cNvGrpSpPr/>
        <p:nvPr/>
      </p:nvGrpSpPr>
      <p:grpSpPr>
        <a:xfrm>
          <a:off x="0" y="0"/>
          <a:ext cx="0" cy="0"/>
          <a:chOff x="0" y="0"/>
          <a:chExt cx="0" cy="0"/>
        </a:xfrm>
      </p:grpSpPr>
      <p:sp>
        <p:nvSpPr>
          <p:cNvPr id="233" name="Google Shape;233;p25">
            <a:extLst>
              <a:ext uri="{FF2B5EF4-FFF2-40B4-BE49-F238E27FC236}">
                <a16:creationId xmlns:a16="http://schemas.microsoft.com/office/drawing/2014/main" id="{41D66B96-0044-8317-84B3-12B9A0E4F180}"/>
              </a:ext>
            </a:extLst>
          </p:cNvPr>
          <p:cNvSpPr txBox="1">
            <a:spLocks noGrp="1"/>
          </p:cNvSpPr>
          <p:nvPr>
            <p:ph type="title"/>
          </p:nvPr>
        </p:nvSpPr>
        <p:spPr>
          <a:xfrm>
            <a:off x="387899" y="458025"/>
            <a:ext cx="8696627"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US" dirty="0"/>
              <a:t>Requirements Analysis</a:t>
            </a:r>
          </a:p>
        </p:txBody>
      </p:sp>
      <p:sp>
        <p:nvSpPr>
          <p:cNvPr id="6" name="AutoShape 10">
            <a:extLst>
              <a:ext uri="{FF2B5EF4-FFF2-40B4-BE49-F238E27FC236}">
                <a16:creationId xmlns:a16="http://schemas.microsoft.com/office/drawing/2014/main" id="{5E365F4A-25F6-BFAA-9884-0D52152280B3}"/>
              </a:ext>
            </a:extLst>
          </p:cNvPr>
          <p:cNvSpPr>
            <a:spLocks noChangeAspect="1" noChangeArrowheads="1"/>
          </p:cNvSpPr>
          <p:nvPr/>
        </p:nvSpPr>
        <p:spPr bwMode="auto">
          <a:xfrm>
            <a:off x="4419599" y="1003145"/>
            <a:ext cx="1721005" cy="172100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aphicFrame>
        <p:nvGraphicFramePr>
          <p:cNvPr id="8" name="Diagram 7">
            <a:extLst>
              <a:ext uri="{FF2B5EF4-FFF2-40B4-BE49-F238E27FC236}">
                <a16:creationId xmlns:a16="http://schemas.microsoft.com/office/drawing/2014/main" id="{3C16D46E-ED4A-04D6-0BC8-4617942277EF}"/>
              </a:ext>
            </a:extLst>
          </p:cNvPr>
          <p:cNvGraphicFramePr/>
          <p:nvPr>
            <p:extLst>
              <p:ext uri="{D42A27DB-BD31-4B8C-83A1-F6EECF244321}">
                <p14:modId xmlns:p14="http://schemas.microsoft.com/office/powerpoint/2010/main" val="3851539373"/>
              </p:ext>
            </p:extLst>
          </p:nvPr>
        </p:nvGraphicFramePr>
        <p:xfrm>
          <a:off x="188376" y="1438239"/>
          <a:ext cx="4405267" cy="11131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Diagram 9">
            <a:extLst>
              <a:ext uri="{FF2B5EF4-FFF2-40B4-BE49-F238E27FC236}">
                <a16:creationId xmlns:a16="http://schemas.microsoft.com/office/drawing/2014/main" id="{6E7D3219-D5DE-EDB3-464D-550E7E2F48A0}"/>
              </a:ext>
            </a:extLst>
          </p:cNvPr>
          <p:cNvGraphicFramePr/>
          <p:nvPr>
            <p:extLst>
              <p:ext uri="{D42A27DB-BD31-4B8C-83A1-F6EECF244321}">
                <p14:modId xmlns:p14="http://schemas.microsoft.com/office/powerpoint/2010/main" val="1169943797"/>
              </p:ext>
            </p:extLst>
          </p:nvPr>
        </p:nvGraphicFramePr>
        <p:xfrm>
          <a:off x="453483" y="3137210"/>
          <a:ext cx="8184995" cy="16005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Diagram 8">
            <a:extLst>
              <a:ext uri="{FF2B5EF4-FFF2-40B4-BE49-F238E27FC236}">
                <a16:creationId xmlns:a16="http://schemas.microsoft.com/office/drawing/2014/main" id="{31DD9F10-67AB-4A77-C119-44E7843ACDD9}"/>
              </a:ext>
            </a:extLst>
          </p:cNvPr>
          <p:cNvGraphicFramePr/>
          <p:nvPr>
            <p:extLst>
              <p:ext uri="{D42A27DB-BD31-4B8C-83A1-F6EECF244321}">
                <p14:modId xmlns:p14="http://schemas.microsoft.com/office/powerpoint/2010/main" val="1116124968"/>
              </p:ext>
            </p:extLst>
          </p:nvPr>
        </p:nvGraphicFramePr>
        <p:xfrm>
          <a:off x="4705816" y="1449464"/>
          <a:ext cx="4108028" cy="112228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7474298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Graphic spid="10" grpId="0">
        <p:bldAsOne/>
      </p:bldGraphic>
      <p:bldGraphic spid="9"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8BEB1-B597-759C-CBF3-8E4B02C7AB91}"/>
              </a:ext>
            </a:extLst>
          </p:cNvPr>
          <p:cNvSpPr>
            <a:spLocks noGrp="1"/>
          </p:cNvSpPr>
          <p:nvPr>
            <p:ph type="title"/>
          </p:nvPr>
        </p:nvSpPr>
        <p:spPr/>
        <p:txBody>
          <a:bodyPr/>
          <a:lstStyle/>
          <a:p>
            <a:r>
              <a:rPr lang="en-US" dirty="0"/>
              <a:t>Design Phase</a:t>
            </a:r>
          </a:p>
        </p:txBody>
      </p:sp>
      <p:graphicFrame>
        <p:nvGraphicFramePr>
          <p:cNvPr id="7" name="Diagram 6">
            <a:extLst>
              <a:ext uri="{FF2B5EF4-FFF2-40B4-BE49-F238E27FC236}">
                <a16:creationId xmlns:a16="http://schemas.microsoft.com/office/drawing/2014/main" id="{A2262532-54F7-7B8B-337E-105E8F74C552}"/>
              </a:ext>
            </a:extLst>
          </p:cNvPr>
          <p:cNvGraphicFramePr/>
          <p:nvPr>
            <p:extLst>
              <p:ext uri="{D42A27DB-BD31-4B8C-83A1-F6EECF244321}">
                <p14:modId xmlns:p14="http://schemas.microsoft.com/office/powerpoint/2010/main" val="28220370"/>
              </p:ext>
            </p:extLst>
          </p:nvPr>
        </p:nvGraphicFramePr>
        <p:xfrm>
          <a:off x="387900" y="1489824"/>
          <a:ext cx="8368200" cy="3078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59354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543F1-BFC7-63D2-4761-6E15453686AF}"/>
              </a:ext>
            </a:extLst>
          </p:cNvPr>
          <p:cNvSpPr>
            <a:spLocks noGrp="1"/>
          </p:cNvSpPr>
          <p:nvPr>
            <p:ph type="title"/>
          </p:nvPr>
        </p:nvSpPr>
        <p:spPr/>
        <p:txBody>
          <a:bodyPr/>
          <a:lstStyle/>
          <a:p>
            <a:r>
              <a:rPr lang="en-US" dirty="0"/>
              <a:t>Development Phase</a:t>
            </a:r>
          </a:p>
        </p:txBody>
      </p:sp>
      <p:graphicFrame>
        <p:nvGraphicFramePr>
          <p:cNvPr id="4" name="Diagram 3">
            <a:extLst>
              <a:ext uri="{FF2B5EF4-FFF2-40B4-BE49-F238E27FC236}">
                <a16:creationId xmlns:a16="http://schemas.microsoft.com/office/drawing/2014/main" id="{92B97786-5E7D-DD90-BC34-772DBC0A36C6}"/>
              </a:ext>
            </a:extLst>
          </p:cNvPr>
          <p:cNvGraphicFramePr/>
          <p:nvPr>
            <p:extLst>
              <p:ext uri="{D42A27DB-BD31-4B8C-83A1-F6EECF244321}">
                <p14:modId xmlns:p14="http://schemas.microsoft.com/office/powerpoint/2010/main" val="3946599986"/>
              </p:ext>
            </p:extLst>
          </p:nvPr>
        </p:nvGraphicFramePr>
        <p:xfrm>
          <a:off x="387900" y="1489824"/>
          <a:ext cx="8368200" cy="3078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75604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F3ECB-39EF-0C76-BDD2-40B4AA0575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36AE52-4581-2274-0580-7822BDD3FBB7}"/>
              </a:ext>
            </a:extLst>
          </p:cNvPr>
          <p:cNvSpPr>
            <a:spLocks noGrp="1"/>
          </p:cNvSpPr>
          <p:nvPr>
            <p:ph type="title"/>
          </p:nvPr>
        </p:nvSpPr>
        <p:spPr/>
        <p:txBody>
          <a:bodyPr/>
          <a:lstStyle/>
          <a:p>
            <a:r>
              <a:rPr lang="en-US" dirty="0"/>
              <a:t>Testing Phase</a:t>
            </a:r>
          </a:p>
        </p:txBody>
      </p:sp>
      <p:sp>
        <p:nvSpPr>
          <p:cNvPr id="3" name="Text Placeholder 2">
            <a:extLst>
              <a:ext uri="{FF2B5EF4-FFF2-40B4-BE49-F238E27FC236}">
                <a16:creationId xmlns:a16="http://schemas.microsoft.com/office/drawing/2014/main" id="{D2A50CDC-0075-1977-5960-D4D361A90D5E}"/>
              </a:ext>
            </a:extLst>
          </p:cNvPr>
          <p:cNvSpPr>
            <a:spLocks noGrp="1"/>
          </p:cNvSpPr>
          <p:nvPr>
            <p:ph type="body" idx="1"/>
          </p:nvPr>
        </p:nvSpPr>
        <p:spPr/>
        <p:txBody>
          <a:bodyPr>
            <a:normAutofit/>
          </a:bodyPr>
          <a:lstStyle/>
          <a:p>
            <a:r>
              <a:rPr lang="en-US" dirty="0"/>
              <a:t>Functional Testing</a:t>
            </a:r>
          </a:p>
          <a:p>
            <a:pPr lvl="1"/>
            <a:r>
              <a:rPr lang="en-US" dirty="0"/>
              <a:t>Ensure scheduling, login, and notifications work correctly.</a:t>
            </a:r>
          </a:p>
          <a:p>
            <a:pPr marL="596900" lvl="1" indent="0">
              <a:buNone/>
            </a:pPr>
            <a:endParaRPr lang="en-US" dirty="0"/>
          </a:p>
          <a:p>
            <a:r>
              <a:rPr lang="en-US" dirty="0"/>
              <a:t>Security &amp; Privacy Testing</a:t>
            </a:r>
          </a:p>
          <a:p>
            <a:pPr lvl="1"/>
            <a:r>
              <a:rPr lang="en-US" dirty="0"/>
              <a:t>Conduct penetration testing to identify vulnerabilities, and verify how data is used/shared </a:t>
            </a:r>
          </a:p>
          <a:p>
            <a:pPr lvl="1"/>
            <a:r>
              <a:rPr lang="en-US" dirty="0"/>
              <a:t>Test role-based access control to ensure data visibility is restricted.</a:t>
            </a:r>
          </a:p>
          <a:p>
            <a:pPr lvl="1"/>
            <a:r>
              <a:rPr lang="en-US" dirty="0"/>
              <a:t>Perform privacy compliance checks (e.g., verifying GDPR data deletion rights).</a:t>
            </a:r>
          </a:p>
        </p:txBody>
      </p:sp>
    </p:spTree>
    <p:extLst>
      <p:ext uri="{BB962C8B-B14F-4D97-AF65-F5344CB8AC3E}">
        <p14:creationId xmlns:p14="http://schemas.microsoft.com/office/powerpoint/2010/main" val="18696743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3D925-D46D-979D-31A0-1E6C0F8D0D5E}"/>
              </a:ext>
            </a:extLst>
          </p:cNvPr>
          <p:cNvSpPr>
            <a:spLocks noGrp="1"/>
          </p:cNvSpPr>
          <p:nvPr>
            <p:ph type="title"/>
          </p:nvPr>
        </p:nvSpPr>
        <p:spPr/>
        <p:txBody>
          <a:bodyPr/>
          <a:lstStyle/>
          <a:p>
            <a:r>
              <a:rPr lang="en-US" dirty="0"/>
              <a:t>Objectives</a:t>
            </a:r>
          </a:p>
        </p:txBody>
      </p:sp>
      <p:sp>
        <p:nvSpPr>
          <p:cNvPr id="3" name="Text Placeholder 2">
            <a:extLst>
              <a:ext uri="{FF2B5EF4-FFF2-40B4-BE49-F238E27FC236}">
                <a16:creationId xmlns:a16="http://schemas.microsoft.com/office/drawing/2014/main" id="{1E588D54-1B81-F62E-05B3-C2D709F9C321}"/>
              </a:ext>
            </a:extLst>
          </p:cNvPr>
          <p:cNvSpPr>
            <a:spLocks noGrp="1"/>
          </p:cNvSpPr>
          <p:nvPr>
            <p:ph type="body" idx="1"/>
          </p:nvPr>
        </p:nvSpPr>
        <p:spPr/>
        <p:txBody>
          <a:bodyPr/>
          <a:lstStyle/>
          <a:p>
            <a:pPr marL="114300" indent="0" algn="ctr">
              <a:buNone/>
            </a:pPr>
            <a:endParaRPr lang="en-US" dirty="0"/>
          </a:p>
          <a:p>
            <a:pPr marL="114300" indent="0" algn="ctr">
              <a:buNone/>
            </a:pPr>
            <a:endParaRPr lang="en-US" dirty="0"/>
          </a:p>
          <a:p>
            <a:pPr marL="114300" indent="0" algn="ctr">
              <a:buNone/>
            </a:pPr>
            <a:r>
              <a:rPr lang="en-US" dirty="0"/>
              <a:t>Equip learners with the knowledge and skills to integrate privacy into systems, processes, and business practices proactively.</a:t>
            </a:r>
          </a:p>
        </p:txBody>
      </p:sp>
    </p:spTree>
    <p:extLst>
      <p:ext uri="{BB962C8B-B14F-4D97-AF65-F5344CB8AC3E}">
        <p14:creationId xmlns:p14="http://schemas.microsoft.com/office/powerpoint/2010/main" val="27010254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C618C-990E-D6EE-B8D9-4732782A31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57A671-D2BE-D2EE-01E5-5691157A5E2E}"/>
              </a:ext>
            </a:extLst>
          </p:cNvPr>
          <p:cNvSpPr>
            <a:spLocks noGrp="1"/>
          </p:cNvSpPr>
          <p:nvPr>
            <p:ph type="title"/>
          </p:nvPr>
        </p:nvSpPr>
        <p:spPr/>
        <p:txBody>
          <a:bodyPr/>
          <a:lstStyle/>
          <a:p>
            <a:r>
              <a:rPr lang="en-US" dirty="0"/>
              <a:t>Deployment Phase</a:t>
            </a:r>
          </a:p>
        </p:txBody>
      </p:sp>
      <p:graphicFrame>
        <p:nvGraphicFramePr>
          <p:cNvPr id="5" name="Diagram 4">
            <a:extLst>
              <a:ext uri="{FF2B5EF4-FFF2-40B4-BE49-F238E27FC236}">
                <a16:creationId xmlns:a16="http://schemas.microsoft.com/office/drawing/2014/main" id="{E2B1E2B2-A7B0-FC3B-77FF-CA7DE5C29954}"/>
              </a:ext>
            </a:extLst>
          </p:cNvPr>
          <p:cNvGraphicFramePr/>
          <p:nvPr>
            <p:extLst>
              <p:ext uri="{D42A27DB-BD31-4B8C-83A1-F6EECF244321}">
                <p14:modId xmlns:p14="http://schemas.microsoft.com/office/powerpoint/2010/main" val="1961886471"/>
              </p:ext>
            </p:extLst>
          </p:nvPr>
        </p:nvGraphicFramePr>
        <p:xfrm>
          <a:off x="387900" y="1489824"/>
          <a:ext cx="8368200" cy="3078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680820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CD7E1-9ADA-E319-BEB6-711E17A997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D55C00-9516-B57A-7AA6-F1B2C5ED1562}"/>
              </a:ext>
            </a:extLst>
          </p:cNvPr>
          <p:cNvSpPr>
            <a:spLocks noGrp="1"/>
          </p:cNvSpPr>
          <p:nvPr>
            <p:ph type="title"/>
          </p:nvPr>
        </p:nvSpPr>
        <p:spPr/>
        <p:txBody>
          <a:bodyPr/>
          <a:lstStyle/>
          <a:p>
            <a:r>
              <a:rPr lang="en-US" dirty="0"/>
              <a:t>Maintenance &amp; Continuous Improvement</a:t>
            </a:r>
          </a:p>
        </p:txBody>
      </p:sp>
      <p:graphicFrame>
        <p:nvGraphicFramePr>
          <p:cNvPr id="4" name="Diagram 3">
            <a:extLst>
              <a:ext uri="{FF2B5EF4-FFF2-40B4-BE49-F238E27FC236}">
                <a16:creationId xmlns:a16="http://schemas.microsoft.com/office/drawing/2014/main" id="{3180748C-014C-6870-1C0F-28D0A39FD337}"/>
              </a:ext>
            </a:extLst>
          </p:cNvPr>
          <p:cNvGraphicFramePr/>
          <p:nvPr/>
        </p:nvGraphicFramePr>
        <p:xfrm>
          <a:off x="387900" y="1489824"/>
          <a:ext cx="8368200" cy="3078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13886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D328A-8DEE-A233-ADC0-383A458AF974}"/>
              </a:ext>
            </a:extLst>
          </p:cNvPr>
          <p:cNvSpPr>
            <a:spLocks noGrp="1"/>
          </p:cNvSpPr>
          <p:nvPr>
            <p:ph type="title"/>
          </p:nvPr>
        </p:nvSpPr>
        <p:spPr/>
        <p:txBody>
          <a:bodyPr/>
          <a:lstStyle/>
          <a:p>
            <a:r>
              <a:rPr lang="en-US" dirty="0"/>
              <a:t>Outcome</a:t>
            </a:r>
          </a:p>
        </p:txBody>
      </p:sp>
      <p:graphicFrame>
        <p:nvGraphicFramePr>
          <p:cNvPr id="4" name="Diagram 3">
            <a:extLst>
              <a:ext uri="{FF2B5EF4-FFF2-40B4-BE49-F238E27FC236}">
                <a16:creationId xmlns:a16="http://schemas.microsoft.com/office/drawing/2014/main" id="{8E6719AD-3299-3DA4-C2BC-A0357A523812}"/>
              </a:ext>
            </a:extLst>
          </p:cNvPr>
          <p:cNvGraphicFramePr/>
          <p:nvPr>
            <p:extLst>
              <p:ext uri="{D42A27DB-BD31-4B8C-83A1-F6EECF244321}">
                <p14:modId xmlns:p14="http://schemas.microsoft.com/office/powerpoint/2010/main" val="1703911647"/>
              </p:ext>
            </p:extLst>
          </p:nvPr>
        </p:nvGraphicFramePr>
        <p:xfrm>
          <a:off x="3279783" y="750850"/>
          <a:ext cx="5648627" cy="39346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6397BDEE-3882-1F35-CAAD-AFBFFD936CE4}"/>
              </a:ext>
            </a:extLst>
          </p:cNvPr>
          <p:cNvSpPr txBox="1"/>
          <p:nvPr/>
        </p:nvSpPr>
        <p:spPr>
          <a:xfrm>
            <a:off x="506846" y="2141834"/>
            <a:ext cx="3849563" cy="923330"/>
          </a:xfrm>
          <a:prstGeom prst="rect">
            <a:avLst/>
          </a:prstGeom>
          <a:noFill/>
        </p:spPr>
        <p:txBody>
          <a:bodyPr wrap="square">
            <a:spAutoFit/>
          </a:bodyPr>
          <a:lstStyle/>
          <a:p>
            <a:pPr marL="0" lvl="0" indent="0" defTabSz="266700">
              <a:lnSpc>
                <a:spcPct val="90000"/>
              </a:lnSpc>
              <a:spcBef>
                <a:spcPct val="0"/>
              </a:spcBef>
              <a:spcAft>
                <a:spcPct val="35000"/>
              </a:spcAft>
              <a:buNone/>
            </a:pPr>
            <a:r>
              <a:rPr lang="en-US" sz="2000" b="0" i="0" kern="1200" dirty="0">
                <a:solidFill>
                  <a:schemeClr val="tx1"/>
                </a:solidFill>
              </a:rPr>
              <a:t>By integrating </a:t>
            </a:r>
            <a:r>
              <a:rPr lang="en-US" sz="2000" b="1" i="0" kern="1200" dirty="0">
                <a:solidFill>
                  <a:schemeClr val="tx1"/>
                </a:solidFill>
              </a:rPr>
              <a:t>Privacy by Design</a:t>
            </a:r>
            <a:r>
              <a:rPr lang="en-US" sz="2000" b="0" i="0" kern="1200" dirty="0">
                <a:solidFill>
                  <a:schemeClr val="tx1"/>
                </a:solidFill>
              </a:rPr>
              <a:t> throughout the </a:t>
            </a:r>
            <a:r>
              <a:rPr lang="en-US" sz="2000" b="1" i="0" kern="1200" dirty="0">
                <a:solidFill>
                  <a:schemeClr val="tx1"/>
                </a:solidFill>
              </a:rPr>
              <a:t>SDLC</a:t>
            </a:r>
            <a:r>
              <a:rPr lang="en-US" sz="2000" b="0" i="0" kern="1200" dirty="0">
                <a:solidFill>
                  <a:schemeClr val="tx1"/>
                </a:solidFill>
              </a:rPr>
              <a:t>, the healthcare provider ensures</a:t>
            </a:r>
            <a:endParaRPr lang="en-US" sz="2000" kern="1200" dirty="0">
              <a:solidFill>
                <a:schemeClr val="tx1"/>
              </a:solidFill>
            </a:endParaRPr>
          </a:p>
        </p:txBody>
      </p:sp>
    </p:spTree>
    <p:extLst>
      <p:ext uri="{BB962C8B-B14F-4D97-AF65-F5344CB8AC3E}">
        <p14:creationId xmlns:p14="http://schemas.microsoft.com/office/powerpoint/2010/main" val="9846077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CEC68-E847-887C-E1D5-B571EAA10698}"/>
              </a:ext>
            </a:extLst>
          </p:cNvPr>
          <p:cNvSpPr>
            <a:spLocks noGrp="1"/>
          </p:cNvSpPr>
          <p:nvPr>
            <p:ph type="title"/>
          </p:nvPr>
        </p:nvSpPr>
        <p:spPr/>
        <p:txBody>
          <a:bodyPr/>
          <a:lstStyle/>
          <a:p>
            <a:r>
              <a:rPr lang="en-US" dirty="0"/>
              <a:t>Summary</a:t>
            </a:r>
          </a:p>
        </p:txBody>
      </p:sp>
      <p:sp>
        <p:nvSpPr>
          <p:cNvPr id="3" name="Text Placeholder 2">
            <a:extLst>
              <a:ext uri="{FF2B5EF4-FFF2-40B4-BE49-F238E27FC236}">
                <a16:creationId xmlns:a16="http://schemas.microsoft.com/office/drawing/2014/main" id="{40C648EC-C3B4-F4DA-3CE8-592D98539968}"/>
              </a:ext>
            </a:extLst>
          </p:cNvPr>
          <p:cNvSpPr>
            <a:spLocks noGrp="1"/>
          </p:cNvSpPr>
          <p:nvPr>
            <p:ph type="body" idx="1"/>
          </p:nvPr>
        </p:nvSpPr>
        <p:spPr/>
        <p:txBody>
          <a:bodyPr/>
          <a:lstStyle/>
          <a:p>
            <a:r>
              <a:rPr lang="en-US" dirty="0"/>
              <a:t>Privacy by Design </a:t>
            </a:r>
          </a:p>
          <a:p>
            <a:r>
              <a:rPr lang="en-US" dirty="0"/>
              <a:t>Key Global Regulations</a:t>
            </a:r>
          </a:p>
          <a:p>
            <a:r>
              <a:rPr lang="en-US" dirty="0"/>
              <a:t>Principles of Privacy By Design </a:t>
            </a:r>
          </a:p>
          <a:p>
            <a:r>
              <a:rPr lang="en-US" dirty="0"/>
              <a:t>Implementing Privacy By Design </a:t>
            </a:r>
          </a:p>
          <a:p>
            <a:r>
              <a:rPr lang="en-US" dirty="0"/>
              <a:t>Privacy In SDLC</a:t>
            </a:r>
          </a:p>
          <a:p>
            <a:r>
              <a:rPr lang="en-US" dirty="0"/>
              <a:t>Scenario: Healthcare Appointment Booking System</a:t>
            </a:r>
          </a:p>
          <a:p>
            <a:endParaRPr lang="en-US" dirty="0"/>
          </a:p>
          <a:p>
            <a:endParaRPr lang="en-US" dirty="0"/>
          </a:p>
          <a:p>
            <a:endParaRPr lang="en-US" dirty="0"/>
          </a:p>
        </p:txBody>
      </p:sp>
    </p:spTree>
    <p:extLst>
      <p:ext uri="{BB962C8B-B14F-4D97-AF65-F5344CB8AC3E}">
        <p14:creationId xmlns:p14="http://schemas.microsoft.com/office/powerpoint/2010/main" val="1921722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924D2-9FB7-9AFE-345D-8D28CE0A6BA1}"/>
              </a:ext>
            </a:extLst>
          </p:cNvPr>
          <p:cNvSpPr>
            <a:spLocks noGrp="1"/>
          </p:cNvSpPr>
          <p:nvPr>
            <p:ph type="title"/>
          </p:nvPr>
        </p:nvSpPr>
        <p:spPr/>
        <p:txBody>
          <a:bodyPr>
            <a:normAutofit fontScale="90000"/>
          </a:bodyPr>
          <a:lstStyle/>
          <a:p>
            <a:r>
              <a:rPr lang="en-US" dirty="0"/>
              <a:t>Module 1</a:t>
            </a:r>
          </a:p>
        </p:txBody>
      </p:sp>
    </p:spTree>
    <p:extLst>
      <p:ext uri="{BB962C8B-B14F-4D97-AF65-F5344CB8AC3E}">
        <p14:creationId xmlns:p14="http://schemas.microsoft.com/office/powerpoint/2010/main" val="6029425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Shape 68"/>
        <p:cNvGrpSpPr/>
        <p:nvPr/>
      </p:nvGrpSpPr>
      <p:grpSpPr>
        <a:xfrm>
          <a:off x="0" y="0"/>
          <a:ext cx="0" cy="0"/>
          <a:chOff x="0" y="0"/>
          <a:chExt cx="0" cy="0"/>
        </a:xfrm>
      </p:grpSpPr>
      <p:sp>
        <p:nvSpPr>
          <p:cNvPr id="69" name="Google Shape;69;p14"/>
          <p:cNvSpPr txBox="1">
            <a:spLocks noGrp="1"/>
          </p:cNvSpPr>
          <p:nvPr>
            <p:ph type="title"/>
          </p:nvPr>
        </p:nvSpPr>
        <p:spPr>
          <a:xfrm>
            <a:off x="383600" y="223150"/>
            <a:ext cx="8368200" cy="686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dirty="0"/>
              <a:t>Privacy by Design? </a:t>
            </a:r>
            <a:endParaRPr dirty="0"/>
          </a:p>
        </p:txBody>
      </p:sp>
      <p:sp>
        <p:nvSpPr>
          <p:cNvPr id="70" name="Google Shape;70;p14"/>
          <p:cNvSpPr txBox="1">
            <a:spLocks noGrp="1"/>
          </p:cNvSpPr>
          <p:nvPr>
            <p:ph type="body" idx="1"/>
          </p:nvPr>
        </p:nvSpPr>
        <p:spPr>
          <a:xfrm>
            <a:off x="387900" y="1489825"/>
            <a:ext cx="4769700" cy="30789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endParaRPr sz="1900" dirty="0"/>
          </a:p>
          <a:p>
            <a:pPr marL="0" lvl="0" indent="0" algn="ctr" rtl="0">
              <a:spcBef>
                <a:spcPts val="1200"/>
              </a:spcBef>
              <a:spcAft>
                <a:spcPts val="0"/>
              </a:spcAft>
              <a:buNone/>
            </a:pPr>
            <a:r>
              <a:rPr lang="en" sz="2100" dirty="0"/>
              <a:t>“ The philosophy and approach of embedding privacy into the design specifications of various technologies”</a:t>
            </a:r>
            <a:endParaRPr sz="2100" dirty="0"/>
          </a:p>
          <a:p>
            <a:pPr marL="0" lvl="0" indent="0" algn="ctr" rtl="0">
              <a:spcBef>
                <a:spcPts val="1200"/>
              </a:spcBef>
              <a:spcAft>
                <a:spcPts val="1200"/>
              </a:spcAft>
              <a:buNone/>
            </a:pPr>
            <a:r>
              <a:rPr lang="en" sz="2100" dirty="0"/>
              <a:t>…Ann Cavoukian, Ph.D</a:t>
            </a:r>
            <a:endParaRPr sz="2100" dirty="0"/>
          </a:p>
        </p:txBody>
      </p:sp>
      <p:grpSp>
        <p:nvGrpSpPr>
          <p:cNvPr id="3" name="Group 2">
            <a:extLst>
              <a:ext uri="{FF2B5EF4-FFF2-40B4-BE49-F238E27FC236}">
                <a16:creationId xmlns:a16="http://schemas.microsoft.com/office/drawing/2014/main" id="{3DB946E7-A95E-0476-E8D0-50F089AC10FF}"/>
              </a:ext>
            </a:extLst>
          </p:cNvPr>
          <p:cNvGrpSpPr/>
          <p:nvPr/>
        </p:nvGrpSpPr>
        <p:grpSpPr>
          <a:xfrm>
            <a:off x="4629118" y="557398"/>
            <a:ext cx="4514768" cy="4285489"/>
            <a:chOff x="4629118" y="557398"/>
            <a:chExt cx="4514768" cy="4285489"/>
          </a:xfrm>
        </p:grpSpPr>
        <p:sp>
          <p:nvSpPr>
            <p:cNvPr id="71" name="Google Shape;71;p14"/>
            <p:cNvSpPr/>
            <p:nvPr/>
          </p:nvSpPr>
          <p:spPr>
            <a:xfrm>
              <a:off x="6240879" y="2100341"/>
              <a:ext cx="1457152" cy="1430150"/>
            </a:xfrm>
            <a:prstGeom prst="ellipse">
              <a:avLst/>
            </a:prstGeom>
            <a:solidFill>
              <a:srgbClr val="65F0AC"/>
            </a:solid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 b="1" dirty="0"/>
                <a:t>PRIVACY</a:t>
              </a:r>
              <a:endParaRPr b="1" dirty="0"/>
            </a:p>
          </p:txBody>
        </p:sp>
        <p:grpSp>
          <p:nvGrpSpPr>
            <p:cNvPr id="2" name="Group 1">
              <a:extLst>
                <a:ext uri="{FF2B5EF4-FFF2-40B4-BE49-F238E27FC236}">
                  <a16:creationId xmlns:a16="http://schemas.microsoft.com/office/drawing/2014/main" id="{6E94E08C-2DAF-F6EF-8B30-B8F9311118D2}"/>
                </a:ext>
              </a:extLst>
            </p:cNvPr>
            <p:cNvGrpSpPr/>
            <p:nvPr/>
          </p:nvGrpSpPr>
          <p:grpSpPr>
            <a:xfrm>
              <a:off x="4629118" y="557398"/>
              <a:ext cx="4514768" cy="4285489"/>
              <a:chOff x="4629118" y="557398"/>
              <a:chExt cx="4514768" cy="4285489"/>
            </a:xfrm>
          </p:grpSpPr>
          <p:grpSp>
            <p:nvGrpSpPr>
              <p:cNvPr id="72" name="Google Shape;72;p14"/>
              <p:cNvGrpSpPr/>
              <p:nvPr/>
            </p:nvGrpSpPr>
            <p:grpSpPr>
              <a:xfrm>
                <a:off x="6567072" y="1952216"/>
                <a:ext cx="2576814" cy="2890671"/>
                <a:chOff x="4184863" y="1520198"/>
                <a:chExt cx="2958454" cy="3298347"/>
              </a:xfrm>
            </p:grpSpPr>
            <p:sp>
              <p:nvSpPr>
                <p:cNvPr id="73" name="Google Shape;73;p14"/>
                <p:cNvSpPr/>
                <p:nvPr/>
              </p:nvSpPr>
              <p:spPr>
                <a:xfrm rot="-3280088">
                  <a:off x="4136321" y="2563569"/>
                  <a:ext cx="3184127" cy="1211606"/>
                </a:xfrm>
                <a:custGeom>
                  <a:avLst/>
                  <a:gdLst/>
                  <a:ahLst/>
                  <a:cxnLst/>
                  <a:rect l="l" t="t" r="r" b="b"/>
                  <a:pathLst>
                    <a:path w="492" h="187" extrusionOk="0">
                      <a:moveTo>
                        <a:pt x="457" y="0"/>
                      </a:moveTo>
                      <a:cubicBezTo>
                        <a:pt x="416" y="91"/>
                        <a:pt x="325" y="155"/>
                        <a:pt x="218" y="155"/>
                      </a:cubicBezTo>
                      <a:cubicBezTo>
                        <a:pt x="137" y="155"/>
                        <a:pt x="64" y="118"/>
                        <a:pt x="17" y="60"/>
                      </a:cubicBezTo>
                      <a:cubicBezTo>
                        <a:pt x="11" y="70"/>
                        <a:pt x="5" y="80"/>
                        <a:pt x="0" y="90"/>
                      </a:cubicBezTo>
                      <a:cubicBezTo>
                        <a:pt x="54" y="150"/>
                        <a:pt x="132" y="187"/>
                        <a:pt x="218" y="187"/>
                      </a:cubicBezTo>
                      <a:cubicBezTo>
                        <a:pt x="343" y="187"/>
                        <a:pt x="449" y="109"/>
                        <a:pt x="492" y="0"/>
                      </a:cubicBezTo>
                      <a:cubicBezTo>
                        <a:pt x="480" y="0"/>
                        <a:pt x="468" y="1"/>
                        <a:pt x="457" y="0"/>
                      </a:cubicBezTo>
                      <a:close/>
                    </a:path>
                  </a:pathLst>
                </a:custGeom>
                <a:solidFill>
                  <a:srgbClr val="65F0AC"/>
                </a:solidFill>
                <a:ln w="9525" cap="flat" cmpd="sng">
                  <a:solidFill>
                    <a:srgbClr val="FFFFFF"/>
                  </a:solidFill>
                  <a:prstDash val="solid"/>
                  <a:miter lim="8000"/>
                  <a:headEnd type="none" w="sm" len="sm"/>
                  <a:tailEnd type="none" w="sm" len="sm"/>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 name="Google Shape;74;p14"/>
                <p:cNvSpPr/>
                <p:nvPr/>
              </p:nvSpPr>
              <p:spPr>
                <a:xfrm rot="-3280088">
                  <a:off x="4100923" y="2460157"/>
                  <a:ext cx="2729637" cy="1205146"/>
                </a:xfrm>
                <a:custGeom>
                  <a:avLst/>
                  <a:gdLst/>
                  <a:ahLst/>
                  <a:cxnLst/>
                  <a:rect l="l" t="t" r="r" b="b"/>
                  <a:pathLst>
                    <a:path w="440" h="194" extrusionOk="0">
                      <a:moveTo>
                        <a:pt x="262" y="39"/>
                      </a:moveTo>
                      <a:cubicBezTo>
                        <a:pt x="206" y="71"/>
                        <a:pt x="134" y="53"/>
                        <a:pt x="100" y="0"/>
                      </a:cubicBezTo>
                      <a:cubicBezTo>
                        <a:pt x="57" y="25"/>
                        <a:pt x="24" y="60"/>
                        <a:pt x="0" y="99"/>
                      </a:cubicBezTo>
                      <a:cubicBezTo>
                        <a:pt x="47" y="157"/>
                        <a:pt x="120" y="194"/>
                        <a:pt x="201" y="194"/>
                      </a:cubicBezTo>
                      <a:cubicBezTo>
                        <a:pt x="308" y="194"/>
                        <a:pt x="399" y="130"/>
                        <a:pt x="440" y="39"/>
                      </a:cubicBezTo>
                      <a:cubicBezTo>
                        <a:pt x="393" y="37"/>
                        <a:pt x="346" y="24"/>
                        <a:pt x="303" y="0"/>
                      </a:cubicBezTo>
                      <a:cubicBezTo>
                        <a:pt x="292" y="15"/>
                        <a:pt x="279" y="29"/>
                        <a:pt x="262" y="39"/>
                      </a:cubicBezTo>
                      <a:close/>
                    </a:path>
                  </a:pathLst>
                </a:custGeom>
                <a:solidFill>
                  <a:srgbClr val="0E9453"/>
                </a:solidFill>
                <a:ln w="9525" cap="flat" cmpd="sng">
                  <a:solidFill>
                    <a:srgbClr val="FFFFFF"/>
                  </a:solidFill>
                  <a:prstDash val="solid"/>
                  <a:miter lim="8000"/>
                  <a:headEnd type="none" w="sm" len="sm"/>
                  <a:tailEnd type="none" w="sm" len="sm"/>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 name="Google Shape;75;p14"/>
                <p:cNvSpPr txBox="1"/>
                <p:nvPr/>
              </p:nvSpPr>
              <p:spPr>
                <a:xfrm rot="-3779206">
                  <a:off x="4733052" y="2863735"/>
                  <a:ext cx="1577952" cy="563236"/>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dirty="0">
                      <a:solidFill>
                        <a:srgbClr val="FFFFFF"/>
                      </a:solidFill>
                      <a:latin typeface="Roboto"/>
                      <a:ea typeface="Roboto"/>
                      <a:cs typeface="Roboto"/>
                      <a:sym typeface="Roboto"/>
                    </a:rPr>
                    <a:t>SERVICES</a:t>
                  </a:r>
                  <a:endParaRPr sz="1000" b="1" dirty="0">
                    <a:solidFill>
                      <a:srgbClr val="FFFFFF"/>
                    </a:solidFill>
                    <a:latin typeface="Roboto"/>
                    <a:ea typeface="Roboto"/>
                    <a:cs typeface="Roboto"/>
                    <a:sym typeface="Roboto"/>
                  </a:endParaRPr>
                </a:p>
              </p:txBody>
            </p:sp>
          </p:grpSp>
          <p:grpSp>
            <p:nvGrpSpPr>
              <p:cNvPr id="76" name="Google Shape;76;p14"/>
              <p:cNvGrpSpPr/>
              <p:nvPr/>
            </p:nvGrpSpPr>
            <p:grpSpPr>
              <a:xfrm>
                <a:off x="5411140" y="557398"/>
                <a:ext cx="2868705" cy="2824563"/>
                <a:chOff x="2857731" y="-71332"/>
                <a:chExt cx="3293577" cy="3222916"/>
              </a:xfrm>
            </p:grpSpPr>
            <p:sp>
              <p:nvSpPr>
                <p:cNvPr id="77" name="Google Shape;77;p14"/>
                <p:cNvSpPr/>
                <p:nvPr/>
              </p:nvSpPr>
              <p:spPr>
                <a:xfrm rot="-3280089">
                  <a:off x="3410337" y="297186"/>
                  <a:ext cx="2188366" cy="2485879"/>
                </a:xfrm>
                <a:custGeom>
                  <a:avLst/>
                  <a:gdLst/>
                  <a:ahLst/>
                  <a:cxnLst/>
                  <a:rect l="l" t="t" r="r" b="b"/>
                  <a:pathLst>
                    <a:path w="338" h="384" extrusionOk="0">
                      <a:moveTo>
                        <a:pt x="45" y="32"/>
                      </a:moveTo>
                      <a:cubicBezTo>
                        <a:pt x="189" y="32"/>
                        <a:pt x="306" y="148"/>
                        <a:pt x="306" y="292"/>
                      </a:cubicBezTo>
                      <a:cubicBezTo>
                        <a:pt x="306" y="325"/>
                        <a:pt x="300" y="355"/>
                        <a:pt x="289" y="384"/>
                      </a:cubicBezTo>
                      <a:cubicBezTo>
                        <a:pt x="301" y="384"/>
                        <a:pt x="312" y="384"/>
                        <a:pt x="324" y="383"/>
                      </a:cubicBezTo>
                      <a:cubicBezTo>
                        <a:pt x="333" y="354"/>
                        <a:pt x="338" y="324"/>
                        <a:pt x="338" y="292"/>
                      </a:cubicBezTo>
                      <a:cubicBezTo>
                        <a:pt x="338" y="131"/>
                        <a:pt x="207" y="0"/>
                        <a:pt x="45" y="0"/>
                      </a:cubicBezTo>
                      <a:cubicBezTo>
                        <a:pt x="30" y="0"/>
                        <a:pt x="15" y="1"/>
                        <a:pt x="0" y="3"/>
                      </a:cubicBezTo>
                      <a:cubicBezTo>
                        <a:pt x="6" y="13"/>
                        <a:pt x="12" y="23"/>
                        <a:pt x="18" y="33"/>
                      </a:cubicBezTo>
                      <a:cubicBezTo>
                        <a:pt x="27" y="32"/>
                        <a:pt x="36" y="32"/>
                        <a:pt x="45" y="32"/>
                      </a:cubicBezTo>
                      <a:close/>
                    </a:path>
                  </a:pathLst>
                </a:custGeom>
                <a:solidFill>
                  <a:srgbClr val="65F0AC"/>
                </a:solidFill>
                <a:ln w="9525" cap="flat" cmpd="sng">
                  <a:solidFill>
                    <a:srgbClr val="FFFFFF"/>
                  </a:solidFill>
                  <a:prstDash val="solid"/>
                  <a:miter lim="8000"/>
                  <a:headEnd type="none" w="sm" len="sm"/>
                  <a:tailEnd type="none" w="sm" len="sm"/>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 name="Google Shape;78;p14"/>
                <p:cNvSpPr/>
                <p:nvPr/>
              </p:nvSpPr>
              <p:spPr>
                <a:xfrm rot="-3280088">
                  <a:off x="3667674" y="581521"/>
                  <a:ext cx="1790169" cy="2186080"/>
                </a:xfrm>
                <a:custGeom>
                  <a:avLst/>
                  <a:gdLst/>
                  <a:ahLst/>
                  <a:cxnLst/>
                  <a:rect l="l" t="t" r="r" b="b"/>
                  <a:pathLst>
                    <a:path w="288" h="352" extrusionOk="0">
                      <a:moveTo>
                        <a:pt x="27" y="0"/>
                      </a:moveTo>
                      <a:cubicBezTo>
                        <a:pt x="18" y="0"/>
                        <a:pt x="9" y="0"/>
                        <a:pt x="0" y="1"/>
                      </a:cubicBezTo>
                      <a:cubicBezTo>
                        <a:pt x="21" y="43"/>
                        <a:pt x="34" y="90"/>
                        <a:pt x="35" y="140"/>
                      </a:cubicBezTo>
                      <a:cubicBezTo>
                        <a:pt x="74" y="142"/>
                        <a:pt x="111" y="163"/>
                        <a:pt x="132" y="200"/>
                      </a:cubicBezTo>
                      <a:cubicBezTo>
                        <a:pt x="153" y="236"/>
                        <a:pt x="153" y="279"/>
                        <a:pt x="136" y="315"/>
                      </a:cubicBezTo>
                      <a:cubicBezTo>
                        <a:pt x="179" y="339"/>
                        <a:pt x="225" y="351"/>
                        <a:pt x="271" y="352"/>
                      </a:cubicBezTo>
                      <a:cubicBezTo>
                        <a:pt x="282" y="323"/>
                        <a:pt x="288" y="293"/>
                        <a:pt x="288" y="260"/>
                      </a:cubicBezTo>
                      <a:cubicBezTo>
                        <a:pt x="288" y="116"/>
                        <a:pt x="171" y="0"/>
                        <a:pt x="27" y="0"/>
                      </a:cubicBezTo>
                      <a:close/>
                    </a:path>
                  </a:pathLst>
                </a:custGeom>
                <a:solidFill>
                  <a:srgbClr val="0B7743"/>
                </a:solidFill>
                <a:ln w="9525" cap="flat" cmpd="sng">
                  <a:solidFill>
                    <a:srgbClr val="FFFFFF"/>
                  </a:solidFill>
                  <a:prstDash val="solid"/>
                  <a:miter lim="8000"/>
                  <a:headEnd type="none" w="sm" len="sm"/>
                  <a:tailEnd type="none" w="sm" len="sm"/>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 name="Google Shape;79;p14"/>
                <p:cNvSpPr txBox="1"/>
                <p:nvPr/>
              </p:nvSpPr>
              <p:spPr>
                <a:xfrm>
                  <a:off x="3782825" y="1153125"/>
                  <a:ext cx="1578000" cy="563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dirty="0">
                      <a:solidFill>
                        <a:srgbClr val="FFFFFF"/>
                      </a:solidFill>
                      <a:latin typeface="Roboto"/>
                      <a:ea typeface="Roboto"/>
                      <a:cs typeface="Roboto"/>
                      <a:sym typeface="Roboto"/>
                    </a:rPr>
                    <a:t>PRODUCT</a:t>
                  </a:r>
                  <a:endParaRPr sz="1000" b="1" dirty="0">
                    <a:solidFill>
                      <a:srgbClr val="FFFFFF"/>
                    </a:solidFill>
                    <a:latin typeface="Roboto"/>
                    <a:ea typeface="Roboto"/>
                    <a:cs typeface="Roboto"/>
                    <a:sym typeface="Roboto"/>
                  </a:endParaRPr>
                </a:p>
              </p:txBody>
            </p:sp>
          </p:grpSp>
          <p:grpSp>
            <p:nvGrpSpPr>
              <p:cNvPr id="80" name="Google Shape;80;p14"/>
              <p:cNvGrpSpPr/>
              <p:nvPr/>
            </p:nvGrpSpPr>
            <p:grpSpPr>
              <a:xfrm>
                <a:off x="4629118" y="2096359"/>
                <a:ext cx="2982681" cy="2736365"/>
                <a:chOff x="1959887" y="1684671"/>
                <a:chExt cx="3424433" cy="3122279"/>
              </a:xfrm>
            </p:grpSpPr>
            <p:sp>
              <p:nvSpPr>
                <p:cNvPr id="81" name="Google Shape;81;p14"/>
                <p:cNvSpPr/>
                <p:nvPr/>
              </p:nvSpPr>
              <p:spPr>
                <a:xfrm rot="-3280088">
                  <a:off x="2859669" y="1740600"/>
                  <a:ext cx="1624870" cy="3045726"/>
                </a:xfrm>
                <a:custGeom>
                  <a:avLst/>
                  <a:gdLst/>
                  <a:ahLst/>
                  <a:cxnLst/>
                  <a:rect l="l" t="t" r="r" b="b"/>
                  <a:pathLst>
                    <a:path w="251" h="470" extrusionOk="0">
                      <a:moveTo>
                        <a:pt x="32" y="286"/>
                      </a:moveTo>
                      <a:cubicBezTo>
                        <a:pt x="32" y="157"/>
                        <a:pt x="127" y="49"/>
                        <a:pt x="251" y="29"/>
                      </a:cubicBezTo>
                      <a:cubicBezTo>
                        <a:pt x="245" y="19"/>
                        <a:pt x="239" y="9"/>
                        <a:pt x="233" y="0"/>
                      </a:cubicBezTo>
                      <a:cubicBezTo>
                        <a:pt x="100" y="28"/>
                        <a:pt x="0" y="145"/>
                        <a:pt x="0" y="286"/>
                      </a:cubicBezTo>
                      <a:cubicBezTo>
                        <a:pt x="0" y="356"/>
                        <a:pt x="25" y="420"/>
                        <a:pt x="65" y="470"/>
                      </a:cubicBezTo>
                      <a:cubicBezTo>
                        <a:pt x="70" y="460"/>
                        <a:pt x="76" y="450"/>
                        <a:pt x="82" y="440"/>
                      </a:cubicBezTo>
                      <a:cubicBezTo>
                        <a:pt x="51" y="397"/>
                        <a:pt x="32" y="344"/>
                        <a:pt x="32" y="286"/>
                      </a:cubicBezTo>
                      <a:close/>
                    </a:path>
                  </a:pathLst>
                </a:custGeom>
                <a:solidFill>
                  <a:srgbClr val="65F0AC"/>
                </a:solidFill>
                <a:ln w="9525" cap="flat" cmpd="sng">
                  <a:solidFill>
                    <a:srgbClr val="FFFFFF"/>
                  </a:solidFill>
                  <a:prstDash val="solid"/>
                  <a:miter lim="8000"/>
                  <a:headEnd type="none" w="sm" len="sm"/>
                  <a:tailEnd type="none" w="sm" len="sm"/>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 name="Google Shape;82;p14"/>
                <p:cNvSpPr/>
                <p:nvPr/>
              </p:nvSpPr>
              <p:spPr>
                <a:xfrm rot="-3280089">
                  <a:off x="3037225" y="1789647"/>
                  <a:ext cx="1575644" cy="2550423"/>
                </a:xfrm>
                <a:custGeom>
                  <a:avLst/>
                  <a:gdLst/>
                  <a:ahLst/>
                  <a:cxnLst/>
                  <a:rect l="l" t="t" r="r" b="b"/>
                  <a:pathLst>
                    <a:path w="254" h="411" extrusionOk="0">
                      <a:moveTo>
                        <a:pt x="152" y="311"/>
                      </a:moveTo>
                      <a:cubicBezTo>
                        <a:pt x="124" y="254"/>
                        <a:pt x="145" y="185"/>
                        <a:pt x="200" y="153"/>
                      </a:cubicBezTo>
                      <a:cubicBezTo>
                        <a:pt x="217" y="143"/>
                        <a:pt x="236" y="137"/>
                        <a:pt x="254" y="136"/>
                      </a:cubicBezTo>
                      <a:cubicBezTo>
                        <a:pt x="253" y="87"/>
                        <a:pt x="241" y="41"/>
                        <a:pt x="219" y="0"/>
                      </a:cubicBezTo>
                      <a:cubicBezTo>
                        <a:pt x="95" y="20"/>
                        <a:pt x="0" y="128"/>
                        <a:pt x="0" y="257"/>
                      </a:cubicBezTo>
                      <a:cubicBezTo>
                        <a:pt x="0" y="315"/>
                        <a:pt x="19" y="368"/>
                        <a:pt x="50" y="411"/>
                      </a:cubicBezTo>
                      <a:cubicBezTo>
                        <a:pt x="75" y="371"/>
                        <a:pt x="110" y="337"/>
                        <a:pt x="152" y="311"/>
                      </a:cubicBezTo>
                      <a:close/>
                    </a:path>
                  </a:pathLst>
                </a:custGeom>
                <a:solidFill>
                  <a:srgbClr val="085630"/>
                </a:solidFill>
                <a:ln w="9525" cap="flat" cmpd="sng">
                  <a:solidFill>
                    <a:srgbClr val="FFFFFF"/>
                  </a:solidFill>
                  <a:prstDash val="solid"/>
                  <a:miter lim="8000"/>
                  <a:headEnd type="none" w="sm" len="sm"/>
                  <a:tailEnd type="none" w="sm" len="sm"/>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 name="Google Shape;83;p14"/>
                <p:cNvSpPr txBox="1"/>
                <p:nvPr/>
              </p:nvSpPr>
              <p:spPr>
                <a:xfrm rot="3725110" flipH="1">
                  <a:off x="2866277" y="2863871"/>
                  <a:ext cx="1577671" cy="563103"/>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b="1" dirty="0">
                      <a:solidFill>
                        <a:srgbClr val="FFFFFF"/>
                      </a:solidFill>
                      <a:latin typeface="Roboto"/>
                      <a:ea typeface="Roboto"/>
                      <a:cs typeface="Roboto"/>
                      <a:sym typeface="Roboto"/>
                    </a:rPr>
                    <a:t>SYSTEMS DESIGN</a:t>
                  </a:r>
                  <a:endParaRPr sz="1000" b="1" dirty="0">
                    <a:solidFill>
                      <a:srgbClr val="FFFFFF"/>
                    </a:solidFill>
                    <a:latin typeface="Roboto"/>
                    <a:ea typeface="Roboto"/>
                    <a:cs typeface="Roboto"/>
                    <a:sym typeface="Roboto"/>
                  </a:endParaRPr>
                </a:p>
              </p:txBody>
            </p:sp>
          </p:gr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
          <a:extLst>
            <a:ext uri="{FF2B5EF4-FFF2-40B4-BE49-F238E27FC236}">
              <a16:creationId xmlns:a16="http://schemas.microsoft.com/office/drawing/2014/main" id="{7F578AAD-95D7-E5C8-3971-2232A0D2D1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ED4921-3D79-F0B4-E850-BC47950CA547}"/>
              </a:ext>
            </a:extLst>
          </p:cNvPr>
          <p:cNvSpPr>
            <a:spLocks noGrp="1"/>
          </p:cNvSpPr>
          <p:nvPr>
            <p:ph type="title"/>
          </p:nvPr>
        </p:nvSpPr>
        <p:spPr>
          <a:xfrm>
            <a:off x="387900" y="458025"/>
            <a:ext cx="4258441" cy="686100"/>
          </a:xfrm>
        </p:spPr>
        <p:txBody>
          <a:bodyPr>
            <a:normAutofit fontScale="90000"/>
          </a:bodyPr>
          <a:lstStyle/>
          <a:p>
            <a:r>
              <a:rPr lang="en-US" dirty="0"/>
              <a:t>Key aspects of Privacy by Design</a:t>
            </a:r>
          </a:p>
        </p:txBody>
      </p:sp>
      <p:sp>
        <p:nvSpPr>
          <p:cNvPr id="3" name="Text Placeholder 2">
            <a:extLst>
              <a:ext uri="{FF2B5EF4-FFF2-40B4-BE49-F238E27FC236}">
                <a16:creationId xmlns:a16="http://schemas.microsoft.com/office/drawing/2014/main" id="{562F9B8D-1C43-79E4-E868-68A4D7F9694D}"/>
              </a:ext>
            </a:extLst>
          </p:cNvPr>
          <p:cNvSpPr>
            <a:spLocks noGrp="1"/>
          </p:cNvSpPr>
          <p:nvPr>
            <p:ph type="body" idx="1"/>
          </p:nvPr>
        </p:nvSpPr>
        <p:spPr>
          <a:xfrm>
            <a:off x="387900" y="1489824"/>
            <a:ext cx="4184100" cy="3078900"/>
          </a:xfrm>
        </p:spPr>
        <p:txBody>
          <a:bodyPr/>
          <a:lstStyle/>
          <a:p>
            <a:r>
              <a:rPr lang="en-US" dirty="0"/>
              <a:t>Anticipates and prevents privacy issues before they occur</a:t>
            </a:r>
          </a:p>
          <a:p>
            <a:pPr marL="114300" indent="0">
              <a:buNone/>
            </a:pPr>
            <a:endParaRPr lang="en-US" dirty="0"/>
          </a:p>
          <a:p>
            <a:r>
              <a:rPr lang="en-US" dirty="0"/>
              <a:t>Incorporates privacy measures by default, without requiring user intervention</a:t>
            </a:r>
          </a:p>
          <a:p>
            <a:pPr marL="114300" indent="0">
              <a:buNone/>
            </a:pPr>
            <a:endParaRPr lang="en-US" dirty="0"/>
          </a:p>
          <a:p>
            <a:r>
              <a:rPr lang="en-US" dirty="0"/>
              <a:t>Ensures compliance with legal, ethical &amp; privacy standards</a:t>
            </a:r>
          </a:p>
        </p:txBody>
      </p:sp>
      <p:pic>
        <p:nvPicPr>
          <p:cNvPr id="5" name="Picture 4" descr="CPU with binary numbers and blueprint">
            <a:extLst>
              <a:ext uri="{FF2B5EF4-FFF2-40B4-BE49-F238E27FC236}">
                <a16:creationId xmlns:a16="http://schemas.microsoft.com/office/drawing/2014/main" id="{E9F0E414-1974-74DF-05EC-A73016A1A401}"/>
              </a:ext>
            </a:extLst>
          </p:cNvPr>
          <p:cNvPicPr>
            <a:picLocks noChangeAspect="1"/>
          </p:cNvPicPr>
          <p:nvPr/>
        </p:nvPicPr>
        <p:blipFill>
          <a:blip r:embed="rId2"/>
          <a:stretch>
            <a:fillRect/>
          </a:stretch>
        </p:blipFill>
        <p:spPr>
          <a:xfrm>
            <a:off x="5010613" y="-66907"/>
            <a:ext cx="4913971" cy="5210407"/>
          </a:xfrm>
          <a:prstGeom prst="rect">
            <a:avLst/>
          </a:prstGeom>
        </p:spPr>
      </p:pic>
    </p:spTree>
    <p:extLst>
      <p:ext uri="{BB962C8B-B14F-4D97-AF65-F5344CB8AC3E}">
        <p14:creationId xmlns:p14="http://schemas.microsoft.com/office/powerpoint/2010/main" val="21011047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
          <a:extLst>
            <a:ext uri="{FF2B5EF4-FFF2-40B4-BE49-F238E27FC236}">
              <a16:creationId xmlns:a16="http://schemas.microsoft.com/office/drawing/2014/main" id="{B6285427-1C35-BA84-25FD-4A2BC354F5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4422D1-3A48-6CE5-1380-6D78BA25B0D3}"/>
              </a:ext>
            </a:extLst>
          </p:cNvPr>
          <p:cNvSpPr>
            <a:spLocks noGrp="1"/>
          </p:cNvSpPr>
          <p:nvPr>
            <p:ph type="title"/>
          </p:nvPr>
        </p:nvSpPr>
        <p:spPr/>
        <p:txBody>
          <a:bodyPr>
            <a:normAutofit fontScale="90000"/>
          </a:bodyPr>
          <a:lstStyle/>
          <a:p>
            <a:r>
              <a:rPr lang="en-US" dirty="0"/>
              <a:t>Real-World Privacy Failures &amp; Lessons Learned</a:t>
            </a:r>
          </a:p>
        </p:txBody>
      </p:sp>
      <p:sp>
        <p:nvSpPr>
          <p:cNvPr id="3" name="Text Placeholder 2">
            <a:extLst>
              <a:ext uri="{FF2B5EF4-FFF2-40B4-BE49-F238E27FC236}">
                <a16:creationId xmlns:a16="http://schemas.microsoft.com/office/drawing/2014/main" id="{C1E6076C-E644-259A-53C6-45322546DD7E}"/>
              </a:ext>
            </a:extLst>
          </p:cNvPr>
          <p:cNvSpPr>
            <a:spLocks noGrp="1"/>
          </p:cNvSpPr>
          <p:nvPr>
            <p:ph type="body" idx="1"/>
          </p:nvPr>
        </p:nvSpPr>
        <p:spPr/>
        <p:txBody>
          <a:bodyPr/>
          <a:lstStyle/>
          <a:p>
            <a:pPr marL="114300" indent="0">
              <a:buNone/>
            </a:pPr>
            <a:r>
              <a:rPr lang="en-US" b="1" dirty="0"/>
              <a:t>		Facebook-Cambridge Analytica Scandal</a:t>
            </a:r>
          </a:p>
          <a:p>
            <a:pPr marL="114300" indent="0">
              <a:buNone/>
            </a:pPr>
            <a:endParaRPr lang="en-US" b="1" dirty="0"/>
          </a:p>
          <a:p>
            <a:pPr marL="114300" indent="0">
              <a:buNone/>
            </a:pPr>
            <a:r>
              <a:rPr lang="en-US" dirty="0">
                <a:highlight>
                  <a:srgbClr val="800000"/>
                </a:highlight>
              </a:rPr>
              <a:t>Personal data of millions of Facebook users was harvested without consent for political purposes.</a:t>
            </a:r>
          </a:p>
          <a:p>
            <a:pPr marL="114300" indent="0">
              <a:buNone/>
            </a:pPr>
            <a:endParaRPr lang="en-US" dirty="0"/>
          </a:p>
          <a:p>
            <a:pPr marL="114300" indent="0">
              <a:buNone/>
            </a:pPr>
            <a:r>
              <a:rPr lang="en-US" b="1" dirty="0"/>
              <a:t>Lesson</a:t>
            </a:r>
            <a:r>
              <a:rPr lang="en-US" dirty="0"/>
              <a:t>: Lack of proactive privacy measures led to significant regulatory and reputational damage.</a:t>
            </a:r>
          </a:p>
        </p:txBody>
      </p:sp>
      <p:pic>
        <p:nvPicPr>
          <p:cNvPr id="3074" name="Picture 2" descr="Facebook on the App Store">
            <a:extLst>
              <a:ext uri="{FF2B5EF4-FFF2-40B4-BE49-F238E27FC236}">
                <a16:creationId xmlns:a16="http://schemas.microsoft.com/office/drawing/2014/main" id="{B9B48995-B10E-18B0-B576-F1AE0FF477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5326" r="25074"/>
          <a:stretch/>
        </p:blipFill>
        <p:spPr bwMode="auto">
          <a:xfrm>
            <a:off x="1251560" y="1211766"/>
            <a:ext cx="859737" cy="911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0250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
          <a:extLst>
            <a:ext uri="{FF2B5EF4-FFF2-40B4-BE49-F238E27FC236}">
              <a16:creationId xmlns:a16="http://schemas.microsoft.com/office/drawing/2014/main" id="{A4F4A858-6FC8-A0DE-EB26-FB239E9ECC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D5E08D-960C-6A41-3CDD-E0B1DBE8A61F}"/>
              </a:ext>
            </a:extLst>
          </p:cNvPr>
          <p:cNvSpPr>
            <a:spLocks noGrp="1"/>
          </p:cNvSpPr>
          <p:nvPr>
            <p:ph type="title"/>
          </p:nvPr>
        </p:nvSpPr>
        <p:spPr/>
        <p:txBody>
          <a:bodyPr>
            <a:normAutofit fontScale="90000"/>
          </a:bodyPr>
          <a:lstStyle/>
          <a:p>
            <a:r>
              <a:rPr lang="en-US" dirty="0"/>
              <a:t>Real-World Privacy Failures &amp; Lessons Learned</a:t>
            </a:r>
          </a:p>
        </p:txBody>
      </p:sp>
      <p:sp>
        <p:nvSpPr>
          <p:cNvPr id="3" name="Text Placeholder 2">
            <a:extLst>
              <a:ext uri="{FF2B5EF4-FFF2-40B4-BE49-F238E27FC236}">
                <a16:creationId xmlns:a16="http://schemas.microsoft.com/office/drawing/2014/main" id="{B78A0E53-EF78-8AE7-A111-9FDB09857957}"/>
              </a:ext>
            </a:extLst>
          </p:cNvPr>
          <p:cNvSpPr>
            <a:spLocks noGrp="1"/>
          </p:cNvSpPr>
          <p:nvPr>
            <p:ph type="body" idx="1"/>
          </p:nvPr>
        </p:nvSpPr>
        <p:spPr/>
        <p:txBody>
          <a:bodyPr/>
          <a:lstStyle/>
          <a:p>
            <a:pPr marL="114300" indent="0">
              <a:buNone/>
            </a:pPr>
            <a:r>
              <a:rPr lang="en-US" b="1" dirty="0"/>
              <a:t>			Case Study: Equifax Data Breach</a:t>
            </a:r>
          </a:p>
          <a:p>
            <a:pPr marL="114300" indent="0">
              <a:buNone/>
            </a:pPr>
            <a:endParaRPr lang="en-US" b="1" dirty="0"/>
          </a:p>
          <a:p>
            <a:pPr marL="114300" indent="0">
              <a:buNone/>
            </a:pPr>
            <a:r>
              <a:rPr lang="en-US" dirty="0">
                <a:highlight>
                  <a:srgbClr val="800000"/>
                </a:highlight>
              </a:rPr>
              <a:t>A preventable security vulnerability exposed the personal information of 147 million people.</a:t>
            </a:r>
          </a:p>
          <a:p>
            <a:pPr marL="114300" indent="0">
              <a:buNone/>
            </a:pPr>
            <a:endParaRPr lang="en-US" dirty="0"/>
          </a:p>
          <a:p>
            <a:pPr marL="114300" indent="0">
              <a:buNone/>
            </a:pPr>
            <a:r>
              <a:rPr lang="en-US" b="1" dirty="0"/>
              <a:t>Lesson</a:t>
            </a:r>
            <a:r>
              <a:rPr lang="en-US" dirty="0"/>
              <a:t>: </a:t>
            </a:r>
            <a:r>
              <a:rPr lang="en-US" dirty="0" err="1"/>
              <a:t>PbD</a:t>
            </a:r>
            <a:r>
              <a:rPr lang="en-US" dirty="0"/>
              <a:t> principles like "end-to-end security" could have mitigated the breach.</a:t>
            </a:r>
          </a:p>
        </p:txBody>
      </p:sp>
      <p:pic>
        <p:nvPicPr>
          <p:cNvPr id="2050" name="Picture 2" descr="Credit Strategy - Marketplace Images ...">
            <a:extLst>
              <a:ext uri="{FF2B5EF4-FFF2-40B4-BE49-F238E27FC236}">
                <a16:creationId xmlns:a16="http://schemas.microsoft.com/office/drawing/2014/main" id="{44406185-D781-1937-92A9-BD33DD77A7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1736" y="1144125"/>
            <a:ext cx="1364849" cy="9082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36711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alpha val="96000"/>
          </a:schemeClr>
        </a:solidFill>
        <a:effectLst/>
      </p:bgPr>
    </p:bg>
    <p:spTree>
      <p:nvGrpSpPr>
        <p:cNvPr id="1" name="">
          <a:extLst>
            <a:ext uri="{FF2B5EF4-FFF2-40B4-BE49-F238E27FC236}">
              <a16:creationId xmlns:a16="http://schemas.microsoft.com/office/drawing/2014/main" id="{33282E02-9F28-56EF-3582-580E6137A2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D33DCB-E111-1FD7-59EE-DD7175BED8AD}"/>
              </a:ext>
            </a:extLst>
          </p:cNvPr>
          <p:cNvSpPr>
            <a:spLocks noGrp="1"/>
          </p:cNvSpPr>
          <p:nvPr>
            <p:ph type="title"/>
          </p:nvPr>
        </p:nvSpPr>
        <p:spPr/>
        <p:txBody>
          <a:bodyPr>
            <a:normAutofit fontScale="90000"/>
          </a:bodyPr>
          <a:lstStyle/>
          <a:p>
            <a:r>
              <a:rPr lang="en-US" dirty="0"/>
              <a:t>Module 2</a:t>
            </a:r>
          </a:p>
        </p:txBody>
      </p:sp>
    </p:spTree>
    <p:extLst>
      <p:ext uri="{BB962C8B-B14F-4D97-AF65-F5344CB8AC3E}">
        <p14:creationId xmlns:p14="http://schemas.microsoft.com/office/powerpoint/2010/main" val="28431338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8730</TotalTime>
  <Words>1792</Words>
  <Application>Microsoft Office PowerPoint</Application>
  <PresentationFormat>On-screen Show (16:9)</PresentationFormat>
  <Paragraphs>215</Paragraphs>
  <Slides>33</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Roboto Medium</vt:lpstr>
      <vt:lpstr>Roboto Thin</vt:lpstr>
      <vt:lpstr>Roboto Slab</vt:lpstr>
      <vt:lpstr>Roboto</vt:lpstr>
      <vt:lpstr>Arial</vt:lpstr>
      <vt:lpstr>Marina</vt:lpstr>
      <vt:lpstr>Privacy By Design</vt:lpstr>
      <vt:lpstr>Who is this course for</vt:lpstr>
      <vt:lpstr>Objectives</vt:lpstr>
      <vt:lpstr>Module 1</vt:lpstr>
      <vt:lpstr>Privacy by Design? </vt:lpstr>
      <vt:lpstr>Key aspects of Privacy by Design</vt:lpstr>
      <vt:lpstr>Real-World Privacy Failures &amp; Lessons Learned</vt:lpstr>
      <vt:lpstr>Real-World Privacy Failures &amp; Lessons Learned</vt:lpstr>
      <vt:lpstr>Module 2</vt:lpstr>
      <vt:lpstr>Key Global Regulations</vt:lpstr>
      <vt:lpstr>Privacy Impact Assessments (PIA) &amp; DPIA</vt:lpstr>
      <vt:lpstr>Module 3</vt:lpstr>
      <vt:lpstr>Principles of Privacy by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Implementing Privacy by Design</vt:lpstr>
      <vt:lpstr>Module 4</vt:lpstr>
      <vt:lpstr>Privacy by Design in Software Development</vt:lpstr>
      <vt:lpstr>Scenario: Healthcare Appointment Booking System</vt:lpstr>
      <vt:lpstr>Planning Phase</vt:lpstr>
      <vt:lpstr>Requirements Analysis</vt:lpstr>
      <vt:lpstr>Design Phase</vt:lpstr>
      <vt:lpstr>Development Phase</vt:lpstr>
      <vt:lpstr>Testing Phase</vt:lpstr>
      <vt:lpstr>Deployment Phase</vt:lpstr>
      <vt:lpstr>Maintenance &amp; Continuous Improvement</vt:lpstr>
      <vt:lpstr>Outcome</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Abdulmajeed Raji</dc:creator>
  <cp:lastModifiedBy>HP</cp:lastModifiedBy>
  <cp:revision>9</cp:revision>
  <dcterms:modified xsi:type="dcterms:W3CDTF">2025-02-23T21:10:17Z</dcterms:modified>
</cp:coreProperties>
</file>