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heme/themeOverride1.xml" ContentType="application/vnd.openxmlformats-officedocument.themeOverride+xml"/>
  <Override PartName="/ppt/theme/themeOverride2.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6" r:id="rId2"/>
    <p:sldId id="268" r:id="rId3"/>
    <p:sldId id="314" r:id="rId4"/>
    <p:sldId id="315" r:id="rId5"/>
    <p:sldId id="316" r:id="rId6"/>
    <p:sldId id="282" r:id="rId7"/>
    <p:sldId id="261" r:id="rId8"/>
    <p:sldId id="340" r:id="rId9"/>
    <p:sldId id="283" r:id="rId10"/>
    <p:sldId id="339" r:id="rId11"/>
    <p:sldId id="257" r:id="rId12"/>
    <p:sldId id="334" r:id="rId13"/>
    <p:sldId id="335" r:id="rId14"/>
    <p:sldId id="336" r:id="rId15"/>
    <p:sldId id="337" r:id="rId16"/>
    <p:sldId id="338" r:id="rId17"/>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825500" rtl="0" fontAlgn="auto" latinLnBrk="0" hangingPunct="0">
      <a:lnSpc>
        <a:spcPct val="130000"/>
      </a:lnSpc>
      <a:spcBef>
        <a:spcPts val="0"/>
      </a:spcBef>
      <a:spcAft>
        <a:spcPts val="0"/>
      </a:spcAft>
      <a:buClrTx/>
      <a:buSzTx/>
      <a:buFontTx/>
      <a:buNone/>
      <a:tabLst/>
      <a:defRPr kumimoji="0" sz="2700" b="0" i="0" u="none" strike="noStrike" cap="none" spc="0" normalizeH="0" baseline="0">
        <a:ln>
          <a:noFill/>
        </a:ln>
        <a:solidFill>
          <a:srgbClr val="8EA5BA"/>
        </a:solidFill>
        <a:effectLst/>
        <a:uFillTx/>
        <a:latin typeface="Lato Regular"/>
        <a:ea typeface="Lato Regular"/>
        <a:cs typeface="Lato Regular"/>
        <a:sym typeface="Lato Regular"/>
      </a:defRPr>
    </a:lvl1pPr>
    <a:lvl2pPr marL="0" marR="0" indent="228600" algn="l" defTabSz="825500" rtl="0" fontAlgn="auto" latinLnBrk="0" hangingPunct="0">
      <a:lnSpc>
        <a:spcPct val="130000"/>
      </a:lnSpc>
      <a:spcBef>
        <a:spcPts val="0"/>
      </a:spcBef>
      <a:spcAft>
        <a:spcPts val="0"/>
      </a:spcAft>
      <a:buClrTx/>
      <a:buSzTx/>
      <a:buFontTx/>
      <a:buNone/>
      <a:tabLst/>
      <a:defRPr kumimoji="0" sz="2700" b="0" i="0" u="none" strike="noStrike" cap="none" spc="0" normalizeH="0" baseline="0">
        <a:ln>
          <a:noFill/>
        </a:ln>
        <a:solidFill>
          <a:srgbClr val="8EA5BA"/>
        </a:solidFill>
        <a:effectLst/>
        <a:uFillTx/>
        <a:latin typeface="Lato Regular"/>
        <a:ea typeface="Lato Regular"/>
        <a:cs typeface="Lato Regular"/>
        <a:sym typeface="Lato Regular"/>
      </a:defRPr>
    </a:lvl2pPr>
    <a:lvl3pPr marL="0" marR="0" indent="457200" algn="l" defTabSz="825500" rtl="0" fontAlgn="auto" latinLnBrk="0" hangingPunct="0">
      <a:lnSpc>
        <a:spcPct val="130000"/>
      </a:lnSpc>
      <a:spcBef>
        <a:spcPts val="0"/>
      </a:spcBef>
      <a:spcAft>
        <a:spcPts val="0"/>
      </a:spcAft>
      <a:buClrTx/>
      <a:buSzTx/>
      <a:buFontTx/>
      <a:buNone/>
      <a:tabLst/>
      <a:defRPr kumimoji="0" sz="2700" b="0" i="0" u="none" strike="noStrike" cap="none" spc="0" normalizeH="0" baseline="0">
        <a:ln>
          <a:noFill/>
        </a:ln>
        <a:solidFill>
          <a:srgbClr val="8EA5BA"/>
        </a:solidFill>
        <a:effectLst/>
        <a:uFillTx/>
        <a:latin typeface="Lato Regular"/>
        <a:ea typeface="Lato Regular"/>
        <a:cs typeface="Lato Regular"/>
        <a:sym typeface="Lato Regular"/>
      </a:defRPr>
    </a:lvl3pPr>
    <a:lvl4pPr marL="0" marR="0" indent="685800" algn="l" defTabSz="825500" rtl="0" fontAlgn="auto" latinLnBrk="0" hangingPunct="0">
      <a:lnSpc>
        <a:spcPct val="130000"/>
      </a:lnSpc>
      <a:spcBef>
        <a:spcPts val="0"/>
      </a:spcBef>
      <a:spcAft>
        <a:spcPts val="0"/>
      </a:spcAft>
      <a:buClrTx/>
      <a:buSzTx/>
      <a:buFontTx/>
      <a:buNone/>
      <a:tabLst/>
      <a:defRPr kumimoji="0" sz="2700" b="0" i="0" u="none" strike="noStrike" cap="none" spc="0" normalizeH="0" baseline="0">
        <a:ln>
          <a:noFill/>
        </a:ln>
        <a:solidFill>
          <a:srgbClr val="8EA5BA"/>
        </a:solidFill>
        <a:effectLst/>
        <a:uFillTx/>
        <a:latin typeface="Lato Regular"/>
        <a:ea typeface="Lato Regular"/>
        <a:cs typeface="Lato Regular"/>
        <a:sym typeface="Lato Regular"/>
      </a:defRPr>
    </a:lvl4pPr>
    <a:lvl5pPr marL="0" marR="0" indent="914400" algn="l" defTabSz="825500" rtl="0" fontAlgn="auto" latinLnBrk="0" hangingPunct="0">
      <a:lnSpc>
        <a:spcPct val="130000"/>
      </a:lnSpc>
      <a:spcBef>
        <a:spcPts val="0"/>
      </a:spcBef>
      <a:spcAft>
        <a:spcPts val="0"/>
      </a:spcAft>
      <a:buClrTx/>
      <a:buSzTx/>
      <a:buFontTx/>
      <a:buNone/>
      <a:tabLst/>
      <a:defRPr kumimoji="0" sz="2700" b="0" i="0" u="none" strike="noStrike" cap="none" spc="0" normalizeH="0" baseline="0">
        <a:ln>
          <a:noFill/>
        </a:ln>
        <a:solidFill>
          <a:srgbClr val="8EA5BA"/>
        </a:solidFill>
        <a:effectLst/>
        <a:uFillTx/>
        <a:latin typeface="Lato Regular"/>
        <a:ea typeface="Lato Regular"/>
        <a:cs typeface="Lato Regular"/>
        <a:sym typeface="Lato Regular"/>
      </a:defRPr>
    </a:lvl5pPr>
    <a:lvl6pPr marL="0" marR="0" indent="1143000" algn="l" defTabSz="825500" rtl="0" fontAlgn="auto" latinLnBrk="0" hangingPunct="0">
      <a:lnSpc>
        <a:spcPct val="130000"/>
      </a:lnSpc>
      <a:spcBef>
        <a:spcPts val="0"/>
      </a:spcBef>
      <a:spcAft>
        <a:spcPts val="0"/>
      </a:spcAft>
      <a:buClrTx/>
      <a:buSzTx/>
      <a:buFontTx/>
      <a:buNone/>
      <a:tabLst/>
      <a:defRPr kumimoji="0" sz="2700" b="0" i="0" u="none" strike="noStrike" cap="none" spc="0" normalizeH="0" baseline="0">
        <a:ln>
          <a:noFill/>
        </a:ln>
        <a:solidFill>
          <a:srgbClr val="8EA5BA"/>
        </a:solidFill>
        <a:effectLst/>
        <a:uFillTx/>
        <a:latin typeface="Lato Regular"/>
        <a:ea typeface="Lato Regular"/>
        <a:cs typeface="Lato Regular"/>
        <a:sym typeface="Lato Regular"/>
      </a:defRPr>
    </a:lvl6pPr>
    <a:lvl7pPr marL="0" marR="0" indent="1371600" algn="l" defTabSz="825500" rtl="0" fontAlgn="auto" latinLnBrk="0" hangingPunct="0">
      <a:lnSpc>
        <a:spcPct val="130000"/>
      </a:lnSpc>
      <a:spcBef>
        <a:spcPts val="0"/>
      </a:spcBef>
      <a:spcAft>
        <a:spcPts val="0"/>
      </a:spcAft>
      <a:buClrTx/>
      <a:buSzTx/>
      <a:buFontTx/>
      <a:buNone/>
      <a:tabLst/>
      <a:defRPr kumimoji="0" sz="2700" b="0" i="0" u="none" strike="noStrike" cap="none" spc="0" normalizeH="0" baseline="0">
        <a:ln>
          <a:noFill/>
        </a:ln>
        <a:solidFill>
          <a:srgbClr val="8EA5BA"/>
        </a:solidFill>
        <a:effectLst/>
        <a:uFillTx/>
        <a:latin typeface="Lato Regular"/>
        <a:ea typeface="Lato Regular"/>
        <a:cs typeface="Lato Regular"/>
        <a:sym typeface="Lato Regular"/>
      </a:defRPr>
    </a:lvl7pPr>
    <a:lvl8pPr marL="0" marR="0" indent="1600200" algn="l" defTabSz="825500" rtl="0" fontAlgn="auto" latinLnBrk="0" hangingPunct="0">
      <a:lnSpc>
        <a:spcPct val="130000"/>
      </a:lnSpc>
      <a:spcBef>
        <a:spcPts val="0"/>
      </a:spcBef>
      <a:spcAft>
        <a:spcPts val="0"/>
      </a:spcAft>
      <a:buClrTx/>
      <a:buSzTx/>
      <a:buFontTx/>
      <a:buNone/>
      <a:tabLst/>
      <a:defRPr kumimoji="0" sz="2700" b="0" i="0" u="none" strike="noStrike" cap="none" spc="0" normalizeH="0" baseline="0">
        <a:ln>
          <a:noFill/>
        </a:ln>
        <a:solidFill>
          <a:srgbClr val="8EA5BA"/>
        </a:solidFill>
        <a:effectLst/>
        <a:uFillTx/>
        <a:latin typeface="Lato Regular"/>
        <a:ea typeface="Lato Regular"/>
        <a:cs typeface="Lato Regular"/>
        <a:sym typeface="Lato Regular"/>
      </a:defRPr>
    </a:lvl8pPr>
    <a:lvl9pPr marL="0" marR="0" indent="1828800" algn="l" defTabSz="825500" rtl="0" fontAlgn="auto" latinLnBrk="0" hangingPunct="0">
      <a:lnSpc>
        <a:spcPct val="130000"/>
      </a:lnSpc>
      <a:spcBef>
        <a:spcPts val="0"/>
      </a:spcBef>
      <a:spcAft>
        <a:spcPts val="0"/>
      </a:spcAft>
      <a:buClrTx/>
      <a:buSzTx/>
      <a:buFontTx/>
      <a:buNone/>
      <a:tabLst/>
      <a:defRPr kumimoji="0" sz="2700" b="0" i="0" u="none" strike="noStrike" cap="none" spc="0" normalizeH="0" baseline="0">
        <a:ln>
          <a:noFill/>
        </a:ln>
        <a:solidFill>
          <a:srgbClr val="8EA5BA"/>
        </a:solidFill>
        <a:effectLst/>
        <a:uFillTx/>
        <a:latin typeface="Lato Regular"/>
        <a:ea typeface="Lato Regular"/>
        <a:cs typeface="Lato Regular"/>
        <a:sym typeface="Lato Regular"/>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011832"/>
    <a:srgbClr val="022F4F"/>
    <a:srgbClr val="023352"/>
    <a:srgbClr val="18D0F8"/>
    <a:srgbClr val="1B3047"/>
    <a:srgbClr val="023C5D"/>
    <a:srgbClr val="04165D"/>
    <a:srgbClr val="3CD2F9"/>
    <a:srgbClr val="4AF3F8"/>
    <a:srgbClr val="29C4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74"/>
  </p:normalViewPr>
  <p:slideViewPr>
    <p:cSldViewPr snapToGrid="0" snapToObjects="1">
      <p:cViewPr varScale="1">
        <p:scale>
          <a:sx n="33" d="100"/>
          <a:sy n="33" d="100"/>
        </p:scale>
        <p:origin x="294" y="66"/>
      </p:cViewPr>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80428938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Blank">
    <p:bg>
      <p:bgPr>
        <a:solidFill>
          <a:srgbClr val="FFFFFF"/>
        </a:solidFill>
        <a:effectLst/>
      </p:bgPr>
    </p:bg>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xfrm>
            <a:off x="11959031" y="13081000"/>
            <a:ext cx="453238" cy="461059"/>
          </a:xfrm>
          <a:prstGeom prst="rect">
            <a:avLst/>
          </a:prstGeom>
        </p:spPr>
        <p:txBody>
          <a:bodyPr/>
          <a:lstStyle/>
          <a:p>
            <a:fld id="{86CB4B4D-7CA3-9044-876B-883B54F8677D}" type="slidenum">
              <a:t>‹Nº›</a:t>
            </a:fld>
            <a:endParaRPr/>
          </a:p>
        </p:txBody>
      </p:sp>
      <p:sp>
        <p:nvSpPr>
          <p:cNvPr id="3" name="Picture Placeholder 2"/>
          <p:cNvSpPr>
            <a:spLocks noGrp="1"/>
          </p:cNvSpPr>
          <p:nvPr>
            <p:ph type="pic" sz="quarter" idx="10"/>
          </p:nvPr>
        </p:nvSpPr>
        <p:spPr>
          <a:xfrm>
            <a:off x="0" y="13980696"/>
            <a:ext cx="1735303" cy="1735304"/>
          </a:xfrm>
          <a:prstGeom prst="rect">
            <a:avLst/>
          </a:prstGeom>
          <a:solidFill>
            <a:schemeClr val="tx2">
              <a:lumMod val="50000"/>
            </a:schemeClr>
          </a:solidFill>
        </p:spPr>
        <p:txBody>
          <a:bodyPr anchor="ctr"/>
          <a:lstStyle>
            <a:lvl1pPr marL="0" indent="0" algn="ctr">
              <a:buNone/>
              <a:defRPr sz="2400">
                <a:solidFill>
                  <a:schemeClr val="bg2">
                    <a:lumMod val="20000"/>
                    <a:lumOff val="80000"/>
                  </a:schemeClr>
                </a:solidFill>
              </a:defRPr>
            </a:lvl1pPr>
          </a:lstStyle>
          <a:p>
            <a:endParaRPr lang="en-US"/>
          </a:p>
        </p:txBody>
      </p:sp>
      <p:sp>
        <p:nvSpPr>
          <p:cNvPr id="14" name="Freeform 13"/>
          <p:cNvSpPr>
            <a:spLocks noGrp="1"/>
          </p:cNvSpPr>
          <p:nvPr>
            <p:ph type="pic" sz="quarter" idx="11"/>
          </p:nvPr>
        </p:nvSpPr>
        <p:spPr>
          <a:xfrm>
            <a:off x="1933073" y="13980695"/>
            <a:ext cx="1525372" cy="1735304"/>
          </a:xfrm>
          <a:custGeom>
            <a:avLst/>
            <a:gdLst>
              <a:gd name="connsiteX0" fmla="*/ 1442086 w 2822993"/>
              <a:gd name="connsiteY0" fmla="*/ 0 h 3211513"/>
              <a:gd name="connsiteX1" fmla="*/ 2822993 w 2822993"/>
              <a:gd name="connsiteY1" fmla="*/ 786593 h 3211513"/>
              <a:gd name="connsiteX2" fmla="*/ 2814253 w 2822993"/>
              <a:gd name="connsiteY2" fmla="*/ 2412218 h 3211513"/>
              <a:gd name="connsiteX3" fmla="*/ 1450238 w 2822993"/>
              <a:gd name="connsiteY3" fmla="*/ 3211513 h 3211513"/>
              <a:gd name="connsiteX4" fmla="*/ 1433611 w 2822993"/>
              <a:gd name="connsiteY4" fmla="*/ 3211513 h 3211513"/>
              <a:gd name="connsiteX5" fmla="*/ 0 w 2822993"/>
              <a:gd name="connsiteY5" fmla="*/ 2403478 h 3211513"/>
              <a:gd name="connsiteX6" fmla="*/ 0 w 2822993"/>
              <a:gd name="connsiteY6" fmla="*/ 777853 h 3211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22993" h="3211513">
                <a:moveTo>
                  <a:pt x="1442086" y="0"/>
                </a:moveTo>
                <a:lnTo>
                  <a:pt x="2822993" y="786593"/>
                </a:lnTo>
                <a:lnTo>
                  <a:pt x="2814253" y="2412218"/>
                </a:lnTo>
                <a:lnTo>
                  <a:pt x="1450238" y="3211513"/>
                </a:lnTo>
                <a:lnTo>
                  <a:pt x="1433611" y="3211513"/>
                </a:lnTo>
                <a:lnTo>
                  <a:pt x="0" y="2403478"/>
                </a:lnTo>
                <a:lnTo>
                  <a:pt x="0" y="777853"/>
                </a:lnTo>
                <a:close/>
              </a:path>
            </a:pathLst>
          </a:custGeom>
          <a:solidFill>
            <a:schemeClr val="tx2">
              <a:lumMod val="50000"/>
            </a:schemeClr>
          </a:solidFill>
        </p:spPr>
        <p:txBody>
          <a:bodyPr wrap="square" anchor="ctr">
            <a:noAutofit/>
          </a:bodyPr>
          <a:lstStyle>
            <a:lvl1pPr marL="0" indent="0" algn="ctr">
              <a:buNone/>
              <a:defRPr sz="2400">
                <a:solidFill>
                  <a:schemeClr val="bg2">
                    <a:lumMod val="20000"/>
                    <a:lumOff val="80000"/>
                  </a:schemeClr>
                </a:solidFill>
              </a:defRPr>
            </a:lvl1pPr>
          </a:lstStyle>
          <a:p>
            <a:endParaRPr lang="en-US" dirty="0"/>
          </a:p>
        </p:txBody>
      </p:sp>
      <p:sp>
        <p:nvSpPr>
          <p:cNvPr id="15" name="Picture Placeholder 2"/>
          <p:cNvSpPr>
            <a:spLocks noGrp="1"/>
          </p:cNvSpPr>
          <p:nvPr>
            <p:ph type="pic" sz="quarter" idx="12"/>
          </p:nvPr>
        </p:nvSpPr>
        <p:spPr>
          <a:xfrm>
            <a:off x="3858127" y="13980696"/>
            <a:ext cx="1735303" cy="1735304"/>
          </a:xfrm>
          <a:prstGeom prst="rect">
            <a:avLst/>
          </a:prstGeom>
          <a:solidFill>
            <a:schemeClr val="tx2">
              <a:lumMod val="50000"/>
            </a:schemeClr>
          </a:solidFill>
        </p:spPr>
        <p:txBody>
          <a:bodyPr anchor="ctr"/>
          <a:lstStyle>
            <a:lvl1pPr marL="0" indent="0" algn="ctr">
              <a:buNone/>
              <a:defRPr sz="2400">
                <a:solidFill>
                  <a:schemeClr val="bg2">
                    <a:lumMod val="20000"/>
                    <a:lumOff val="80000"/>
                  </a:schemeClr>
                </a:solidFill>
              </a:defRPr>
            </a:lvl1pPr>
          </a:lstStyle>
          <a:p>
            <a:endParaRPr lang="en-US"/>
          </a:p>
        </p:txBody>
      </p:sp>
      <p:sp>
        <p:nvSpPr>
          <p:cNvPr id="16" name="Freeform 15"/>
          <p:cNvSpPr>
            <a:spLocks noGrp="1"/>
          </p:cNvSpPr>
          <p:nvPr>
            <p:ph type="pic" sz="quarter" idx="13"/>
          </p:nvPr>
        </p:nvSpPr>
        <p:spPr>
          <a:xfrm>
            <a:off x="5791200" y="13980695"/>
            <a:ext cx="1525372" cy="1735304"/>
          </a:xfrm>
          <a:custGeom>
            <a:avLst/>
            <a:gdLst>
              <a:gd name="connsiteX0" fmla="*/ 1442086 w 2822993"/>
              <a:gd name="connsiteY0" fmla="*/ 0 h 3211513"/>
              <a:gd name="connsiteX1" fmla="*/ 2822993 w 2822993"/>
              <a:gd name="connsiteY1" fmla="*/ 786593 h 3211513"/>
              <a:gd name="connsiteX2" fmla="*/ 2814253 w 2822993"/>
              <a:gd name="connsiteY2" fmla="*/ 2412218 h 3211513"/>
              <a:gd name="connsiteX3" fmla="*/ 1450238 w 2822993"/>
              <a:gd name="connsiteY3" fmla="*/ 3211513 h 3211513"/>
              <a:gd name="connsiteX4" fmla="*/ 1433611 w 2822993"/>
              <a:gd name="connsiteY4" fmla="*/ 3211513 h 3211513"/>
              <a:gd name="connsiteX5" fmla="*/ 0 w 2822993"/>
              <a:gd name="connsiteY5" fmla="*/ 2403478 h 3211513"/>
              <a:gd name="connsiteX6" fmla="*/ 0 w 2822993"/>
              <a:gd name="connsiteY6" fmla="*/ 777853 h 3211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22993" h="3211513">
                <a:moveTo>
                  <a:pt x="1442086" y="0"/>
                </a:moveTo>
                <a:lnTo>
                  <a:pt x="2822993" y="786593"/>
                </a:lnTo>
                <a:lnTo>
                  <a:pt x="2814253" y="2412218"/>
                </a:lnTo>
                <a:lnTo>
                  <a:pt x="1450238" y="3211513"/>
                </a:lnTo>
                <a:lnTo>
                  <a:pt x="1433611" y="3211513"/>
                </a:lnTo>
                <a:lnTo>
                  <a:pt x="0" y="2403478"/>
                </a:lnTo>
                <a:lnTo>
                  <a:pt x="0" y="777853"/>
                </a:lnTo>
                <a:close/>
              </a:path>
            </a:pathLst>
          </a:custGeom>
          <a:solidFill>
            <a:schemeClr val="tx2">
              <a:lumMod val="50000"/>
            </a:schemeClr>
          </a:solidFill>
        </p:spPr>
        <p:txBody>
          <a:bodyPr wrap="square" anchor="ctr">
            <a:noAutofit/>
          </a:bodyPr>
          <a:lstStyle>
            <a:lvl1pPr marL="0" indent="0" algn="ctr">
              <a:buNone/>
              <a:defRPr sz="2400">
                <a:solidFill>
                  <a:schemeClr val="bg2">
                    <a:lumMod val="20000"/>
                    <a:lumOff val="80000"/>
                  </a:schemeClr>
                </a:solidFill>
              </a:defRPr>
            </a:lvl1pPr>
          </a:lstStyle>
          <a:p>
            <a:endParaRPr lang="en-US" dirty="0"/>
          </a:p>
        </p:txBody>
      </p:sp>
      <p:sp>
        <p:nvSpPr>
          <p:cNvPr id="17" name="Picture Placeholder 2"/>
          <p:cNvSpPr>
            <a:spLocks noGrp="1"/>
          </p:cNvSpPr>
          <p:nvPr>
            <p:ph type="pic" sz="quarter" idx="14"/>
          </p:nvPr>
        </p:nvSpPr>
        <p:spPr>
          <a:xfrm>
            <a:off x="7716254" y="13980696"/>
            <a:ext cx="1735303" cy="1735304"/>
          </a:xfrm>
          <a:prstGeom prst="rect">
            <a:avLst/>
          </a:prstGeom>
          <a:solidFill>
            <a:schemeClr val="tx2">
              <a:lumMod val="50000"/>
            </a:schemeClr>
          </a:solidFill>
        </p:spPr>
        <p:txBody>
          <a:bodyPr anchor="ctr"/>
          <a:lstStyle>
            <a:lvl1pPr marL="0" indent="0" algn="ctr">
              <a:buNone/>
              <a:defRPr sz="2400">
                <a:solidFill>
                  <a:schemeClr val="bg2">
                    <a:lumMod val="20000"/>
                    <a:lumOff val="80000"/>
                  </a:schemeClr>
                </a:solidFill>
              </a:defRPr>
            </a:lvl1pPr>
          </a:lstStyle>
          <a:p>
            <a:endParaRPr lang="en-US"/>
          </a:p>
        </p:txBody>
      </p:sp>
      <p:sp>
        <p:nvSpPr>
          <p:cNvPr id="18" name="Freeform 17"/>
          <p:cNvSpPr>
            <a:spLocks noGrp="1"/>
          </p:cNvSpPr>
          <p:nvPr>
            <p:ph type="pic" sz="quarter" idx="15"/>
          </p:nvPr>
        </p:nvSpPr>
        <p:spPr>
          <a:xfrm>
            <a:off x="9649327" y="13980695"/>
            <a:ext cx="1525372" cy="1735304"/>
          </a:xfrm>
          <a:custGeom>
            <a:avLst/>
            <a:gdLst>
              <a:gd name="connsiteX0" fmla="*/ 1442086 w 2822993"/>
              <a:gd name="connsiteY0" fmla="*/ 0 h 3211513"/>
              <a:gd name="connsiteX1" fmla="*/ 2822993 w 2822993"/>
              <a:gd name="connsiteY1" fmla="*/ 786593 h 3211513"/>
              <a:gd name="connsiteX2" fmla="*/ 2814253 w 2822993"/>
              <a:gd name="connsiteY2" fmla="*/ 2412218 h 3211513"/>
              <a:gd name="connsiteX3" fmla="*/ 1450238 w 2822993"/>
              <a:gd name="connsiteY3" fmla="*/ 3211513 h 3211513"/>
              <a:gd name="connsiteX4" fmla="*/ 1433611 w 2822993"/>
              <a:gd name="connsiteY4" fmla="*/ 3211513 h 3211513"/>
              <a:gd name="connsiteX5" fmla="*/ 0 w 2822993"/>
              <a:gd name="connsiteY5" fmla="*/ 2403478 h 3211513"/>
              <a:gd name="connsiteX6" fmla="*/ 0 w 2822993"/>
              <a:gd name="connsiteY6" fmla="*/ 777853 h 3211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22993" h="3211513">
                <a:moveTo>
                  <a:pt x="1442086" y="0"/>
                </a:moveTo>
                <a:lnTo>
                  <a:pt x="2822993" y="786593"/>
                </a:lnTo>
                <a:lnTo>
                  <a:pt x="2814253" y="2412218"/>
                </a:lnTo>
                <a:lnTo>
                  <a:pt x="1450238" y="3211513"/>
                </a:lnTo>
                <a:lnTo>
                  <a:pt x="1433611" y="3211513"/>
                </a:lnTo>
                <a:lnTo>
                  <a:pt x="0" y="2403478"/>
                </a:lnTo>
                <a:lnTo>
                  <a:pt x="0" y="777853"/>
                </a:lnTo>
                <a:close/>
              </a:path>
            </a:pathLst>
          </a:custGeom>
          <a:solidFill>
            <a:schemeClr val="tx2">
              <a:lumMod val="50000"/>
            </a:schemeClr>
          </a:solidFill>
        </p:spPr>
        <p:txBody>
          <a:bodyPr wrap="square" anchor="ctr">
            <a:noAutofit/>
          </a:bodyPr>
          <a:lstStyle>
            <a:lvl1pPr marL="0" indent="0" algn="ctr">
              <a:buNone/>
              <a:defRPr sz="2400">
                <a:solidFill>
                  <a:schemeClr val="bg2">
                    <a:lumMod val="20000"/>
                    <a:lumOff val="80000"/>
                  </a:schemeClr>
                </a:solidFill>
              </a:defRPr>
            </a:lvl1pPr>
          </a:lstStyle>
          <a:p>
            <a:endParaRPr lang="en-US" dirty="0"/>
          </a:p>
        </p:txBody>
      </p:sp>
      <p:sp>
        <p:nvSpPr>
          <p:cNvPr id="19" name="Picture Placeholder 2"/>
          <p:cNvSpPr>
            <a:spLocks noGrp="1"/>
          </p:cNvSpPr>
          <p:nvPr>
            <p:ph type="pic" sz="quarter" idx="16"/>
          </p:nvPr>
        </p:nvSpPr>
        <p:spPr>
          <a:xfrm>
            <a:off x="11574381" y="13980696"/>
            <a:ext cx="1735303" cy="1735304"/>
          </a:xfrm>
          <a:prstGeom prst="rect">
            <a:avLst/>
          </a:prstGeom>
          <a:solidFill>
            <a:schemeClr val="tx2">
              <a:lumMod val="50000"/>
            </a:schemeClr>
          </a:solidFill>
        </p:spPr>
        <p:txBody>
          <a:bodyPr anchor="ctr"/>
          <a:lstStyle>
            <a:lvl1pPr marL="0" indent="0" algn="ctr">
              <a:buNone/>
              <a:defRPr sz="2400">
                <a:solidFill>
                  <a:schemeClr val="bg2">
                    <a:lumMod val="20000"/>
                    <a:lumOff val="80000"/>
                  </a:schemeClr>
                </a:solidFill>
              </a:defRPr>
            </a:lvl1pPr>
          </a:lstStyle>
          <a:p>
            <a:endParaRPr lang="en-US"/>
          </a:p>
        </p:txBody>
      </p:sp>
      <p:sp>
        <p:nvSpPr>
          <p:cNvPr id="20" name="Freeform 19"/>
          <p:cNvSpPr>
            <a:spLocks noGrp="1"/>
          </p:cNvSpPr>
          <p:nvPr>
            <p:ph type="pic" sz="quarter" idx="17"/>
          </p:nvPr>
        </p:nvSpPr>
        <p:spPr>
          <a:xfrm>
            <a:off x="13507454" y="13980695"/>
            <a:ext cx="1525372" cy="1735304"/>
          </a:xfrm>
          <a:custGeom>
            <a:avLst/>
            <a:gdLst>
              <a:gd name="connsiteX0" fmla="*/ 1442086 w 2822993"/>
              <a:gd name="connsiteY0" fmla="*/ 0 h 3211513"/>
              <a:gd name="connsiteX1" fmla="*/ 2822993 w 2822993"/>
              <a:gd name="connsiteY1" fmla="*/ 786593 h 3211513"/>
              <a:gd name="connsiteX2" fmla="*/ 2814253 w 2822993"/>
              <a:gd name="connsiteY2" fmla="*/ 2412218 h 3211513"/>
              <a:gd name="connsiteX3" fmla="*/ 1450238 w 2822993"/>
              <a:gd name="connsiteY3" fmla="*/ 3211513 h 3211513"/>
              <a:gd name="connsiteX4" fmla="*/ 1433611 w 2822993"/>
              <a:gd name="connsiteY4" fmla="*/ 3211513 h 3211513"/>
              <a:gd name="connsiteX5" fmla="*/ 0 w 2822993"/>
              <a:gd name="connsiteY5" fmla="*/ 2403478 h 3211513"/>
              <a:gd name="connsiteX6" fmla="*/ 0 w 2822993"/>
              <a:gd name="connsiteY6" fmla="*/ 777853 h 3211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22993" h="3211513">
                <a:moveTo>
                  <a:pt x="1442086" y="0"/>
                </a:moveTo>
                <a:lnTo>
                  <a:pt x="2822993" y="786593"/>
                </a:lnTo>
                <a:lnTo>
                  <a:pt x="2814253" y="2412218"/>
                </a:lnTo>
                <a:lnTo>
                  <a:pt x="1450238" y="3211513"/>
                </a:lnTo>
                <a:lnTo>
                  <a:pt x="1433611" y="3211513"/>
                </a:lnTo>
                <a:lnTo>
                  <a:pt x="0" y="2403478"/>
                </a:lnTo>
                <a:lnTo>
                  <a:pt x="0" y="777853"/>
                </a:lnTo>
                <a:close/>
              </a:path>
            </a:pathLst>
          </a:custGeom>
          <a:solidFill>
            <a:schemeClr val="tx2">
              <a:lumMod val="50000"/>
            </a:schemeClr>
          </a:solidFill>
        </p:spPr>
        <p:txBody>
          <a:bodyPr wrap="square" anchor="ctr">
            <a:noAutofit/>
          </a:bodyPr>
          <a:lstStyle>
            <a:lvl1pPr marL="0" indent="0" algn="ctr">
              <a:buNone/>
              <a:defRPr sz="2400">
                <a:solidFill>
                  <a:schemeClr val="bg2">
                    <a:lumMod val="20000"/>
                    <a:lumOff val="80000"/>
                  </a:schemeClr>
                </a:solidFill>
              </a:defRPr>
            </a:lvl1pPr>
          </a:lstStyle>
          <a:p>
            <a:endParaRPr lang="en-US" dirty="0"/>
          </a:p>
        </p:txBody>
      </p:sp>
      <p:sp>
        <p:nvSpPr>
          <p:cNvPr id="21" name="Picture Placeholder 2"/>
          <p:cNvSpPr>
            <a:spLocks noGrp="1"/>
          </p:cNvSpPr>
          <p:nvPr>
            <p:ph type="pic" sz="quarter" idx="18"/>
          </p:nvPr>
        </p:nvSpPr>
        <p:spPr>
          <a:xfrm>
            <a:off x="15432508" y="13980696"/>
            <a:ext cx="1735303" cy="1735304"/>
          </a:xfrm>
          <a:prstGeom prst="rect">
            <a:avLst/>
          </a:prstGeom>
          <a:solidFill>
            <a:schemeClr val="tx2">
              <a:lumMod val="50000"/>
            </a:schemeClr>
          </a:solidFill>
        </p:spPr>
        <p:txBody>
          <a:bodyPr anchor="ctr"/>
          <a:lstStyle>
            <a:lvl1pPr marL="0" indent="0" algn="ctr">
              <a:buNone/>
              <a:defRPr sz="2400">
                <a:solidFill>
                  <a:schemeClr val="bg2">
                    <a:lumMod val="20000"/>
                    <a:lumOff val="80000"/>
                  </a:schemeClr>
                </a:solidFill>
              </a:defRPr>
            </a:lvl1pPr>
          </a:lstStyle>
          <a:p>
            <a:endParaRPr lang="en-US"/>
          </a:p>
        </p:txBody>
      </p:sp>
      <p:sp>
        <p:nvSpPr>
          <p:cNvPr id="22" name="Freeform 21"/>
          <p:cNvSpPr>
            <a:spLocks noGrp="1"/>
          </p:cNvSpPr>
          <p:nvPr>
            <p:ph type="pic" sz="quarter" idx="19"/>
          </p:nvPr>
        </p:nvSpPr>
        <p:spPr>
          <a:xfrm>
            <a:off x="17365581" y="13980695"/>
            <a:ext cx="1525372" cy="1735304"/>
          </a:xfrm>
          <a:custGeom>
            <a:avLst/>
            <a:gdLst>
              <a:gd name="connsiteX0" fmla="*/ 1442086 w 2822993"/>
              <a:gd name="connsiteY0" fmla="*/ 0 h 3211513"/>
              <a:gd name="connsiteX1" fmla="*/ 2822993 w 2822993"/>
              <a:gd name="connsiteY1" fmla="*/ 786593 h 3211513"/>
              <a:gd name="connsiteX2" fmla="*/ 2814253 w 2822993"/>
              <a:gd name="connsiteY2" fmla="*/ 2412218 h 3211513"/>
              <a:gd name="connsiteX3" fmla="*/ 1450238 w 2822993"/>
              <a:gd name="connsiteY3" fmla="*/ 3211513 h 3211513"/>
              <a:gd name="connsiteX4" fmla="*/ 1433611 w 2822993"/>
              <a:gd name="connsiteY4" fmla="*/ 3211513 h 3211513"/>
              <a:gd name="connsiteX5" fmla="*/ 0 w 2822993"/>
              <a:gd name="connsiteY5" fmla="*/ 2403478 h 3211513"/>
              <a:gd name="connsiteX6" fmla="*/ 0 w 2822993"/>
              <a:gd name="connsiteY6" fmla="*/ 777853 h 3211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22993" h="3211513">
                <a:moveTo>
                  <a:pt x="1442086" y="0"/>
                </a:moveTo>
                <a:lnTo>
                  <a:pt x="2822993" y="786593"/>
                </a:lnTo>
                <a:lnTo>
                  <a:pt x="2814253" y="2412218"/>
                </a:lnTo>
                <a:lnTo>
                  <a:pt x="1450238" y="3211513"/>
                </a:lnTo>
                <a:lnTo>
                  <a:pt x="1433611" y="3211513"/>
                </a:lnTo>
                <a:lnTo>
                  <a:pt x="0" y="2403478"/>
                </a:lnTo>
                <a:lnTo>
                  <a:pt x="0" y="777853"/>
                </a:lnTo>
                <a:close/>
              </a:path>
            </a:pathLst>
          </a:custGeom>
          <a:solidFill>
            <a:schemeClr val="tx2">
              <a:lumMod val="50000"/>
            </a:schemeClr>
          </a:solidFill>
        </p:spPr>
        <p:txBody>
          <a:bodyPr wrap="square" anchor="ctr">
            <a:noAutofit/>
          </a:bodyPr>
          <a:lstStyle>
            <a:lvl1pPr marL="0" indent="0" algn="ctr">
              <a:buNone/>
              <a:defRPr sz="2400">
                <a:solidFill>
                  <a:schemeClr val="bg2">
                    <a:lumMod val="20000"/>
                    <a:lumOff val="80000"/>
                  </a:schemeClr>
                </a:solidFill>
              </a:defRPr>
            </a:lvl1pPr>
          </a:lstStyle>
          <a:p>
            <a:endParaRPr lang="en-US" dirty="0"/>
          </a:p>
        </p:txBody>
      </p:sp>
      <p:sp>
        <p:nvSpPr>
          <p:cNvPr id="23" name="Picture Placeholder 2"/>
          <p:cNvSpPr>
            <a:spLocks noGrp="1"/>
          </p:cNvSpPr>
          <p:nvPr>
            <p:ph type="pic" sz="quarter" idx="20"/>
          </p:nvPr>
        </p:nvSpPr>
        <p:spPr>
          <a:xfrm>
            <a:off x="19290635" y="13980696"/>
            <a:ext cx="1735303" cy="1735304"/>
          </a:xfrm>
          <a:prstGeom prst="rect">
            <a:avLst/>
          </a:prstGeom>
          <a:solidFill>
            <a:schemeClr val="tx2">
              <a:lumMod val="50000"/>
            </a:schemeClr>
          </a:solidFill>
        </p:spPr>
        <p:txBody>
          <a:bodyPr anchor="ctr"/>
          <a:lstStyle>
            <a:lvl1pPr marL="0" indent="0" algn="ctr">
              <a:buNone/>
              <a:defRPr sz="2400">
                <a:solidFill>
                  <a:schemeClr val="bg2">
                    <a:lumMod val="20000"/>
                    <a:lumOff val="80000"/>
                  </a:schemeClr>
                </a:solidFill>
              </a:defRPr>
            </a:lvl1pPr>
          </a:lstStyle>
          <a:p>
            <a:endParaRPr lang="en-US"/>
          </a:p>
        </p:txBody>
      </p:sp>
      <p:sp>
        <p:nvSpPr>
          <p:cNvPr id="24" name="Freeform 23"/>
          <p:cNvSpPr>
            <a:spLocks noGrp="1"/>
          </p:cNvSpPr>
          <p:nvPr>
            <p:ph type="pic" sz="quarter" idx="21"/>
          </p:nvPr>
        </p:nvSpPr>
        <p:spPr>
          <a:xfrm>
            <a:off x="21223708" y="13980695"/>
            <a:ext cx="1525372" cy="1735304"/>
          </a:xfrm>
          <a:custGeom>
            <a:avLst/>
            <a:gdLst>
              <a:gd name="connsiteX0" fmla="*/ 1442086 w 2822993"/>
              <a:gd name="connsiteY0" fmla="*/ 0 h 3211513"/>
              <a:gd name="connsiteX1" fmla="*/ 2822993 w 2822993"/>
              <a:gd name="connsiteY1" fmla="*/ 786593 h 3211513"/>
              <a:gd name="connsiteX2" fmla="*/ 2814253 w 2822993"/>
              <a:gd name="connsiteY2" fmla="*/ 2412218 h 3211513"/>
              <a:gd name="connsiteX3" fmla="*/ 1450238 w 2822993"/>
              <a:gd name="connsiteY3" fmla="*/ 3211513 h 3211513"/>
              <a:gd name="connsiteX4" fmla="*/ 1433611 w 2822993"/>
              <a:gd name="connsiteY4" fmla="*/ 3211513 h 3211513"/>
              <a:gd name="connsiteX5" fmla="*/ 0 w 2822993"/>
              <a:gd name="connsiteY5" fmla="*/ 2403478 h 3211513"/>
              <a:gd name="connsiteX6" fmla="*/ 0 w 2822993"/>
              <a:gd name="connsiteY6" fmla="*/ 777853 h 3211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22993" h="3211513">
                <a:moveTo>
                  <a:pt x="1442086" y="0"/>
                </a:moveTo>
                <a:lnTo>
                  <a:pt x="2822993" y="786593"/>
                </a:lnTo>
                <a:lnTo>
                  <a:pt x="2814253" y="2412218"/>
                </a:lnTo>
                <a:lnTo>
                  <a:pt x="1450238" y="3211513"/>
                </a:lnTo>
                <a:lnTo>
                  <a:pt x="1433611" y="3211513"/>
                </a:lnTo>
                <a:lnTo>
                  <a:pt x="0" y="2403478"/>
                </a:lnTo>
                <a:lnTo>
                  <a:pt x="0" y="777853"/>
                </a:lnTo>
                <a:close/>
              </a:path>
            </a:pathLst>
          </a:custGeom>
          <a:solidFill>
            <a:schemeClr val="tx2">
              <a:lumMod val="50000"/>
            </a:schemeClr>
          </a:solidFill>
        </p:spPr>
        <p:txBody>
          <a:bodyPr wrap="square" anchor="ctr">
            <a:noAutofit/>
          </a:bodyPr>
          <a:lstStyle>
            <a:lvl1pPr marL="0" indent="0" algn="ctr">
              <a:buNone/>
              <a:defRPr sz="2400">
                <a:solidFill>
                  <a:schemeClr val="bg2">
                    <a:lumMod val="20000"/>
                    <a:lumOff val="80000"/>
                  </a:schemeClr>
                </a:solidFill>
              </a:defRPr>
            </a:lvl1pPr>
          </a:lstStyle>
          <a:p>
            <a:endParaRPr lang="en-US" dirty="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7000">
        <p159:morph option="byObject"/>
      </p:transition>
    </mc:Choice>
    <mc:Fallback xmlns="">
      <p:transition spd="slow" advClick="0" advTm="7000">
        <p:fade/>
      </p:transition>
    </mc:Fallback>
  </mc:AlternateConten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2D2E3B"/>
        </a:solidFill>
        <a:effectLst/>
      </p:bgPr>
    </p:bg>
    <p:spTree>
      <p:nvGrpSpPr>
        <p:cNvPr id="1" name=""/>
        <p:cNvGrpSpPr/>
        <p:nvPr/>
      </p:nvGrpSpPr>
      <p:grpSpPr>
        <a:xfrm>
          <a:off x="0" y="0"/>
          <a:ext cx="0" cy="0"/>
          <a:chOff x="0" y="0"/>
          <a:chExt cx="0" cy="0"/>
        </a:xfrm>
      </p:grpSpPr>
    </p:spTree>
  </p:cSld>
  <p:clrMap bg1="dk1" tx1="lt1" bg2="dk2" tx2="lt2" accent1="accent1" accent2="accent2" accent3="accent3" accent4="accent4" accent5="accent5" accent6="accent6" hlink="hlink" folHlink="folHlink"/>
  <p:sldLayoutIdLst>
    <p:sldLayoutId id="2147483649" r:id="rId1"/>
  </p:sldLayoutIdLst>
  <mc:AlternateContent xmlns:mc="http://schemas.openxmlformats.org/markup-compatibility/2006" xmlns:p159="http://schemas.microsoft.com/office/powerpoint/2015/09/main">
    <mc:Choice Requires="p159">
      <p:transition xmlns:p14="http://schemas.microsoft.com/office/powerpoint/2010/main" spd="slow" p14:dur="2000" advClick="0" advTm="7000">
        <p159:morph option="byObject"/>
      </p:transition>
    </mc:Choice>
    <mc:Fallback xmlns="">
      <p:transition spd="slow" advClick="0" advTm="7000">
        <p:fade/>
      </p:transition>
    </mc:Fallback>
  </mc:AlternateContent>
  <p:txStyles>
    <p:titleStyle>
      <a:lvl1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1pPr>
      <a:lvl2pPr marL="0" marR="0" indent="22860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2pPr>
      <a:lvl3pPr marL="0" marR="0" indent="45720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3pPr>
      <a:lvl4pPr marL="0" marR="0" indent="68580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4pPr>
      <a:lvl5pPr marL="0" marR="0" indent="91440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5pPr>
      <a:lvl6pPr marL="0" marR="0" indent="114300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6pPr>
      <a:lvl7pPr marL="0" marR="0" indent="137160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7pPr>
      <a:lvl8pPr marL="0" marR="0" indent="160020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8pPr>
      <a:lvl9pPr marL="0" marR="0" indent="182880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9pPr>
    </p:titleStyle>
    <p:bodyStyle>
      <a:lvl1pPr marL="635000" marR="0" indent="-635000" algn="l" defTabSz="825500" rtl="0" latinLnBrk="0">
        <a:lnSpc>
          <a:spcPct val="100000"/>
        </a:lnSpc>
        <a:spcBef>
          <a:spcPts val="5900"/>
        </a:spcBef>
        <a:spcAft>
          <a:spcPts val="0"/>
        </a:spcAft>
        <a:buClrTx/>
        <a:buSzPct val="125000"/>
        <a:buFontTx/>
        <a:buChar char="•"/>
        <a:tabLst/>
        <a:defRPr sz="4800" b="0" i="0" u="none" strike="noStrike" cap="none" spc="0" baseline="0">
          <a:ln>
            <a:noFill/>
          </a:ln>
          <a:solidFill>
            <a:srgbClr val="000000"/>
          </a:solidFill>
          <a:uFillTx/>
          <a:latin typeface="Helvetica Neue"/>
          <a:ea typeface="Helvetica Neue"/>
          <a:cs typeface="Helvetica Neue"/>
          <a:sym typeface="Helvetica Neue"/>
        </a:defRPr>
      </a:lvl1pPr>
      <a:lvl2pPr marL="1270000" marR="0" indent="-635000" algn="l" defTabSz="825500" rtl="0" latinLnBrk="0">
        <a:lnSpc>
          <a:spcPct val="100000"/>
        </a:lnSpc>
        <a:spcBef>
          <a:spcPts val="5900"/>
        </a:spcBef>
        <a:spcAft>
          <a:spcPts val="0"/>
        </a:spcAft>
        <a:buClrTx/>
        <a:buSzPct val="125000"/>
        <a:buFontTx/>
        <a:buChar char="•"/>
        <a:tabLst/>
        <a:defRPr sz="4800" b="0" i="0" u="none" strike="noStrike" cap="none" spc="0" baseline="0">
          <a:ln>
            <a:noFill/>
          </a:ln>
          <a:solidFill>
            <a:srgbClr val="000000"/>
          </a:solidFill>
          <a:uFillTx/>
          <a:latin typeface="Helvetica Neue"/>
          <a:ea typeface="Helvetica Neue"/>
          <a:cs typeface="Helvetica Neue"/>
          <a:sym typeface="Helvetica Neue"/>
        </a:defRPr>
      </a:lvl2pPr>
      <a:lvl3pPr marL="1905000" marR="0" indent="-635000" algn="l" defTabSz="825500" rtl="0" latinLnBrk="0">
        <a:lnSpc>
          <a:spcPct val="100000"/>
        </a:lnSpc>
        <a:spcBef>
          <a:spcPts val="5900"/>
        </a:spcBef>
        <a:spcAft>
          <a:spcPts val="0"/>
        </a:spcAft>
        <a:buClrTx/>
        <a:buSzPct val="125000"/>
        <a:buFontTx/>
        <a:buChar char="•"/>
        <a:tabLst/>
        <a:defRPr sz="4800" b="0" i="0" u="none" strike="noStrike" cap="none" spc="0" baseline="0">
          <a:ln>
            <a:noFill/>
          </a:ln>
          <a:solidFill>
            <a:srgbClr val="000000"/>
          </a:solidFill>
          <a:uFillTx/>
          <a:latin typeface="Helvetica Neue"/>
          <a:ea typeface="Helvetica Neue"/>
          <a:cs typeface="Helvetica Neue"/>
          <a:sym typeface="Helvetica Neue"/>
        </a:defRPr>
      </a:lvl3pPr>
      <a:lvl4pPr marL="2540000" marR="0" indent="-635000" algn="l" defTabSz="825500" rtl="0" latinLnBrk="0">
        <a:lnSpc>
          <a:spcPct val="100000"/>
        </a:lnSpc>
        <a:spcBef>
          <a:spcPts val="5900"/>
        </a:spcBef>
        <a:spcAft>
          <a:spcPts val="0"/>
        </a:spcAft>
        <a:buClrTx/>
        <a:buSzPct val="125000"/>
        <a:buFontTx/>
        <a:buChar char="•"/>
        <a:tabLst/>
        <a:defRPr sz="4800" b="0" i="0" u="none" strike="noStrike" cap="none" spc="0" baseline="0">
          <a:ln>
            <a:noFill/>
          </a:ln>
          <a:solidFill>
            <a:srgbClr val="000000"/>
          </a:solidFill>
          <a:uFillTx/>
          <a:latin typeface="Helvetica Neue"/>
          <a:ea typeface="Helvetica Neue"/>
          <a:cs typeface="Helvetica Neue"/>
          <a:sym typeface="Helvetica Neue"/>
        </a:defRPr>
      </a:lvl4pPr>
      <a:lvl5pPr marL="3175000" marR="0" indent="-635000" algn="l" defTabSz="825500" rtl="0" latinLnBrk="0">
        <a:lnSpc>
          <a:spcPct val="100000"/>
        </a:lnSpc>
        <a:spcBef>
          <a:spcPts val="5900"/>
        </a:spcBef>
        <a:spcAft>
          <a:spcPts val="0"/>
        </a:spcAft>
        <a:buClrTx/>
        <a:buSzPct val="125000"/>
        <a:buFontTx/>
        <a:buChar char="•"/>
        <a:tabLst/>
        <a:defRPr sz="4800" b="0" i="0" u="none" strike="noStrike" cap="none" spc="0" baseline="0">
          <a:ln>
            <a:noFill/>
          </a:ln>
          <a:solidFill>
            <a:srgbClr val="000000"/>
          </a:solidFill>
          <a:uFillTx/>
          <a:latin typeface="Helvetica Neue"/>
          <a:ea typeface="Helvetica Neue"/>
          <a:cs typeface="Helvetica Neue"/>
          <a:sym typeface="Helvetica Neue"/>
        </a:defRPr>
      </a:lvl5pPr>
      <a:lvl6pPr marL="3810000" marR="0" indent="-635000" algn="l" defTabSz="825500" rtl="0" latinLnBrk="0">
        <a:lnSpc>
          <a:spcPct val="100000"/>
        </a:lnSpc>
        <a:spcBef>
          <a:spcPts val="5900"/>
        </a:spcBef>
        <a:spcAft>
          <a:spcPts val="0"/>
        </a:spcAft>
        <a:buClrTx/>
        <a:buSzPct val="125000"/>
        <a:buFontTx/>
        <a:buChar char="•"/>
        <a:tabLst/>
        <a:defRPr sz="4800" b="0" i="0" u="none" strike="noStrike" cap="none" spc="0" baseline="0">
          <a:ln>
            <a:noFill/>
          </a:ln>
          <a:solidFill>
            <a:srgbClr val="000000"/>
          </a:solidFill>
          <a:uFillTx/>
          <a:latin typeface="Helvetica Neue"/>
          <a:ea typeface="Helvetica Neue"/>
          <a:cs typeface="Helvetica Neue"/>
          <a:sym typeface="Helvetica Neue"/>
        </a:defRPr>
      </a:lvl6pPr>
      <a:lvl7pPr marL="4445000" marR="0" indent="-635000" algn="l" defTabSz="825500" rtl="0" latinLnBrk="0">
        <a:lnSpc>
          <a:spcPct val="100000"/>
        </a:lnSpc>
        <a:spcBef>
          <a:spcPts val="5900"/>
        </a:spcBef>
        <a:spcAft>
          <a:spcPts val="0"/>
        </a:spcAft>
        <a:buClrTx/>
        <a:buSzPct val="125000"/>
        <a:buFontTx/>
        <a:buChar char="•"/>
        <a:tabLst/>
        <a:defRPr sz="4800" b="0" i="0" u="none" strike="noStrike" cap="none" spc="0" baseline="0">
          <a:ln>
            <a:noFill/>
          </a:ln>
          <a:solidFill>
            <a:srgbClr val="000000"/>
          </a:solidFill>
          <a:uFillTx/>
          <a:latin typeface="Helvetica Neue"/>
          <a:ea typeface="Helvetica Neue"/>
          <a:cs typeface="Helvetica Neue"/>
          <a:sym typeface="Helvetica Neue"/>
        </a:defRPr>
      </a:lvl7pPr>
      <a:lvl8pPr marL="5080000" marR="0" indent="-635000" algn="l" defTabSz="825500" rtl="0" latinLnBrk="0">
        <a:lnSpc>
          <a:spcPct val="100000"/>
        </a:lnSpc>
        <a:spcBef>
          <a:spcPts val="5900"/>
        </a:spcBef>
        <a:spcAft>
          <a:spcPts val="0"/>
        </a:spcAft>
        <a:buClrTx/>
        <a:buSzPct val="125000"/>
        <a:buFontTx/>
        <a:buChar char="•"/>
        <a:tabLst/>
        <a:defRPr sz="4800" b="0" i="0" u="none" strike="noStrike" cap="none" spc="0" baseline="0">
          <a:ln>
            <a:noFill/>
          </a:ln>
          <a:solidFill>
            <a:srgbClr val="000000"/>
          </a:solidFill>
          <a:uFillTx/>
          <a:latin typeface="Helvetica Neue"/>
          <a:ea typeface="Helvetica Neue"/>
          <a:cs typeface="Helvetica Neue"/>
          <a:sym typeface="Helvetica Neue"/>
        </a:defRPr>
      </a:lvl8pPr>
      <a:lvl9pPr marL="5715000" marR="0" indent="-635000" algn="l" defTabSz="825500" rtl="0" latinLnBrk="0">
        <a:lnSpc>
          <a:spcPct val="100000"/>
        </a:lnSpc>
        <a:spcBef>
          <a:spcPts val="5900"/>
        </a:spcBef>
        <a:spcAft>
          <a:spcPts val="0"/>
        </a:spcAft>
        <a:buClrTx/>
        <a:buSzPct val="125000"/>
        <a:buFontTx/>
        <a:buChar char="•"/>
        <a:tabLst/>
        <a:defRPr sz="4800" b="0" i="0" u="none" strike="noStrike" cap="none" spc="0" baseline="0">
          <a:ln>
            <a:noFill/>
          </a:ln>
          <a:solidFill>
            <a:srgbClr val="000000"/>
          </a:solidFill>
          <a:uFillTx/>
          <a:latin typeface="Helvetica Neue"/>
          <a:ea typeface="Helvetica Neue"/>
          <a:cs typeface="Helvetica Neue"/>
          <a:sym typeface="Helvetica Neue"/>
        </a:defRPr>
      </a:lvl9pPr>
    </p:bodyStyle>
    <p:otherStyle>
      <a:lvl1pPr marL="0" marR="0" indent="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1pPr>
      <a:lvl2pPr marL="0" marR="0" indent="2286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2pPr>
      <a:lvl3pPr marL="0" marR="0" indent="4572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3pPr>
      <a:lvl4pPr marL="0" marR="0" indent="6858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4pPr>
      <a:lvl5pPr marL="0" marR="0" indent="9144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5pPr>
      <a:lvl6pPr marL="0" marR="0" indent="11430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6pPr>
      <a:lvl7pPr marL="0" marR="0" indent="13716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7pPr>
      <a:lvl8pPr marL="0" marR="0" indent="16002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8pPr>
      <a:lvl9pPr marL="0" marR="0" indent="18288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audio" Target="../media/media1.mp3"/><Relationship Id="rId7" Type="http://schemas.openxmlformats.org/officeDocument/2006/relationships/audio" Target="../media/media3.mp3"/><Relationship Id="rId2" Type="http://schemas.microsoft.com/office/2007/relationships/media" Target="../media/media1.mp3"/><Relationship Id="rId1" Type="http://schemas.openxmlformats.org/officeDocument/2006/relationships/tags" Target="../tags/tag1.xml"/><Relationship Id="rId6" Type="http://schemas.microsoft.com/office/2007/relationships/media" Target="../media/media3.mp3"/><Relationship Id="rId5" Type="http://schemas.openxmlformats.org/officeDocument/2006/relationships/audio" Target="../media/media2.wav"/><Relationship Id="rId10" Type="http://schemas.openxmlformats.org/officeDocument/2006/relationships/image" Target="../media/image2.png"/><Relationship Id="rId4" Type="http://schemas.microsoft.com/office/2007/relationships/media" Target="../media/media2.wav"/><Relationship Id="rId9" Type="http://schemas.openxmlformats.org/officeDocument/2006/relationships/image" Target="../media/image1.png"/></Relationships>
</file>

<file path=ppt/slides/_rels/slide10.xml.rels><?xml version="1.0" encoding="UTF-8" standalone="yes"?>
<Relationships xmlns="http://schemas.openxmlformats.org/package/2006/relationships"><Relationship Id="rId8" Type="http://schemas.openxmlformats.org/officeDocument/2006/relationships/audio" Target="../media/media37.mp3"/><Relationship Id="rId13" Type="http://schemas.microsoft.com/office/2007/relationships/media" Target="../media/media40.mp3"/><Relationship Id="rId18" Type="http://schemas.openxmlformats.org/officeDocument/2006/relationships/audio" Target="../media/media42.mp3"/><Relationship Id="rId3" Type="http://schemas.microsoft.com/office/2007/relationships/media" Target="../media/media35.mp3"/><Relationship Id="rId21" Type="http://schemas.openxmlformats.org/officeDocument/2006/relationships/image" Target="../media/image10.jpg"/><Relationship Id="rId7" Type="http://schemas.microsoft.com/office/2007/relationships/media" Target="../media/media37.mp3"/><Relationship Id="rId12" Type="http://schemas.openxmlformats.org/officeDocument/2006/relationships/audio" Target="../media/media39.mp3"/><Relationship Id="rId17" Type="http://schemas.microsoft.com/office/2007/relationships/media" Target="../media/media42.mp3"/><Relationship Id="rId2" Type="http://schemas.openxmlformats.org/officeDocument/2006/relationships/audio" Target="../media/media34.mp3"/><Relationship Id="rId16" Type="http://schemas.openxmlformats.org/officeDocument/2006/relationships/audio" Target="../media/media41.mp3"/><Relationship Id="rId20" Type="http://schemas.openxmlformats.org/officeDocument/2006/relationships/image" Target="../media/image1.png"/><Relationship Id="rId1" Type="http://schemas.microsoft.com/office/2007/relationships/media" Target="../media/media34.mp3"/><Relationship Id="rId6" Type="http://schemas.openxmlformats.org/officeDocument/2006/relationships/audio" Target="../media/media36.mp3"/><Relationship Id="rId11" Type="http://schemas.microsoft.com/office/2007/relationships/media" Target="../media/media39.mp3"/><Relationship Id="rId5" Type="http://schemas.microsoft.com/office/2007/relationships/media" Target="../media/media36.mp3"/><Relationship Id="rId15" Type="http://schemas.microsoft.com/office/2007/relationships/media" Target="../media/media41.mp3"/><Relationship Id="rId10" Type="http://schemas.openxmlformats.org/officeDocument/2006/relationships/audio" Target="../media/media38.mp3"/><Relationship Id="rId19" Type="http://schemas.openxmlformats.org/officeDocument/2006/relationships/slideLayout" Target="../slideLayouts/slideLayout1.xml"/><Relationship Id="rId4" Type="http://schemas.openxmlformats.org/officeDocument/2006/relationships/audio" Target="../media/media35.mp3"/><Relationship Id="rId9" Type="http://schemas.microsoft.com/office/2007/relationships/media" Target="../media/media38.mp3"/><Relationship Id="rId14" Type="http://schemas.openxmlformats.org/officeDocument/2006/relationships/audio" Target="../media/media40.mp3"/></Relationships>
</file>

<file path=ppt/slides/_rels/slide11.xml.rels><?xml version="1.0" encoding="UTF-8" standalone="yes"?>
<Relationships xmlns="http://schemas.openxmlformats.org/package/2006/relationships"><Relationship Id="rId8" Type="http://schemas.openxmlformats.org/officeDocument/2006/relationships/image" Target="../media/image1.png"/><Relationship Id="rId3" Type="http://schemas.microsoft.com/office/2007/relationships/media" Target="../media/media44.mp3"/><Relationship Id="rId7" Type="http://schemas.openxmlformats.org/officeDocument/2006/relationships/slideLayout" Target="../slideLayouts/slideLayout1.xml"/><Relationship Id="rId2" Type="http://schemas.openxmlformats.org/officeDocument/2006/relationships/audio" Target="../media/media43.mp3"/><Relationship Id="rId1" Type="http://schemas.microsoft.com/office/2007/relationships/media" Target="../media/media43.mp3"/><Relationship Id="rId6" Type="http://schemas.openxmlformats.org/officeDocument/2006/relationships/audio" Target="../media/media45.mp3"/><Relationship Id="rId5" Type="http://schemas.microsoft.com/office/2007/relationships/media" Target="../media/media45.mp3"/><Relationship Id="rId4" Type="http://schemas.openxmlformats.org/officeDocument/2006/relationships/audio" Target="../media/media44.mp3"/><Relationship Id="rId9" Type="http://schemas.openxmlformats.org/officeDocument/2006/relationships/image" Target="../media/image11.jpg"/></Relationships>
</file>

<file path=ppt/slides/_rels/slide12.xml.rels><?xml version="1.0" encoding="UTF-8" standalone="yes"?>
<Relationships xmlns="http://schemas.openxmlformats.org/package/2006/relationships"><Relationship Id="rId8" Type="http://schemas.openxmlformats.org/officeDocument/2006/relationships/audio" Target="../media/media49.mp3"/><Relationship Id="rId13" Type="http://schemas.microsoft.com/office/2007/relationships/media" Target="../media/media52.mp3"/><Relationship Id="rId18" Type="http://schemas.openxmlformats.org/officeDocument/2006/relationships/audio" Target="../media/media54.mp3"/><Relationship Id="rId3" Type="http://schemas.microsoft.com/office/2007/relationships/media" Target="../media/media47.mp3"/><Relationship Id="rId21" Type="http://schemas.microsoft.com/office/2007/relationships/media" Target="../media/media56.mp3"/><Relationship Id="rId7" Type="http://schemas.microsoft.com/office/2007/relationships/media" Target="../media/media49.mp3"/><Relationship Id="rId12" Type="http://schemas.openxmlformats.org/officeDocument/2006/relationships/audio" Target="../media/media51.mp3"/><Relationship Id="rId17" Type="http://schemas.microsoft.com/office/2007/relationships/media" Target="../media/media54.mp3"/><Relationship Id="rId25" Type="http://schemas.openxmlformats.org/officeDocument/2006/relationships/image" Target="../media/image12.jpeg"/><Relationship Id="rId2" Type="http://schemas.openxmlformats.org/officeDocument/2006/relationships/audio" Target="../media/media46.mp3"/><Relationship Id="rId16" Type="http://schemas.openxmlformats.org/officeDocument/2006/relationships/audio" Target="../media/media53.mp3"/><Relationship Id="rId20" Type="http://schemas.openxmlformats.org/officeDocument/2006/relationships/audio" Target="../media/media55.mp3"/><Relationship Id="rId1" Type="http://schemas.microsoft.com/office/2007/relationships/media" Target="../media/media46.mp3"/><Relationship Id="rId6" Type="http://schemas.openxmlformats.org/officeDocument/2006/relationships/audio" Target="../media/media48.mp3"/><Relationship Id="rId11" Type="http://schemas.microsoft.com/office/2007/relationships/media" Target="../media/media51.mp3"/><Relationship Id="rId24" Type="http://schemas.openxmlformats.org/officeDocument/2006/relationships/image" Target="../media/image1.png"/><Relationship Id="rId5" Type="http://schemas.microsoft.com/office/2007/relationships/media" Target="../media/media48.mp3"/><Relationship Id="rId15" Type="http://schemas.microsoft.com/office/2007/relationships/media" Target="../media/media53.mp3"/><Relationship Id="rId23" Type="http://schemas.openxmlformats.org/officeDocument/2006/relationships/slideLayout" Target="../slideLayouts/slideLayout1.xml"/><Relationship Id="rId10" Type="http://schemas.openxmlformats.org/officeDocument/2006/relationships/audio" Target="../media/media50.mp3"/><Relationship Id="rId19" Type="http://schemas.microsoft.com/office/2007/relationships/media" Target="../media/media55.mp3"/><Relationship Id="rId4" Type="http://schemas.openxmlformats.org/officeDocument/2006/relationships/audio" Target="../media/media47.mp3"/><Relationship Id="rId9" Type="http://schemas.microsoft.com/office/2007/relationships/media" Target="../media/media50.mp3"/><Relationship Id="rId14" Type="http://schemas.openxmlformats.org/officeDocument/2006/relationships/audio" Target="../media/media52.mp3"/><Relationship Id="rId22" Type="http://schemas.openxmlformats.org/officeDocument/2006/relationships/audio" Target="../media/media56.mp3"/></Relationships>
</file>

<file path=ppt/slides/_rels/slide13.xml.rels><?xml version="1.0" encoding="UTF-8" standalone="yes"?>
<Relationships xmlns="http://schemas.openxmlformats.org/package/2006/relationships"><Relationship Id="rId8" Type="http://schemas.openxmlformats.org/officeDocument/2006/relationships/audio" Target="../media/media60.mp3"/><Relationship Id="rId3" Type="http://schemas.microsoft.com/office/2007/relationships/media" Target="../media/media58.mp3"/><Relationship Id="rId7" Type="http://schemas.microsoft.com/office/2007/relationships/media" Target="../media/media60.mp3"/><Relationship Id="rId2" Type="http://schemas.openxmlformats.org/officeDocument/2006/relationships/audio" Target="../media/media57.mp3"/><Relationship Id="rId1" Type="http://schemas.microsoft.com/office/2007/relationships/media" Target="../media/media57.mp3"/><Relationship Id="rId6" Type="http://schemas.openxmlformats.org/officeDocument/2006/relationships/audio" Target="../media/media59.mp3"/><Relationship Id="rId11" Type="http://schemas.openxmlformats.org/officeDocument/2006/relationships/image" Target="../media/image13.jpeg"/><Relationship Id="rId5" Type="http://schemas.microsoft.com/office/2007/relationships/media" Target="../media/media59.mp3"/><Relationship Id="rId10" Type="http://schemas.openxmlformats.org/officeDocument/2006/relationships/image" Target="../media/image1.png"/><Relationship Id="rId4" Type="http://schemas.openxmlformats.org/officeDocument/2006/relationships/audio" Target="../media/media58.mp3"/><Relationship Id="rId9"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8" Type="http://schemas.openxmlformats.org/officeDocument/2006/relationships/audio" Target="../media/media64.mp3"/><Relationship Id="rId3" Type="http://schemas.microsoft.com/office/2007/relationships/media" Target="../media/media62.mp3"/><Relationship Id="rId7" Type="http://schemas.microsoft.com/office/2007/relationships/media" Target="../media/media64.mp3"/><Relationship Id="rId2" Type="http://schemas.openxmlformats.org/officeDocument/2006/relationships/audio" Target="../media/media61.mp3"/><Relationship Id="rId1" Type="http://schemas.microsoft.com/office/2007/relationships/media" Target="../media/media61.mp3"/><Relationship Id="rId6" Type="http://schemas.openxmlformats.org/officeDocument/2006/relationships/audio" Target="../media/media63.mp3"/><Relationship Id="rId11" Type="http://schemas.openxmlformats.org/officeDocument/2006/relationships/image" Target="../media/image14.jpg"/><Relationship Id="rId5" Type="http://schemas.microsoft.com/office/2007/relationships/media" Target="../media/media63.mp3"/><Relationship Id="rId10" Type="http://schemas.openxmlformats.org/officeDocument/2006/relationships/image" Target="../media/image1.png"/><Relationship Id="rId4" Type="http://schemas.openxmlformats.org/officeDocument/2006/relationships/audio" Target="../media/media62.mp3"/><Relationship Id="rId9"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microsoft.com/office/2007/relationships/media" Target="../media/media66.mp3"/><Relationship Id="rId7" Type="http://schemas.openxmlformats.org/officeDocument/2006/relationships/image" Target="../media/image15.jpeg"/><Relationship Id="rId2" Type="http://schemas.openxmlformats.org/officeDocument/2006/relationships/audio" Target="../media/media65.mp3"/><Relationship Id="rId1" Type="http://schemas.microsoft.com/office/2007/relationships/media" Target="../media/media65.mp3"/><Relationship Id="rId6" Type="http://schemas.openxmlformats.org/officeDocument/2006/relationships/image" Target="../media/image1.png"/><Relationship Id="rId5" Type="http://schemas.openxmlformats.org/officeDocument/2006/relationships/slideLayout" Target="../slideLayouts/slideLayout1.xml"/><Relationship Id="rId4" Type="http://schemas.openxmlformats.org/officeDocument/2006/relationships/audio" Target="../media/media66.mp3"/></Relationships>
</file>

<file path=ppt/slides/_rels/slide16.xml.rels><?xml version="1.0" encoding="UTF-8" standalone="yes"?>
<Relationships xmlns="http://schemas.openxmlformats.org/package/2006/relationships"><Relationship Id="rId8" Type="http://schemas.openxmlformats.org/officeDocument/2006/relationships/image" Target="../media/image1.png"/><Relationship Id="rId3" Type="http://schemas.microsoft.com/office/2007/relationships/media" Target="../media/media68.mp3"/><Relationship Id="rId7" Type="http://schemas.openxmlformats.org/officeDocument/2006/relationships/slideLayout" Target="../slideLayouts/slideLayout1.xml"/><Relationship Id="rId2" Type="http://schemas.openxmlformats.org/officeDocument/2006/relationships/audio" Target="../media/media67.mp3"/><Relationship Id="rId1" Type="http://schemas.microsoft.com/office/2007/relationships/media" Target="../media/media67.mp3"/><Relationship Id="rId6" Type="http://schemas.openxmlformats.org/officeDocument/2006/relationships/audio" Target="../media/media69.mp3"/><Relationship Id="rId5" Type="http://schemas.microsoft.com/office/2007/relationships/media" Target="../media/media69.mp3"/><Relationship Id="rId4" Type="http://schemas.openxmlformats.org/officeDocument/2006/relationships/audio" Target="../media/media68.mp3"/><Relationship Id="rId9" Type="http://schemas.openxmlformats.org/officeDocument/2006/relationships/image" Target="../media/image16.jpg"/></Relationships>
</file>

<file path=ppt/slides/_rels/slide2.xml.rels><?xml version="1.0" encoding="UTF-8" standalone="yes"?>
<Relationships xmlns="http://schemas.openxmlformats.org/package/2006/relationships"><Relationship Id="rId8" Type="http://schemas.openxmlformats.org/officeDocument/2006/relationships/audio" Target="../media/media7.mp3"/><Relationship Id="rId13" Type="http://schemas.microsoft.com/office/2007/relationships/media" Target="../media/media10.mp3"/><Relationship Id="rId3" Type="http://schemas.microsoft.com/office/2007/relationships/media" Target="../media/media5.mp3"/><Relationship Id="rId7" Type="http://schemas.microsoft.com/office/2007/relationships/media" Target="../media/media7.mp3"/><Relationship Id="rId12" Type="http://schemas.openxmlformats.org/officeDocument/2006/relationships/audio" Target="../media/media9.mp3"/><Relationship Id="rId17" Type="http://schemas.openxmlformats.org/officeDocument/2006/relationships/image" Target="../media/image3.png"/><Relationship Id="rId2" Type="http://schemas.openxmlformats.org/officeDocument/2006/relationships/audio" Target="../media/media4.mp3"/><Relationship Id="rId16" Type="http://schemas.openxmlformats.org/officeDocument/2006/relationships/image" Target="../media/image1.png"/><Relationship Id="rId1" Type="http://schemas.microsoft.com/office/2007/relationships/media" Target="../media/media4.mp3"/><Relationship Id="rId6" Type="http://schemas.openxmlformats.org/officeDocument/2006/relationships/audio" Target="../media/media6.mp3"/><Relationship Id="rId11" Type="http://schemas.microsoft.com/office/2007/relationships/media" Target="../media/media9.mp3"/><Relationship Id="rId5" Type="http://schemas.microsoft.com/office/2007/relationships/media" Target="../media/media6.mp3"/><Relationship Id="rId15" Type="http://schemas.openxmlformats.org/officeDocument/2006/relationships/slideLayout" Target="../slideLayouts/slideLayout1.xml"/><Relationship Id="rId10" Type="http://schemas.openxmlformats.org/officeDocument/2006/relationships/audio" Target="../media/media8.mp3"/><Relationship Id="rId4" Type="http://schemas.openxmlformats.org/officeDocument/2006/relationships/audio" Target="../media/media5.mp3"/><Relationship Id="rId9" Type="http://schemas.microsoft.com/office/2007/relationships/media" Target="../media/media8.mp3"/><Relationship Id="rId14" Type="http://schemas.openxmlformats.org/officeDocument/2006/relationships/audio" Target="../media/media10.mp3"/></Relationships>
</file>

<file path=ppt/slides/_rels/slide3.xml.rels><?xml version="1.0" encoding="UTF-8" standalone="yes"?>
<Relationships xmlns="http://schemas.openxmlformats.org/package/2006/relationships"><Relationship Id="rId8" Type="http://schemas.microsoft.com/office/2007/relationships/media" Target="../media/media14.mp3"/><Relationship Id="rId13" Type="http://schemas.openxmlformats.org/officeDocument/2006/relationships/audio" Target="../media/media16.mp3"/><Relationship Id="rId18" Type="http://schemas.openxmlformats.org/officeDocument/2006/relationships/slideLayout" Target="../slideLayouts/slideLayout1.xml"/><Relationship Id="rId3" Type="http://schemas.openxmlformats.org/officeDocument/2006/relationships/audio" Target="../media/media11.mp3"/><Relationship Id="rId7" Type="http://schemas.openxmlformats.org/officeDocument/2006/relationships/audio" Target="../media/media13.mp3"/><Relationship Id="rId12" Type="http://schemas.microsoft.com/office/2007/relationships/media" Target="../media/media16.mp3"/><Relationship Id="rId17" Type="http://schemas.openxmlformats.org/officeDocument/2006/relationships/audio" Target="../media/media18.mp3"/><Relationship Id="rId2" Type="http://schemas.microsoft.com/office/2007/relationships/media" Target="../media/media11.mp3"/><Relationship Id="rId16" Type="http://schemas.microsoft.com/office/2007/relationships/media" Target="../media/media18.mp3"/><Relationship Id="rId20" Type="http://schemas.openxmlformats.org/officeDocument/2006/relationships/image" Target="../media/image4.png"/><Relationship Id="rId1" Type="http://schemas.openxmlformats.org/officeDocument/2006/relationships/themeOverride" Target="../theme/themeOverride1.xml"/><Relationship Id="rId6" Type="http://schemas.microsoft.com/office/2007/relationships/media" Target="../media/media13.mp3"/><Relationship Id="rId11" Type="http://schemas.openxmlformats.org/officeDocument/2006/relationships/audio" Target="../media/media15.mp3"/><Relationship Id="rId5" Type="http://schemas.openxmlformats.org/officeDocument/2006/relationships/audio" Target="../media/media12.mp3"/><Relationship Id="rId15" Type="http://schemas.openxmlformats.org/officeDocument/2006/relationships/audio" Target="../media/media17.mp3"/><Relationship Id="rId10" Type="http://schemas.microsoft.com/office/2007/relationships/media" Target="../media/media15.mp3"/><Relationship Id="rId19" Type="http://schemas.openxmlformats.org/officeDocument/2006/relationships/image" Target="../media/image1.png"/><Relationship Id="rId4" Type="http://schemas.microsoft.com/office/2007/relationships/media" Target="../media/media12.mp3"/><Relationship Id="rId9" Type="http://schemas.openxmlformats.org/officeDocument/2006/relationships/audio" Target="../media/media14.mp3"/><Relationship Id="rId14" Type="http://schemas.microsoft.com/office/2007/relationships/media" Target="../media/media17.mp3"/></Relationships>
</file>

<file path=ppt/slides/_rels/slide4.xml.rels><?xml version="1.0" encoding="UTF-8" standalone="yes"?>
<Relationships xmlns="http://schemas.openxmlformats.org/package/2006/relationships"><Relationship Id="rId8" Type="http://schemas.microsoft.com/office/2007/relationships/media" Target="../media/media22.mp3"/><Relationship Id="rId13" Type="http://schemas.openxmlformats.org/officeDocument/2006/relationships/audio" Target="../media/media24.mp3"/><Relationship Id="rId3" Type="http://schemas.openxmlformats.org/officeDocument/2006/relationships/audio" Target="../media/media19.mp3"/><Relationship Id="rId7" Type="http://schemas.openxmlformats.org/officeDocument/2006/relationships/audio" Target="../media/media21.mp3"/><Relationship Id="rId12" Type="http://schemas.microsoft.com/office/2007/relationships/media" Target="../media/media24.mp3"/><Relationship Id="rId2" Type="http://schemas.microsoft.com/office/2007/relationships/media" Target="../media/media19.mp3"/><Relationship Id="rId1" Type="http://schemas.openxmlformats.org/officeDocument/2006/relationships/themeOverride" Target="../theme/themeOverride2.xml"/><Relationship Id="rId6" Type="http://schemas.microsoft.com/office/2007/relationships/media" Target="../media/media21.mp3"/><Relationship Id="rId11" Type="http://schemas.openxmlformats.org/officeDocument/2006/relationships/audio" Target="../media/media23.mp3"/><Relationship Id="rId5" Type="http://schemas.openxmlformats.org/officeDocument/2006/relationships/audio" Target="../media/media20.mp3"/><Relationship Id="rId15" Type="http://schemas.openxmlformats.org/officeDocument/2006/relationships/image" Target="../media/image1.png"/><Relationship Id="rId10" Type="http://schemas.microsoft.com/office/2007/relationships/media" Target="../media/media23.mp3"/><Relationship Id="rId4" Type="http://schemas.microsoft.com/office/2007/relationships/media" Target="../media/media20.mp3"/><Relationship Id="rId9" Type="http://schemas.openxmlformats.org/officeDocument/2006/relationships/audio" Target="../media/media22.mp3"/><Relationship Id="rId14"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audio" Target="../media/media28.mp3"/><Relationship Id="rId13" Type="http://schemas.openxmlformats.org/officeDocument/2006/relationships/image" Target="../media/image5.jpg"/><Relationship Id="rId3" Type="http://schemas.microsoft.com/office/2007/relationships/media" Target="../media/media26.mp3"/><Relationship Id="rId7" Type="http://schemas.microsoft.com/office/2007/relationships/media" Target="../media/media28.mp3"/><Relationship Id="rId12" Type="http://schemas.openxmlformats.org/officeDocument/2006/relationships/image" Target="../media/image1.png"/><Relationship Id="rId2" Type="http://schemas.openxmlformats.org/officeDocument/2006/relationships/audio" Target="../media/media25.mp3"/><Relationship Id="rId1" Type="http://schemas.microsoft.com/office/2007/relationships/media" Target="../media/media25.mp3"/><Relationship Id="rId6" Type="http://schemas.openxmlformats.org/officeDocument/2006/relationships/audio" Target="../media/media27.mp3"/><Relationship Id="rId11" Type="http://schemas.openxmlformats.org/officeDocument/2006/relationships/slideLayout" Target="../slideLayouts/slideLayout1.xml"/><Relationship Id="rId5" Type="http://schemas.microsoft.com/office/2007/relationships/media" Target="../media/media27.mp3"/><Relationship Id="rId10" Type="http://schemas.openxmlformats.org/officeDocument/2006/relationships/audio" Target="../media/media29.mp3"/><Relationship Id="rId4" Type="http://schemas.openxmlformats.org/officeDocument/2006/relationships/audio" Target="../media/media26.mp3"/><Relationship Id="rId9" Type="http://schemas.microsoft.com/office/2007/relationships/media" Target="../media/media29.mp3"/></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0.mp3"/><Relationship Id="rId1" Type="http://schemas.microsoft.com/office/2007/relationships/media" Target="../media/media30.mp3"/><Relationship Id="rId5" Type="http://schemas.openxmlformats.org/officeDocument/2006/relationships/image" Target="../media/image6.pn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1.mp3"/><Relationship Id="rId1" Type="http://schemas.microsoft.com/office/2007/relationships/media" Target="../media/media31.mp3"/><Relationship Id="rId5" Type="http://schemas.openxmlformats.org/officeDocument/2006/relationships/image" Target="../media/image7.jpe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2.mp3"/><Relationship Id="rId1" Type="http://schemas.microsoft.com/office/2007/relationships/media" Target="../media/media32.mp3"/><Relationship Id="rId5" Type="http://schemas.openxmlformats.org/officeDocument/2006/relationships/image" Target="../media/image8.jpeg"/><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3.mp3"/><Relationship Id="rId1" Type="http://schemas.microsoft.com/office/2007/relationships/media" Target="../media/media33.mp3"/><Relationship Id="rId5" Type="http://schemas.openxmlformats.org/officeDocument/2006/relationships/image" Target="../media/image9.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6">
                <a:satOff val="-15798"/>
                <a:lumOff val="-17517"/>
              </a:schemeClr>
            </a:gs>
            <a:gs pos="100000">
              <a:srgbClr val="4646B5"/>
            </a:gs>
          </a:gsLst>
          <a:lin ang="2509508" scaled="0"/>
        </a:gradFill>
        <a:effectLst/>
      </p:bgPr>
    </p:bg>
    <p:spTree>
      <p:nvGrpSpPr>
        <p:cNvPr id="1" name=""/>
        <p:cNvGrpSpPr/>
        <p:nvPr/>
      </p:nvGrpSpPr>
      <p:grpSpPr>
        <a:xfrm>
          <a:off x="0" y="0"/>
          <a:ext cx="0" cy="0"/>
          <a:chOff x="0" y="0"/>
          <a:chExt cx="0" cy="0"/>
        </a:xfrm>
      </p:grpSpPr>
      <p:pic>
        <p:nvPicPr>
          <p:cNvPr id="5" name="ElevenLabs_2025-01-08T16_07_47_Daniel_pre_s55_sb79_se0_m2">
            <a:hlinkClick r:id="" action="ppaction://media"/>
            <a:extLst>
              <a:ext uri="{FF2B5EF4-FFF2-40B4-BE49-F238E27FC236}">
                <a16:creationId xmlns:a16="http://schemas.microsoft.com/office/drawing/2014/main" id="{27A0AB12-0988-A830-70AD-85EAE06C72DF}"/>
              </a:ext>
            </a:extLst>
          </p:cNvPr>
          <p:cNvPicPr>
            <a:picLocks noChangeAspect="1"/>
          </p:cNvPicPr>
          <p:nvPr>
            <a:audioFile r:link="rId3"/>
            <p:extLst>
              <p:ext uri="{DAA4B4D4-6D71-4841-9C94-3DE7FCFB9230}">
                <p14:media xmlns:p14="http://schemas.microsoft.com/office/powerpoint/2010/main" r:embed="rId2"/>
              </p:ext>
            </p:extLst>
          </p:nvPr>
        </p:nvPicPr>
        <p:blipFill>
          <a:blip r:embed="rId9"/>
          <a:stretch>
            <a:fillRect/>
          </a:stretch>
        </p:blipFill>
        <p:spPr>
          <a:xfrm>
            <a:off x="21979667" y="11685102"/>
            <a:ext cx="609600" cy="609600"/>
          </a:xfrm>
          <a:prstGeom prst="rect">
            <a:avLst/>
          </a:prstGeom>
        </p:spPr>
      </p:pic>
      <p:pic>
        <p:nvPicPr>
          <p:cNvPr id="3" name="Opening Logo">
            <a:hlinkClick r:id="" action="ppaction://media"/>
            <a:extLst>
              <a:ext uri="{FF2B5EF4-FFF2-40B4-BE49-F238E27FC236}">
                <a16:creationId xmlns:a16="http://schemas.microsoft.com/office/drawing/2014/main" id="{184E6238-C030-F06A-661F-94563AF25A83}"/>
              </a:ext>
            </a:extLst>
          </p:cNvPr>
          <p:cNvPicPr>
            <a:picLocks noChangeAspect="1"/>
          </p:cNvPicPr>
          <p:nvPr>
            <a:audioFile r:link="rId5"/>
            <p:extLst>
              <p:ext uri="{DAA4B4D4-6D71-4841-9C94-3DE7FCFB9230}">
                <p14:media xmlns:p14="http://schemas.microsoft.com/office/powerpoint/2010/main" r:embed="rId4"/>
              </p:ext>
            </p:extLst>
          </p:nvPr>
        </p:nvPicPr>
        <p:blipFill>
          <a:blip r:embed="rId9"/>
          <a:stretch>
            <a:fillRect/>
          </a:stretch>
        </p:blipFill>
        <p:spPr>
          <a:xfrm>
            <a:off x="1356851" y="1273278"/>
            <a:ext cx="609600" cy="609600"/>
          </a:xfrm>
          <a:prstGeom prst="rect">
            <a:avLst/>
          </a:prstGeom>
        </p:spPr>
      </p:pic>
      <p:pic>
        <p:nvPicPr>
          <p:cNvPr id="4" name="ElevenLabs_2024-10-11T16_17_59_Elon_gen_s50_sb75_se0_b_m2">
            <a:hlinkClick r:id="" action="ppaction://media"/>
            <a:extLst>
              <a:ext uri="{FF2B5EF4-FFF2-40B4-BE49-F238E27FC236}">
                <a16:creationId xmlns:a16="http://schemas.microsoft.com/office/drawing/2014/main" id="{EF18D21E-15FC-C944-8F67-27556C85A7F8}"/>
              </a:ext>
            </a:extLst>
          </p:cNvPr>
          <p:cNvPicPr>
            <a:picLocks noChangeAspect="1"/>
          </p:cNvPicPr>
          <p:nvPr>
            <a:audioFile r:link="rId7"/>
            <p:extLst>
              <p:ext uri="{DAA4B4D4-6D71-4841-9C94-3DE7FCFB9230}">
                <p14:media xmlns:p14="http://schemas.microsoft.com/office/powerpoint/2010/main" r:embed="rId6"/>
              </p:ext>
            </p:extLst>
          </p:nvPr>
        </p:nvPicPr>
        <p:blipFill>
          <a:blip r:embed="rId9"/>
          <a:stretch>
            <a:fillRect/>
          </a:stretch>
        </p:blipFill>
        <p:spPr>
          <a:xfrm>
            <a:off x="23007484" y="12489619"/>
            <a:ext cx="609600" cy="609600"/>
          </a:xfrm>
          <a:prstGeom prst="rect">
            <a:avLst/>
          </a:prstGeom>
        </p:spPr>
      </p:pic>
      <p:pic>
        <p:nvPicPr>
          <p:cNvPr id="6" name="Picture Placeholder 5">
            <a:extLst>
              <a:ext uri="{FF2B5EF4-FFF2-40B4-BE49-F238E27FC236}">
                <a16:creationId xmlns:a16="http://schemas.microsoft.com/office/drawing/2014/main" id="{A59090B4-9F28-CD33-542B-0DEA74DA2A11}"/>
              </a:ext>
            </a:extLst>
          </p:cNvPr>
          <p:cNvPicPr>
            <a:picLocks noGrp="1"/>
          </p:cNvPicPr>
          <p:nvPr>
            <p:ph type="pic" sz="quarter" idx="10"/>
          </p:nvPr>
        </p:nvPicPr>
        <p:blipFill rotWithShape="1">
          <a:blip r:embed="rId10"/>
          <a:srcRect t="7802" b="7802"/>
          <a:stretch/>
        </p:blipFill>
        <p:spPr>
          <a:xfrm>
            <a:off x="0" y="0"/>
            <a:ext cx="24384000" cy="13716000"/>
          </a:xfrm>
          <a:prstGeom prst="rect">
            <a:avLst/>
          </a:prstGeom>
        </p:spPr>
      </p:pic>
      <p:sp>
        <p:nvSpPr>
          <p:cNvPr id="7" name="Rectangle 6">
            <a:extLst>
              <a:ext uri="{FF2B5EF4-FFF2-40B4-BE49-F238E27FC236}">
                <a16:creationId xmlns:a16="http://schemas.microsoft.com/office/drawing/2014/main" id="{9CA2EA43-5DCE-E0DE-349F-1C3A239BBE90}"/>
              </a:ext>
            </a:extLst>
          </p:cNvPr>
          <p:cNvSpPr>
            <a:spLocks/>
          </p:cNvSpPr>
          <p:nvPr/>
        </p:nvSpPr>
        <p:spPr>
          <a:xfrm>
            <a:off x="0" y="-15240"/>
            <a:ext cx="24384000" cy="13716000"/>
          </a:xfrm>
          <a:prstGeom prst="rect">
            <a:avLst/>
          </a:prstGeom>
          <a:gradFill>
            <a:gsLst>
              <a:gs pos="0">
                <a:srgbClr val="011832"/>
              </a:gs>
              <a:gs pos="100000">
                <a:srgbClr val="023C5D">
                  <a:alpha val="75000"/>
                </a:srgbClr>
              </a:gs>
            </a:gsLst>
            <a:lin ang="2509508" scaled="0"/>
          </a:gra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 name="Tech."/>
          <p:cNvSpPr txBox="1"/>
          <p:nvPr/>
        </p:nvSpPr>
        <p:spPr>
          <a:xfrm>
            <a:off x="4907279" y="6752291"/>
            <a:ext cx="13764179" cy="1949252"/>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a:lnSpc>
                <a:spcPct val="100000"/>
              </a:lnSpc>
              <a:defRPr sz="8000" b="1">
                <a:solidFill>
                  <a:srgbClr val="FFFFFF"/>
                </a:solidFill>
              </a:defRPr>
            </a:lvl1pPr>
          </a:lstStyle>
          <a:p>
            <a:r>
              <a:rPr lang="es-PE" sz="12000" dirty="0">
                <a:latin typeface="DM Sans" pitchFamily="2" charset="0"/>
              </a:rPr>
              <a:t>Digital </a:t>
            </a:r>
            <a:r>
              <a:rPr lang="es-PE" sz="12000" dirty="0" err="1">
                <a:latin typeface="DM Sans" pitchFamily="2" charset="0"/>
              </a:rPr>
              <a:t>Banking</a:t>
            </a:r>
            <a:r>
              <a:rPr sz="12000" dirty="0">
                <a:latin typeface="DM Sans" pitchFamily="2" charset="0"/>
              </a:rPr>
              <a:t>.</a:t>
            </a:r>
          </a:p>
        </p:txBody>
      </p:sp>
      <p:sp>
        <p:nvSpPr>
          <p:cNvPr id="22" name="Effective Presentation Template with Techy Look &amp; Feel.…"/>
          <p:cNvSpPr txBox="1"/>
          <p:nvPr/>
        </p:nvSpPr>
        <p:spPr>
          <a:xfrm>
            <a:off x="2872220" y="9092382"/>
            <a:ext cx="12553901" cy="1764586"/>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p>
            <a:pPr marL="0" indent="0" algn="just">
              <a:lnSpc>
                <a:spcPct val="100000"/>
              </a:lnSpc>
              <a:buNone/>
            </a:pPr>
            <a:r>
              <a:rPr lang="en-US" sz="3600" dirty="0">
                <a:solidFill>
                  <a:srgbClr val="FFFFFF"/>
                </a:solidFill>
                <a:latin typeface="DM Sans" pitchFamily="2" charset="0"/>
                <a:ea typeface="Inter" pitchFamily="34" charset="-122"/>
                <a:cs typeface="Lato" panose="020F0502020204030203" pitchFamily="34" charset="0"/>
              </a:rPr>
              <a:t>This course will explore the evolving landscape of digital banking, its impact on the financial industry, and strategies for success in this dynamic environment.</a:t>
            </a:r>
            <a:endParaRPr lang="en-US" sz="3600" dirty="0">
              <a:solidFill>
                <a:srgbClr val="FFFFFF"/>
              </a:solidFill>
              <a:latin typeface="DM Sans" pitchFamily="2" charset="0"/>
            </a:endParaRPr>
          </a:p>
        </p:txBody>
      </p:sp>
      <p:sp>
        <p:nvSpPr>
          <p:cNvPr id="24" name="Line"/>
          <p:cNvSpPr/>
          <p:nvPr/>
        </p:nvSpPr>
        <p:spPr>
          <a:xfrm>
            <a:off x="2899458" y="8789750"/>
            <a:ext cx="12553902" cy="0"/>
          </a:xfrm>
          <a:prstGeom prst="line">
            <a:avLst/>
          </a:prstGeom>
          <a:ln w="12700">
            <a:solidFill>
              <a:srgbClr val="FFFFFF"/>
            </a:solidFill>
            <a:custDash>
              <a:ds d="100000" sp="200000"/>
            </a:custDash>
          </a:ln>
        </p:spPr>
        <p:txBody>
          <a:bodyPr lIns="0" tIns="0" rIns="0" bIns="0" anchor="ctr"/>
          <a:lstStyle/>
          <a:p>
            <a:pPr algn="ctr">
              <a:lnSpc>
                <a:spcPct val="100000"/>
              </a:lnSpc>
            </a:pPr>
            <a:endParaRPr sz="3200">
              <a:solidFill>
                <a:srgbClr val="FFFFFF"/>
              </a:solidFill>
              <a:latin typeface="+mn-lt"/>
              <a:ea typeface="+mn-ea"/>
              <a:cs typeface="+mn-cs"/>
            </a:endParaRPr>
          </a:p>
        </p:txBody>
      </p:sp>
      <p:grpSp>
        <p:nvGrpSpPr>
          <p:cNvPr id="23" name="Group 22">
            <a:extLst>
              <a:ext uri="{FF2B5EF4-FFF2-40B4-BE49-F238E27FC236}">
                <a16:creationId xmlns:a16="http://schemas.microsoft.com/office/drawing/2014/main" id="{732798D3-8CF1-2BFB-B9A2-57406E0B672D}"/>
              </a:ext>
            </a:extLst>
          </p:cNvPr>
          <p:cNvGrpSpPr/>
          <p:nvPr/>
        </p:nvGrpSpPr>
        <p:grpSpPr>
          <a:xfrm>
            <a:off x="2899458" y="7004114"/>
            <a:ext cx="1445600" cy="1445606"/>
            <a:chOff x="5612629" y="428603"/>
            <a:chExt cx="13008916" cy="13008962"/>
          </a:xfrm>
          <a:solidFill>
            <a:srgbClr val="FFFFFF"/>
          </a:solidFill>
        </p:grpSpPr>
        <p:sp>
          <p:nvSpPr>
            <p:cNvPr id="26" name="Freeform: Shape 25">
              <a:extLst>
                <a:ext uri="{FF2B5EF4-FFF2-40B4-BE49-F238E27FC236}">
                  <a16:creationId xmlns:a16="http://schemas.microsoft.com/office/drawing/2014/main" id="{686F4B91-A115-CF6E-AFCD-1A6E0986A779}"/>
                </a:ext>
              </a:extLst>
            </p:cNvPr>
            <p:cNvSpPr/>
            <p:nvPr/>
          </p:nvSpPr>
          <p:spPr>
            <a:xfrm>
              <a:off x="5612629" y="428603"/>
              <a:ext cx="10437078" cy="13008962"/>
            </a:xfrm>
            <a:custGeom>
              <a:avLst/>
              <a:gdLst>
                <a:gd name="connsiteX0" fmla="*/ 10040489 w 10437078"/>
                <a:gd name="connsiteY0" fmla="*/ 3479885 h 13008962"/>
                <a:gd name="connsiteX1" fmla="*/ 9579723 w 10437078"/>
                <a:gd name="connsiteY1" fmla="*/ 3466490 h 13008962"/>
                <a:gd name="connsiteX2" fmla="*/ 9579723 w 10437078"/>
                <a:gd name="connsiteY2" fmla="*/ 642938 h 13008962"/>
                <a:gd name="connsiteX3" fmla="*/ 8936785 w 10437078"/>
                <a:gd name="connsiteY3" fmla="*/ 0 h 13008962"/>
                <a:gd name="connsiteX4" fmla="*/ 4221911 w 10437078"/>
                <a:gd name="connsiteY4" fmla="*/ 0 h 13008962"/>
                <a:gd name="connsiteX5" fmla="*/ 3578973 w 10437078"/>
                <a:gd name="connsiteY5" fmla="*/ 642938 h 13008962"/>
                <a:gd name="connsiteX6" fmla="*/ 3578973 w 10437078"/>
                <a:gd name="connsiteY6" fmla="*/ 4781854 h 13008962"/>
                <a:gd name="connsiteX7" fmla="*/ 3211967 w 10437078"/>
                <a:gd name="connsiteY7" fmla="*/ 4993492 h 13008962"/>
                <a:gd name="connsiteX8" fmla="*/ 2052051 w 10437078"/>
                <a:gd name="connsiteY8" fmla="*/ 6153408 h 13008962"/>
                <a:gd name="connsiteX9" fmla="*/ 1864530 w 10437078"/>
                <a:gd name="connsiteY9" fmla="*/ 6608825 h 13008962"/>
                <a:gd name="connsiteX10" fmla="*/ 1864530 w 10437078"/>
                <a:gd name="connsiteY10" fmla="*/ 8433167 h 13008962"/>
                <a:gd name="connsiteX11" fmla="*/ 1677010 w 10437078"/>
                <a:gd name="connsiteY11" fmla="*/ 8888584 h 13008962"/>
                <a:gd name="connsiteX12" fmla="*/ 0 w 10437078"/>
                <a:gd name="connsiteY12" fmla="*/ 10565594 h 13008962"/>
                <a:gd name="connsiteX13" fmla="*/ 302712 w 10437078"/>
                <a:gd name="connsiteY13" fmla="*/ 10868306 h 13008962"/>
                <a:gd name="connsiteX14" fmla="*/ 1979722 w 10437078"/>
                <a:gd name="connsiteY14" fmla="*/ 9188667 h 13008962"/>
                <a:gd name="connsiteX15" fmla="*/ 2293155 w 10437078"/>
                <a:gd name="connsiteY15" fmla="*/ 8430538 h 13008962"/>
                <a:gd name="connsiteX16" fmla="*/ 2293155 w 10437078"/>
                <a:gd name="connsiteY16" fmla="*/ 6606196 h 13008962"/>
                <a:gd name="connsiteX17" fmla="*/ 2354774 w 10437078"/>
                <a:gd name="connsiteY17" fmla="*/ 6453503 h 13008962"/>
                <a:gd name="connsiteX18" fmla="*/ 3514691 w 10437078"/>
                <a:gd name="connsiteY18" fmla="*/ 5293586 h 13008962"/>
                <a:gd name="connsiteX19" fmla="*/ 4069229 w 10437078"/>
                <a:gd name="connsiteY19" fmla="*/ 5293586 h 13008962"/>
                <a:gd name="connsiteX20" fmla="*/ 4069229 w 10437078"/>
                <a:gd name="connsiteY20" fmla="*/ 5848125 h 13008962"/>
                <a:gd name="connsiteX21" fmla="*/ 3337892 w 10437078"/>
                <a:gd name="connsiteY21" fmla="*/ 6582148 h 13008962"/>
                <a:gd name="connsiteX22" fmla="*/ 3150371 w 10437078"/>
                <a:gd name="connsiteY22" fmla="*/ 7037564 h 13008962"/>
                <a:gd name="connsiteX23" fmla="*/ 3150371 w 10437078"/>
                <a:gd name="connsiteY23" fmla="*/ 7806415 h 13008962"/>
                <a:gd name="connsiteX24" fmla="*/ 3442373 w 10437078"/>
                <a:gd name="connsiteY24" fmla="*/ 8098417 h 13008962"/>
                <a:gd name="connsiteX25" fmla="*/ 4007621 w 10437078"/>
                <a:gd name="connsiteY25" fmla="*/ 9462016 h 13008962"/>
                <a:gd name="connsiteX26" fmla="*/ 4007621 w 10437078"/>
                <a:gd name="connsiteY26" fmla="*/ 10072812 h 13008962"/>
                <a:gd name="connsiteX27" fmla="*/ 4650559 w 10437078"/>
                <a:gd name="connsiteY27" fmla="*/ 10715749 h 13008962"/>
                <a:gd name="connsiteX28" fmla="*/ 5205096 w 10437078"/>
                <a:gd name="connsiteY28" fmla="*/ 10715749 h 13008962"/>
                <a:gd name="connsiteX29" fmla="*/ 4963992 w 10437078"/>
                <a:gd name="connsiteY29" fmla="*/ 10956854 h 13008962"/>
                <a:gd name="connsiteX30" fmla="*/ 4508575 w 10437078"/>
                <a:gd name="connsiteY30" fmla="*/ 11144386 h 13008962"/>
                <a:gd name="connsiteX31" fmla="*/ 4146919 w 10437078"/>
                <a:gd name="connsiteY31" fmla="*/ 11144386 h 13008962"/>
                <a:gd name="connsiteX32" fmla="*/ 3388789 w 10437078"/>
                <a:gd name="connsiteY32" fmla="*/ 11457797 h 13008962"/>
                <a:gd name="connsiteX33" fmla="*/ 2140405 w 10437078"/>
                <a:gd name="connsiteY33" fmla="*/ 12706181 h 13008962"/>
                <a:gd name="connsiteX34" fmla="*/ 2443117 w 10437078"/>
                <a:gd name="connsiteY34" fmla="*/ 13008962 h 13008962"/>
                <a:gd name="connsiteX35" fmla="*/ 3691501 w 10437078"/>
                <a:gd name="connsiteY35" fmla="*/ 11760578 h 13008962"/>
                <a:gd name="connsiteX36" fmla="*/ 4146919 w 10437078"/>
                <a:gd name="connsiteY36" fmla="*/ 11573011 h 13008962"/>
                <a:gd name="connsiteX37" fmla="*/ 4508575 w 10437078"/>
                <a:gd name="connsiteY37" fmla="*/ 11573011 h 13008962"/>
                <a:gd name="connsiteX38" fmla="*/ 5266704 w 10437078"/>
                <a:gd name="connsiteY38" fmla="*/ 11259601 h 13008962"/>
                <a:gd name="connsiteX39" fmla="*/ 5810521 w 10437078"/>
                <a:gd name="connsiteY39" fmla="*/ 10715749 h 13008962"/>
                <a:gd name="connsiteX40" fmla="*/ 8936854 w 10437078"/>
                <a:gd name="connsiteY40" fmla="*/ 10715749 h 13008962"/>
                <a:gd name="connsiteX41" fmla="*/ 9579792 w 10437078"/>
                <a:gd name="connsiteY41" fmla="*/ 10072812 h 13008962"/>
                <a:gd name="connsiteX42" fmla="*/ 9579792 w 10437078"/>
                <a:gd name="connsiteY42" fmla="*/ 9041438 h 13008962"/>
                <a:gd name="connsiteX43" fmla="*/ 9820896 w 10437078"/>
                <a:gd name="connsiteY43" fmla="*/ 8888744 h 13008962"/>
                <a:gd name="connsiteX44" fmla="*/ 10249521 w 10437078"/>
                <a:gd name="connsiteY44" fmla="*/ 8460119 h 13008962"/>
                <a:gd name="connsiteX45" fmla="*/ 10437042 w 10437078"/>
                <a:gd name="connsiteY45" fmla="*/ 8004703 h 13008962"/>
                <a:gd name="connsiteX46" fmla="*/ 10437042 w 10437078"/>
                <a:gd name="connsiteY46" fmla="*/ 7929699 h 13008962"/>
                <a:gd name="connsiteX47" fmla="*/ 10070036 w 10437078"/>
                <a:gd name="connsiteY47" fmla="*/ 7351055 h 13008962"/>
                <a:gd name="connsiteX48" fmla="*/ 10246847 w 10437078"/>
                <a:gd name="connsiteY48" fmla="*/ 7174245 h 13008962"/>
                <a:gd name="connsiteX49" fmla="*/ 10434367 w 10437078"/>
                <a:gd name="connsiteY49" fmla="*/ 6718828 h 13008962"/>
                <a:gd name="connsiteX50" fmla="*/ 10434367 w 10437078"/>
                <a:gd name="connsiteY50" fmla="*/ 6643812 h 13008962"/>
                <a:gd name="connsiteX51" fmla="*/ 10067361 w 10437078"/>
                <a:gd name="connsiteY51" fmla="*/ 6065168 h 13008962"/>
                <a:gd name="connsiteX52" fmla="*/ 10244172 w 10437078"/>
                <a:gd name="connsiteY52" fmla="*/ 5888358 h 13008962"/>
                <a:gd name="connsiteX53" fmla="*/ 10431692 w 10437078"/>
                <a:gd name="connsiteY53" fmla="*/ 5432941 h 13008962"/>
                <a:gd name="connsiteX54" fmla="*/ 10431692 w 10437078"/>
                <a:gd name="connsiteY54" fmla="*/ 5357937 h 13008962"/>
                <a:gd name="connsiteX55" fmla="*/ 10064687 w 10437078"/>
                <a:gd name="connsiteY55" fmla="*/ 4779294 h 13008962"/>
                <a:gd name="connsiteX56" fmla="*/ 10241497 w 10437078"/>
                <a:gd name="connsiteY56" fmla="*/ 4602483 h 13008962"/>
                <a:gd name="connsiteX57" fmla="*/ 10429018 w 10437078"/>
                <a:gd name="connsiteY57" fmla="*/ 4147066 h 13008962"/>
                <a:gd name="connsiteX58" fmla="*/ 10429018 w 10437078"/>
                <a:gd name="connsiteY58" fmla="*/ 4072051 h 13008962"/>
                <a:gd name="connsiteX59" fmla="*/ 10040581 w 10437078"/>
                <a:gd name="connsiteY59" fmla="*/ 3480011 h 13008962"/>
                <a:gd name="connsiteX60" fmla="*/ 8020580 w 10437078"/>
                <a:gd name="connsiteY60" fmla="*/ 428647 h 13008962"/>
                <a:gd name="connsiteX61" fmla="*/ 7953612 w 10437078"/>
                <a:gd name="connsiteY61" fmla="*/ 693857 h 13008962"/>
                <a:gd name="connsiteX62" fmla="*/ 7744660 w 10437078"/>
                <a:gd name="connsiteY62" fmla="*/ 857272 h 13008962"/>
                <a:gd name="connsiteX63" fmla="*/ 5413968 w 10437078"/>
                <a:gd name="connsiteY63" fmla="*/ 857272 h 13008962"/>
                <a:gd name="connsiteX64" fmla="*/ 5205017 w 10437078"/>
                <a:gd name="connsiteY64" fmla="*/ 693857 h 13008962"/>
                <a:gd name="connsiteX65" fmla="*/ 5138037 w 10437078"/>
                <a:gd name="connsiteY65" fmla="*/ 428647 h 13008962"/>
                <a:gd name="connsiteX66" fmla="*/ 9151075 w 10437078"/>
                <a:gd name="connsiteY66" fmla="*/ 10072709 h 13008962"/>
                <a:gd name="connsiteX67" fmla="*/ 8936762 w 10437078"/>
                <a:gd name="connsiteY67" fmla="*/ 10287022 h 13008962"/>
                <a:gd name="connsiteX68" fmla="*/ 4650513 w 10437078"/>
                <a:gd name="connsiteY68" fmla="*/ 10287022 h 13008962"/>
                <a:gd name="connsiteX69" fmla="*/ 4436200 w 10437078"/>
                <a:gd name="connsiteY69" fmla="*/ 10072709 h 13008962"/>
                <a:gd name="connsiteX70" fmla="*/ 4436200 w 10437078"/>
                <a:gd name="connsiteY70" fmla="*/ 9459238 h 13008962"/>
                <a:gd name="connsiteX71" fmla="*/ 3745040 w 10437078"/>
                <a:gd name="connsiteY71" fmla="*/ 7792973 h 13008962"/>
                <a:gd name="connsiteX72" fmla="*/ 3578950 w 10437078"/>
                <a:gd name="connsiteY72" fmla="*/ 7626884 h 13008962"/>
                <a:gd name="connsiteX73" fmla="*/ 3578950 w 10437078"/>
                <a:gd name="connsiteY73" fmla="*/ 7034844 h 13008962"/>
                <a:gd name="connsiteX74" fmla="*/ 3640569 w 10437078"/>
                <a:gd name="connsiteY74" fmla="*/ 6882151 h 13008962"/>
                <a:gd name="connsiteX75" fmla="*/ 4371907 w 10437078"/>
                <a:gd name="connsiteY75" fmla="*/ 6150814 h 13008962"/>
                <a:gd name="connsiteX76" fmla="*/ 4371907 w 10437078"/>
                <a:gd name="connsiteY76" fmla="*/ 4990897 h 13008962"/>
                <a:gd name="connsiteX77" fmla="*/ 4004901 w 10437078"/>
                <a:gd name="connsiteY77" fmla="*/ 4779259 h 13008962"/>
                <a:gd name="connsiteX78" fmla="*/ 4004901 w 10437078"/>
                <a:gd name="connsiteY78" fmla="*/ 642971 h 13008962"/>
                <a:gd name="connsiteX79" fmla="*/ 4219213 w 10437078"/>
                <a:gd name="connsiteY79" fmla="*/ 428658 h 13008962"/>
                <a:gd name="connsiteX80" fmla="*/ 4696061 w 10437078"/>
                <a:gd name="connsiteY80" fmla="*/ 428658 h 13008962"/>
                <a:gd name="connsiteX81" fmla="*/ 4789822 w 10437078"/>
                <a:gd name="connsiteY81" fmla="*/ 798350 h 13008962"/>
                <a:gd name="connsiteX82" fmla="*/ 5414003 w 10437078"/>
                <a:gd name="connsiteY82" fmla="*/ 1285908 h 13008962"/>
                <a:gd name="connsiteX83" fmla="*/ 7744694 w 10437078"/>
                <a:gd name="connsiteY83" fmla="*/ 1285908 h 13008962"/>
                <a:gd name="connsiteX84" fmla="*/ 8368875 w 10437078"/>
                <a:gd name="connsiteY84" fmla="*/ 798350 h 13008962"/>
                <a:gd name="connsiteX85" fmla="*/ 8462635 w 10437078"/>
                <a:gd name="connsiteY85" fmla="*/ 428658 h 13008962"/>
                <a:gd name="connsiteX86" fmla="*/ 8936797 w 10437078"/>
                <a:gd name="connsiteY86" fmla="*/ 428658 h 13008962"/>
                <a:gd name="connsiteX87" fmla="*/ 9151110 w 10437078"/>
                <a:gd name="connsiteY87" fmla="*/ 642971 h 13008962"/>
                <a:gd name="connsiteX88" fmla="*/ 9151110 w 10437078"/>
                <a:gd name="connsiteY88" fmla="*/ 3806795 h 13008962"/>
                <a:gd name="connsiteX89" fmla="*/ 8910005 w 10437078"/>
                <a:gd name="connsiteY89" fmla="*/ 4047899 h 13008962"/>
                <a:gd name="connsiteX90" fmla="*/ 8722485 w 10437078"/>
                <a:gd name="connsiteY90" fmla="*/ 4503316 h 13008962"/>
                <a:gd name="connsiteX91" fmla="*/ 8722485 w 10437078"/>
                <a:gd name="connsiteY91" fmla="*/ 4575645 h 13008962"/>
                <a:gd name="connsiteX92" fmla="*/ 9089490 w 10437078"/>
                <a:gd name="connsiteY92" fmla="*/ 5154289 h 13008962"/>
                <a:gd name="connsiteX93" fmla="*/ 8912679 w 10437078"/>
                <a:gd name="connsiteY93" fmla="*/ 5331100 h 13008962"/>
                <a:gd name="connsiteX94" fmla="*/ 8725159 w 10437078"/>
                <a:gd name="connsiteY94" fmla="*/ 5786517 h 13008962"/>
                <a:gd name="connsiteX95" fmla="*/ 8725159 w 10437078"/>
                <a:gd name="connsiteY95" fmla="*/ 5858846 h 13008962"/>
                <a:gd name="connsiteX96" fmla="*/ 9092165 w 10437078"/>
                <a:gd name="connsiteY96" fmla="*/ 6437489 h 13008962"/>
                <a:gd name="connsiteX97" fmla="*/ 8915354 w 10437078"/>
                <a:gd name="connsiteY97" fmla="*/ 6614300 h 13008962"/>
                <a:gd name="connsiteX98" fmla="*/ 8727833 w 10437078"/>
                <a:gd name="connsiteY98" fmla="*/ 7069717 h 13008962"/>
                <a:gd name="connsiteX99" fmla="*/ 8727833 w 10437078"/>
                <a:gd name="connsiteY99" fmla="*/ 7142046 h 13008962"/>
                <a:gd name="connsiteX100" fmla="*/ 9094839 w 10437078"/>
                <a:gd name="connsiteY100" fmla="*/ 7720690 h 13008962"/>
                <a:gd name="connsiteX101" fmla="*/ 8918029 w 10437078"/>
                <a:gd name="connsiteY101" fmla="*/ 7897500 h 13008962"/>
                <a:gd name="connsiteX102" fmla="*/ 8730508 w 10437078"/>
                <a:gd name="connsiteY102" fmla="*/ 8352917 h 13008962"/>
                <a:gd name="connsiteX103" fmla="*/ 8730508 w 10437078"/>
                <a:gd name="connsiteY103" fmla="*/ 8425246 h 13008962"/>
                <a:gd name="connsiteX104" fmla="*/ 9126992 w 10437078"/>
                <a:gd name="connsiteY104" fmla="*/ 9019960 h 13008962"/>
                <a:gd name="connsiteX105" fmla="*/ 9159133 w 10437078"/>
                <a:gd name="connsiteY105" fmla="*/ 9033356 h 13008962"/>
                <a:gd name="connsiteX106" fmla="*/ 9159133 w 10437078"/>
                <a:gd name="connsiteY106" fmla="*/ 10072778 h 13008962"/>
                <a:gd name="connsiteX107" fmla="*/ 10008325 w 10437078"/>
                <a:gd name="connsiteY107" fmla="*/ 8004565 h 13008962"/>
                <a:gd name="connsiteX108" fmla="*/ 9946706 w 10437078"/>
                <a:gd name="connsiteY108" fmla="*/ 8157259 h 13008962"/>
                <a:gd name="connsiteX109" fmla="*/ 9518081 w 10437078"/>
                <a:gd name="connsiteY109" fmla="*/ 8585883 h 13008962"/>
                <a:gd name="connsiteX110" fmla="*/ 9215369 w 10437078"/>
                <a:gd name="connsiteY110" fmla="*/ 8585883 h 13008962"/>
                <a:gd name="connsiteX111" fmla="*/ 9153761 w 10437078"/>
                <a:gd name="connsiteY111" fmla="*/ 8433190 h 13008962"/>
                <a:gd name="connsiteX112" fmla="*/ 9153761 w 10437078"/>
                <a:gd name="connsiteY112" fmla="*/ 8358175 h 13008962"/>
                <a:gd name="connsiteX113" fmla="*/ 9215369 w 10437078"/>
                <a:gd name="connsiteY113" fmla="*/ 8205482 h 13008962"/>
                <a:gd name="connsiteX114" fmla="*/ 9643994 w 10437078"/>
                <a:gd name="connsiteY114" fmla="*/ 7776857 h 13008962"/>
                <a:gd name="connsiteX115" fmla="*/ 9791338 w 10437078"/>
                <a:gd name="connsiteY115" fmla="*/ 7712563 h 13008962"/>
                <a:gd name="connsiteX116" fmla="*/ 9877063 w 10437078"/>
                <a:gd name="connsiteY116" fmla="*/ 7728645 h 13008962"/>
                <a:gd name="connsiteX117" fmla="*/ 10008325 w 10437078"/>
                <a:gd name="connsiteY117" fmla="*/ 7926887 h 13008962"/>
                <a:gd name="connsiteX118" fmla="*/ 10008325 w 10437078"/>
                <a:gd name="connsiteY118" fmla="*/ 6718690 h 13008962"/>
                <a:gd name="connsiteX119" fmla="*/ 9946706 w 10437078"/>
                <a:gd name="connsiteY119" fmla="*/ 6871384 h 13008962"/>
                <a:gd name="connsiteX120" fmla="*/ 9518081 w 10437078"/>
                <a:gd name="connsiteY120" fmla="*/ 7300009 h 13008962"/>
                <a:gd name="connsiteX121" fmla="*/ 9215369 w 10437078"/>
                <a:gd name="connsiteY121" fmla="*/ 7300009 h 13008962"/>
                <a:gd name="connsiteX122" fmla="*/ 9153761 w 10437078"/>
                <a:gd name="connsiteY122" fmla="*/ 7147315 h 13008962"/>
                <a:gd name="connsiteX123" fmla="*/ 9153761 w 10437078"/>
                <a:gd name="connsiteY123" fmla="*/ 7072300 h 13008962"/>
                <a:gd name="connsiteX124" fmla="*/ 9215369 w 10437078"/>
                <a:gd name="connsiteY124" fmla="*/ 6919607 h 13008962"/>
                <a:gd name="connsiteX125" fmla="*/ 9643994 w 10437078"/>
                <a:gd name="connsiteY125" fmla="*/ 6490982 h 13008962"/>
                <a:gd name="connsiteX126" fmla="*/ 9791338 w 10437078"/>
                <a:gd name="connsiteY126" fmla="*/ 6426688 h 13008962"/>
                <a:gd name="connsiteX127" fmla="*/ 9877063 w 10437078"/>
                <a:gd name="connsiteY127" fmla="*/ 6442770 h 13008962"/>
                <a:gd name="connsiteX128" fmla="*/ 10008325 w 10437078"/>
                <a:gd name="connsiteY128" fmla="*/ 6641012 h 13008962"/>
                <a:gd name="connsiteX129" fmla="*/ 10008325 w 10437078"/>
                <a:gd name="connsiteY129" fmla="*/ 5432815 h 13008962"/>
                <a:gd name="connsiteX130" fmla="*/ 9946706 w 10437078"/>
                <a:gd name="connsiteY130" fmla="*/ 5585509 h 13008962"/>
                <a:gd name="connsiteX131" fmla="*/ 9518081 w 10437078"/>
                <a:gd name="connsiteY131" fmla="*/ 6014134 h 13008962"/>
                <a:gd name="connsiteX132" fmla="*/ 9215369 w 10437078"/>
                <a:gd name="connsiteY132" fmla="*/ 6014134 h 13008962"/>
                <a:gd name="connsiteX133" fmla="*/ 9153761 w 10437078"/>
                <a:gd name="connsiteY133" fmla="*/ 5861440 h 13008962"/>
                <a:gd name="connsiteX134" fmla="*/ 9153761 w 10437078"/>
                <a:gd name="connsiteY134" fmla="*/ 5786425 h 13008962"/>
                <a:gd name="connsiteX135" fmla="*/ 9215369 w 10437078"/>
                <a:gd name="connsiteY135" fmla="*/ 5633732 h 13008962"/>
                <a:gd name="connsiteX136" fmla="*/ 9643994 w 10437078"/>
                <a:gd name="connsiteY136" fmla="*/ 5205107 h 13008962"/>
                <a:gd name="connsiteX137" fmla="*/ 9791338 w 10437078"/>
                <a:gd name="connsiteY137" fmla="*/ 5140813 h 13008962"/>
                <a:gd name="connsiteX138" fmla="*/ 9877063 w 10437078"/>
                <a:gd name="connsiteY138" fmla="*/ 5156895 h 13008962"/>
                <a:gd name="connsiteX139" fmla="*/ 10008325 w 10437078"/>
                <a:gd name="connsiteY139" fmla="*/ 5355137 h 13008962"/>
                <a:gd name="connsiteX140" fmla="*/ 10008325 w 10437078"/>
                <a:gd name="connsiteY140" fmla="*/ 4146940 h 13008962"/>
                <a:gd name="connsiteX141" fmla="*/ 9946706 w 10437078"/>
                <a:gd name="connsiteY141" fmla="*/ 4299634 h 13008962"/>
                <a:gd name="connsiteX142" fmla="*/ 9518081 w 10437078"/>
                <a:gd name="connsiteY142" fmla="*/ 4728259 h 13008962"/>
                <a:gd name="connsiteX143" fmla="*/ 9215369 w 10437078"/>
                <a:gd name="connsiteY143" fmla="*/ 4728259 h 13008962"/>
                <a:gd name="connsiteX144" fmla="*/ 9153761 w 10437078"/>
                <a:gd name="connsiteY144" fmla="*/ 4575565 h 13008962"/>
                <a:gd name="connsiteX145" fmla="*/ 9153761 w 10437078"/>
                <a:gd name="connsiteY145" fmla="*/ 4500550 h 13008962"/>
                <a:gd name="connsiteX146" fmla="*/ 9215369 w 10437078"/>
                <a:gd name="connsiteY146" fmla="*/ 4347857 h 13008962"/>
                <a:gd name="connsiteX147" fmla="*/ 9643994 w 10437078"/>
                <a:gd name="connsiteY147" fmla="*/ 3919232 h 13008962"/>
                <a:gd name="connsiteX148" fmla="*/ 9791338 w 10437078"/>
                <a:gd name="connsiteY148" fmla="*/ 3854938 h 13008962"/>
                <a:gd name="connsiteX149" fmla="*/ 9877063 w 10437078"/>
                <a:gd name="connsiteY149" fmla="*/ 3871020 h 13008962"/>
                <a:gd name="connsiteX150" fmla="*/ 10008325 w 10437078"/>
                <a:gd name="connsiteY150" fmla="*/ 4069262 h 13008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10437078" h="13008962">
                  <a:moveTo>
                    <a:pt x="10040489" y="3479885"/>
                  </a:moveTo>
                  <a:cubicBezTo>
                    <a:pt x="9893145" y="3418266"/>
                    <a:pt x="9729730" y="3412917"/>
                    <a:pt x="9579723" y="3466490"/>
                  </a:cubicBezTo>
                  <a:lnTo>
                    <a:pt x="9579723" y="642938"/>
                  </a:lnTo>
                  <a:cubicBezTo>
                    <a:pt x="9579723" y="289316"/>
                    <a:pt x="9290407" y="0"/>
                    <a:pt x="8936785" y="0"/>
                  </a:cubicBezTo>
                  <a:lnTo>
                    <a:pt x="4221911" y="0"/>
                  </a:lnTo>
                  <a:cubicBezTo>
                    <a:pt x="3868289" y="0"/>
                    <a:pt x="3578973" y="289316"/>
                    <a:pt x="3578973" y="642938"/>
                  </a:cubicBezTo>
                  <a:lnTo>
                    <a:pt x="3578973" y="4781854"/>
                  </a:lnTo>
                  <a:cubicBezTo>
                    <a:pt x="3439664" y="4819356"/>
                    <a:pt x="3313763" y="4891685"/>
                    <a:pt x="3211967" y="4993492"/>
                  </a:cubicBezTo>
                  <a:lnTo>
                    <a:pt x="2052051" y="6153408"/>
                  </a:lnTo>
                  <a:cubicBezTo>
                    <a:pt x="1931499" y="6273960"/>
                    <a:pt x="1864530" y="6437375"/>
                    <a:pt x="1864530" y="6608825"/>
                  </a:cubicBezTo>
                  <a:lnTo>
                    <a:pt x="1864530" y="8433167"/>
                  </a:lnTo>
                  <a:cubicBezTo>
                    <a:pt x="1864530" y="8604617"/>
                    <a:pt x="1797562" y="8768032"/>
                    <a:pt x="1677010" y="8888584"/>
                  </a:cubicBezTo>
                  <a:lnTo>
                    <a:pt x="0" y="10565594"/>
                  </a:lnTo>
                  <a:lnTo>
                    <a:pt x="302712" y="10868306"/>
                  </a:lnTo>
                  <a:lnTo>
                    <a:pt x="1979722" y="9188667"/>
                  </a:lnTo>
                  <a:cubicBezTo>
                    <a:pt x="2180638" y="8987751"/>
                    <a:pt x="2293155" y="8714505"/>
                    <a:pt x="2293155" y="8430538"/>
                  </a:cubicBezTo>
                  <a:lnTo>
                    <a:pt x="2293155" y="6606196"/>
                  </a:lnTo>
                  <a:cubicBezTo>
                    <a:pt x="2293155" y="6549938"/>
                    <a:pt x="2314587" y="6493680"/>
                    <a:pt x="2354774" y="6453503"/>
                  </a:cubicBezTo>
                  <a:lnTo>
                    <a:pt x="3514691" y="5293586"/>
                  </a:lnTo>
                  <a:cubicBezTo>
                    <a:pt x="3667384" y="5140893"/>
                    <a:pt x="3916524" y="5140893"/>
                    <a:pt x="4069229" y="5293586"/>
                  </a:cubicBezTo>
                  <a:cubicBezTo>
                    <a:pt x="4221934" y="5446280"/>
                    <a:pt x="4221922" y="5695419"/>
                    <a:pt x="4069229" y="5848125"/>
                  </a:cubicBezTo>
                  <a:lnTo>
                    <a:pt x="3337892" y="6582148"/>
                  </a:lnTo>
                  <a:cubicBezTo>
                    <a:pt x="3217339" y="6702700"/>
                    <a:pt x="3150371" y="6866114"/>
                    <a:pt x="3150371" y="7037564"/>
                  </a:cubicBezTo>
                  <a:lnTo>
                    <a:pt x="3150371" y="7806415"/>
                  </a:lnTo>
                  <a:lnTo>
                    <a:pt x="3442373" y="8098417"/>
                  </a:lnTo>
                  <a:cubicBezTo>
                    <a:pt x="3804030" y="8460073"/>
                    <a:pt x="4007621" y="8950306"/>
                    <a:pt x="4007621" y="9462016"/>
                  </a:cubicBezTo>
                  <a:lnTo>
                    <a:pt x="4007621" y="10072812"/>
                  </a:lnTo>
                  <a:cubicBezTo>
                    <a:pt x="4007621" y="10426434"/>
                    <a:pt x="4296937" y="10715749"/>
                    <a:pt x="4650559" y="10715749"/>
                  </a:cubicBezTo>
                  <a:lnTo>
                    <a:pt x="5205096" y="10715749"/>
                  </a:lnTo>
                  <a:lnTo>
                    <a:pt x="4963992" y="10956854"/>
                  </a:lnTo>
                  <a:cubicBezTo>
                    <a:pt x="4843440" y="11077406"/>
                    <a:pt x="4680025" y="11144386"/>
                    <a:pt x="4508575" y="11144386"/>
                  </a:cubicBezTo>
                  <a:lnTo>
                    <a:pt x="4146919" y="11144386"/>
                  </a:lnTo>
                  <a:cubicBezTo>
                    <a:pt x="3862951" y="11144386"/>
                    <a:pt x="3589706" y="11256857"/>
                    <a:pt x="3388789" y="11457797"/>
                  </a:cubicBezTo>
                  <a:lnTo>
                    <a:pt x="2140405" y="12706181"/>
                  </a:lnTo>
                  <a:lnTo>
                    <a:pt x="2443117" y="13008962"/>
                  </a:lnTo>
                  <a:lnTo>
                    <a:pt x="3691501" y="11760578"/>
                  </a:lnTo>
                  <a:cubicBezTo>
                    <a:pt x="3812054" y="11639991"/>
                    <a:pt x="3975469" y="11573011"/>
                    <a:pt x="4146919" y="11573011"/>
                  </a:cubicBezTo>
                  <a:lnTo>
                    <a:pt x="4508575" y="11573011"/>
                  </a:lnTo>
                  <a:cubicBezTo>
                    <a:pt x="4792542" y="11573011"/>
                    <a:pt x="5065788" y="11460540"/>
                    <a:pt x="5266704" y="11259601"/>
                  </a:cubicBezTo>
                  <a:lnTo>
                    <a:pt x="5810521" y="10715749"/>
                  </a:lnTo>
                  <a:lnTo>
                    <a:pt x="8936854" y="10715749"/>
                  </a:lnTo>
                  <a:cubicBezTo>
                    <a:pt x="9290476" y="10715749"/>
                    <a:pt x="9579792" y="10426434"/>
                    <a:pt x="9579792" y="10072812"/>
                  </a:cubicBezTo>
                  <a:lnTo>
                    <a:pt x="9579792" y="9041438"/>
                  </a:lnTo>
                  <a:cubicBezTo>
                    <a:pt x="9670866" y="9009296"/>
                    <a:pt x="9751242" y="8955713"/>
                    <a:pt x="9820896" y="8888744"/>
                  </a:cubicBezTo>
                  <a:lnTo>
                    <a:pt x="10249521" y="8460119"/>
                  </a:lnTo>
                  <a:cubicBezTo>
                    <a:pt x="10370073" y="8339567"/>
                    <a:pt x="10437042" y="8176153"/>
                    <a:pt x="10437042" y="8004703"/>
                  </a:cubicBezTo>
                  <a:lnTo>
                    <a:pt x="10437042" y="7929699"/>
                  </a:lnTo>
                  <a:cubicBezTo>
                    <a:pt x="10439716" y="7680559"/>
                    <a:pt x="10295058" y="7455537"/>
                    <a:pt x="10070036" y="7351055"/>
                  </a:cubicBezTo>
                  <a:lnTo>
                    <a:pt x="10246847" y="7174245"/>
                  </a:lnTo>
                  <a:cubicBezTo>
                    <a:pt x="10367399" y="7053692"/>
                    <a:pt x="10434367" y="6890278"/>
                    <a:pt x="10434367" y="6718828"/>
                  </a:cubicBezTo>
                  <a:lnTo>
                    <a:pt x="10434367" y="6643812"/>
                  </a:lnTo>
                  <a:cubicBezTo>
                    <a:pt x="10437042" y="6394672"/>
                    <a:pt x="10292384" y="6169650"/>
                    <a:pt x="10067361" y="6065168"/>
                  </a:cubicBezTo>
                  <a:lnTo>
                    <a:pt x="10244172" y="5888358"/>
                  </a:lnTo>
                  <a:cubicBezTo>
                    <a:pt x="10364724" y="5767805"/>
                    <a:pt x="10431692" y="5604391"/>
                    <a:pt x="10431692" y="5432941"/>
                  </a:cubicBezTo>
                  <a:lnTo>
                    <a:pt x="10431692" y="5357937"/>
                  </a:lnTo>
                  <a:cubicBezTo>
                    <a:pt x="10434367" y="5108798"/>
                    <a:pt x="10289709" y="4883775"/>
                    <a:pt x="10064687" y="4779294"/>
                  </a:cubicBezTo>
                  <a:lnTo>
                    <a:pt x="10241497" y="4602483"/>
                  </a:lnTo>
                  <a:cubicBezTo>
                    <a:pt x="10362049" y="4481931"/>
                    <a:pt x="10429018" y="4318516"/>
                    <a:pt x="10429018" y="4147066"/>
                  </a:cubicBezTo>
                  <a:lnTo>
                    <a:pt x="10429018" y="4072051"/>
                  </a:lnTo>
                  <a:cubicBezTo>
                    <a:pt x="10439728" y="3812201"/>
                    <a:pt x="10281674" y="3576457"/>
                    <a:pt x="10040581" y="3480011"/>
                  </a:cubicBezTo>
                  <a:close/>
                  <a:moveTo>
                    <a:pt x="8020580" y="428647"/>
                  </a:moveTo>
                  <a:lnTo>
                    <a:pt x="7953612" y="693857"/>
                  </a:lnTo>
                  <a:cubicBezTo>
                    <a:pt x="7929494" y="790303"/>
                    <a:pt x="7843769" y="857272"/>
                    <a:pt x="7744660" y="857272"/>
                  </a:cubicBezTo>
                  <a:lnTo>
                    <a:pt x="5413968" y="857272"/>
                  </a:lnTo>
                  <a:cubicBezTo>
                    <a:pt x="5314848" y="857272"/>
                    <a:pt x="5229123" y="790303"/>
                    <a:pt x="5205017" y="693857"/>
                  </a:cubicBezTo>
                  <a:lnTo>
                    <a:pt x="5138037" y="428647"/>
                  </a:lnTo>
                  <a:close/>
                  <a:moveTo>
                    <a:pt x="9151075" y="10072709"/>
                  </a:moveTo>
                  <a:cubicBezTo>
                    <a:pt x="9151075" y="10190576"/>
                    <a:pt x="9054629" y="10287022"/>
                    <a:pt x="8936762" y="10287022"/>
                  </a:cubicBezTo>
                  <a:lnTo>
                    <a:pt x="4650513" y="10287022"/>
                  </a:lnTo>
                  <a:cubicBezTo>
                    <a:pt x="4532647" y="10287022"/>
                    <a:pt x="4436200" y="10190576"/>
                    <a:pt x="4436200" y="10072709"/>
                  </a:cubicBezTo>
                  <a:lnTo>
                    <a:pt x="4436200" y="9459238"/>
                  </a:lnTo>
                  <a:cubicBezTo>
                    <a:pt x="4438875" y="8832371"/>
                    <a:pt x="4189747" y="8232342"/>
                    <a:pt x="3745040" y="7792973"/>
                  </a:cubicBezTo>
                  <a:lnTo>
                    <a:pt x="3578950" y="7626884"/>
                  </a:lnTo>
                  <a:lnTo>
                    <a:pt x="3578950" y="7034844"/>
                  </a:lnTo>
                  <a:cubicBezTo>
                    <a:pt x="3578950" y="6978585"/>
                    <a:pt x="3600382" y="6922327"/>
                    <a:pt x="3640569" y="6882151"/>
                  </a:cubicBezTo>
                  <a:lnTo>
                    <a:pt x="4371907" y="6150814"/>
                  </a:lnTo>
                  <a:cubicBezTo>
                    <a:pt x="4693375" y="5832020"/>
                    <a:pt x="4693375" y="5312320"/>
                    <a:pt x="4371907" y="4990897"/>
                  </a:cubicBezTo>
                  <a:cubicBezTo>
                    <a:pt x="4270100" y="4889102"/>
                    <a:pt x="4144198" y="4816772"/>
                    <a:pt x="4004901" y="4779259"/>
                  </a:cubicBezTo>
                  <a:lnTo>
                    <a:pt x="4004901" y="642971"/>
                  </a:lnTo>
                  <a:cubicBezTo>
                    <a:pt x="4004901" y="525105"/>
                    <a:pt x="4101336" y="428658"/>
                    <a:pt x="4219213" y="428658"/>
                  </a:cubicBezTo>
                  <a:lnTo>
                    <a:pt x="4696061" y="428658"/>
                  </a:lnTo>
                  <a:lnTo>
                    <a:pt x="4789822" y="798350"/>
                  </a:lnTo>
                  <a:cubicBezTo>
                    <a:pt x="4862151" y="1084992"/>
                    <a:pt x="5119326" y="1285908"/>
                    <a:pt x="5414003" y="1285908"/>
                  </a:cubicBezTo>
                  <a:lnTo>
                    <a:pt x="7744694" y="1285908"/>
                  </a:lnTo>
                  <a:cubicBezTo>
                    <a:pt x="8039371" y="1285908"/>
                    <a:pt x="8296546" y="1084992"/>
                    <a:pt x="8368875" y="798350"/>
                  </a:cubicBezTo>
                  <a:lnTo>
                    <a:pt x="8462635" y="428658"/>
                  </a:lnTo>
                  <a:lnTo>
                    <a:pt x="8936797" y="428658"/>
                  </a:lnTo>
                  <a:cubicBezTo>
                    <a:pt x="9054663" y="428658"/>
                    <a:pt x="9151110" y="525099"/>
                    <a:pt x="9151110" y="642971"/>
                  </a:cubicBezTo>
                  <a:lnTo>
                    <a:pt x="9151110" y="3806795"/>
                  </a:lnTo>
                  <a:lnTo>
                    <a:pt x="8910005" y="4047899"/>
                  </a:lnTo>
                  <a:cubicBezTo>
                    <a:pt x="8789452" y="4168451"/>
                    <a:pt x="8722485" y="4331866"/>
                    <a:pt x="8722485" y="4503316"/>
                  </a:cubicBezTo>
                  <a:lnTo>
                    <a:pt x="8722485" y="4575645"/>
                  </a:lnTo>
                  <a:cubicBezTo>
                    <a:pt x="8719798" y="4824785"/>
                    <a:pt x="8864468" y="5049807"/>
                    <a:pt x="9089490" y="5154289"/>
                  </a:cubicBezTo>
                  <a:lnTo>
                    <a:pt x="8912679" y="5331100"/>
                  </a:lnTo>
                  <a:cubicBezTo>
                    <a:pt x="8792127" y="5451652"/>
                    <a:pt x="8725159" y="5615067"/>
                    <a:pt x="8725159" y="5786517"/>
                  </a:cubicBezTo>
                  <a:lnTo>
                    <a:pt x="8725159" y="5858846"/>
                  </a:lnTo>
                  <a:cubicBezTo>
                    <a:pt x="8722473" y="6107985"/>
                    <a:pt x="8867143" y="6333008"/>
                    <a:pt x="9092165" y="6437489"/>
                  </a:cubicBezTo>
                  <a:lnTo>
                    <a:pt x="8915354" y="6614300"/>
                  </a:lnTo>
                  <a:cubicBezTo>
                    <a:pt x="8794802" y="6734852"/>
                    <a:pt x="8727833" y="6898267"/>
                    <a:pt x="8727833" y="7069717"/>
                  </a:cubicBezTo>
                  <a:lnTo>
                    <a:pt x="8727833" y="7142046"/>
                  </a:lnTo>
                  <a:cubicBezTo>
                    <a:pt x="8725148" y="7391186"/>
                    <a:pt x="8869817" y="7616208"/>
                    <a:pt x="9094839" y="7720690"/>
                  </a:cubicBezTo>
                  <a:lnTo>
                    <a:pt x="8918029" y="7897500"/>
                  </a:lnTo>
                  <a:cubicBezTo>
                    <a:pt x="8797477" y="8018053"/>
                    <a:pt x="8730508" y="8181467"/>
                    <a:pt x="8730508" y="8352917"/>
                  </a:cubicBezTo>
                  <a:lnTo>
                    <a:pt x="8730508" y="8425246"/>
                  </a:lnTo>
                  <a:cubicBezTo>
                    <a:pt x="8727822" y="8685096"/>
                    <a:pt x="8885888" y="8920840"/>
                    <a:pt x="9126992" y="9019960"/>
                  </a:cubicBezTo>
                  <a:cubicBezTo>
                    <a:pt x="9137702" y="9025321"/>
                    <a:pt x="9148423" y="9028007"/>
                    <a:pt x="9159133" y="9033356"/>
                  </a:cubicBezTo>
                  <a:lnTo>
                    <a:pt x="9159133" y="10072778"/>
                  </a:lnTo>
                  <a:close/>
                  <a:moveTo>
                    <a:pt x="10008325" y="8004565"/>
                  </a:moveTo>
                  <a:cubicBezTo>
                    <a:pt x="10008325" y="8060824"/>
                    <a:pt x="9986894" y="8117082"/>
                    <a:pt x="9946706" y="8157259"/>
                  </a:cubicBezTo>
                  <a:lnTo>
                    <a:pt x="9518081" y="8585883"/>
                  </a:lnTo>
                  <a:cubicBezTo>
                    <a:pt x="9435042" y="8668934"/>
                    <a:pt x="9298408" y="8668934"/>
                    <a:pt x="9215369" y="8585883"/>
                  </a:cubicBezTo>
                  <a:cubicBezTo>
                    <a:pt x="9175193" y="8545696"/>
                    <a:pt x="9153761" y="8492123"/>
                    <a:pt x="9153761" y="8433190"/>
                  </a:cubicBezTo>
                  <a:lnTo>
                    <a:pt x="9153761" y="8358175"/>
                  </a:lnTo>
                  <a:cubicBezTo>
                    <a:pt x="9153761" y="8301928"/>
                    <a:pt x="9175193" y="8245670"/>
                    <a:pt x="9215369" y="8205482"/>
                  </a:cubicBezTo>
                  <a:lnTo>
                    <a:pt x="9643994" y="7776857"/>
                  </a:lnTo>
                  <a:cubicBezTo>
                    <a:pt x="9681507" y="7736680"/>
                    <a:pt x="9735080" y="7712563"/>
                    <a:pt x="9791338" y="7712563"/>
                  </a:cubicBezTo>
                  <a:cubicBezTo>
                    <a:pt x="9820816" y="7712563"/>
                    <a:pt x="9850283" y="7717924"/>
                    <a:pt x="9877063" y="7728645"/>
                  </a:cubicBezTo>
                  <a:cubicBezTo>
                    <a:pt x="9957439" y="7760786"/>
                    <a:pt x="10011011" y="7838476"/>
                    <a:pt x="10008325" y="7926887"/>
                  </a:cubicBezTo>
                  <a:close/>
                  <a:moveTo>
                    <a:pt x="10008325" y="6718690"/>
                  </a:moveTo>
                  <a:cubicBezTo>
                    <a:pt x="10008325" y="6774949"/>
                    <a:pt x="9986894" y="6831207"/>
                    <a:pt x="9946706" y="6871384"/>
                  </a:cubicBezTo>
                  <a:lnTo>
                    <a:pt x="9518081" y="7300009"/>
                  </a:lnTo>
                  <a:cubicBezTo>
                    <a:pt x="9435042" y="7383059"/>
                    <a:pt x="9298408" y="7383059"/>
                    <a:pt x="9215369" y="7300009"/>
                  </a:cubicBezTo>
                  <a:cubicBezTo>
                    <a:pt x="9175193" y="7259821"/>
                    <a:pt x="9153761" y="7206248"/>
                    <a:pt x="9153761" y="7147315"/>
                  </a:cubicBezTo>
                  <a:lnTo>
                    <a:pt x="9153761" y="7072300"/>
                  </a:lnTo>
                  <a:cubicBezTo>
                    <a:pt x="9153761" y="7016053"/>
                    <a:pt x="9175193" y="6959795"/>
                    <a:pt x="9215369" y="6919607"/>
                  </a:cubicBezTo>
                  <a:lnTo>
                    <a:pt x="9643994" y="6490982"/>
                  </a:lnTo>
                  <a:cubicBezTo>
                    <a:pt x="9681507" y="6450805"/>
                    <a:pt x="9735080" y="6426688"/>
                    <a:pt x="9791338" y="6426688"/>
                  </a:cubicBezTo>
                  <a:cubicBezTo>
                    <a:pt x="9820816" y="6426688"/>
                    <a:pt x="9850283" y="6432049"/>
                    <a:pt x="9877063" y="6442770"/>
                  </a:cubicBezTo>
                  <a:cubicBezTo>
                    <a:pt x="9957439" y="6474911"/>
                    <a:pt x="10011011" y="6552601"/>
                    <a:pt x="10008325" y="6641012"/>
                  </a:cubicBezTo>
                  <a:close/>
                  <a:moveTo>
                    <a:pt x="10008325" y="5432815"/>
                  </a:moveTo>
                  <a:cubicBezTo>
                    <a:pt x="10008325" y="5489074"/>
                    <a:pt x="9986894" y="5545332"/>
                    <a:pt x="9946706" y="5585509"/>
                  </a:cubicBezTo>
                  <a:lnTo>
                    <a:pt x="9518081" y="6014134"/>
                  </a:lnTo>
                  <a:cubicBezTo>
                    <a:pt x="9435042" y="6097184"/>
                    <a:pt x="9298408" y="6097184"/>
                    <a:pt x="9215369" y="6014134"/>
                  </a:cubicBezTo>
                  <a:cubicBezTo>
                    <a:pt x="9175193" y="5973946"/>
                    <a:pt x="9153761" y="5920373"/>
                    <a:pt x="9153761" y="5861440"/>
                  </a:cubicBezTo>
                  <a:lnTo>
                    <a:pt x="9153761" y="5786425"/>
                  </a:lnTo>
                  <a:cubicBezTo>
                    <a:pt x="9153761" y="5730178"/>
                    <a:pt x="9175193" y="5673920"/>
                    <a:pt x="9215369" y="5633732"/>
                  </a:cubicBezTo>
                  <a:lnTo>
                    <a:pt x="9643994" y="5205107"/>
                  </a:lnTo>
                  <a:cubicBezTo>
                    <a:pt x="9681507" y="5164930"/>
                    <a:pt x="9735080" y="5140813"/>
                    <a:pt x="9791338" y="5140813"/>
                  </a:cubicBezTo>
                  <a:cubicBezTo>
                    <a:pt x="9820816" y="5140813"/>
                    <a:pt x="9850283" y="5146174"/>
                    <a:pt x="9877063" y="5156895"/>
                  </a:cubicBezTo>
                  <a:cubicBezTo>
                    <a:pt x="9957439" y="5189036"/>
                    <a:pt x="10011011" y="5266726"/>
                    <a:pt x="10008325" y="5355137"/>
                  </a:cubicBezTo>
                  <a:close/>
                  <a:moveTo>
                    <a:pt x="10008325" y="4146940"/>
                  </a:moveTo>
                  <a:cubicBezTo>
                    <a:pt x="10008325" y="4203199"/>
                    <a:pt x="9986894" y="4259457"/>
                    <a:pt x="9946706" y="4299634"/>
                  </a:cubicBezTo>
                  <a:lnTo>
                    <a:pt x="9518081" y="4728259"/>
                  </a:lnTo>
                  <a:cubicBezTo>
                    <a:pt x="9435042" y="4811309"/>
                    <a:pt x="9298408" y="4811309"/>
                    <a:pt x="9215369" y="4728259"/>
                  </a:cubicBezTo>
                  <a:cubicBezTo>
                    <a:pt x="9175193" y="4688071"/>
                    <a:pt x="9153761" y="4634498"/>
                    <a:pt x="9153761" y="4575565"/>
                  </a:cubicBezTo>
                  <a:lnTo>
                    <a:pt x="9153761" y="4500550"/>
                  </a:lnTo>
                  <a:cubicBezTo>
                    <a:pt x="9153761" y="4444303"/>
                    <a:pt x="9175193" y="4388045"/>
                    <a:pt x="9215369" y="4347857"/>
                  </a:cubicBezTo>
                  <a:lnTo>
                    <a:pt x="9643994" y="3919232"/>
                  </a:lnTo>
                  <a:cubicBezTo>
                    <a:pt x="9681507" y="3879055"/>
                    <a:pt x="9735080" y="3854938"/>
                    <a:pt x="9791338" y="3854938"/>
                  </a:cubicBezTo>
                  <a:cubicBezTo>
                    <a:pt x="9820816" y="3854938"/>
                    <a:pt x="9850283" y="3860299"/>
                    <a:pt x="9877063" y="3871020"/>
                  </a:cubicBezTo>
                  <a:cubicBezTo>
                    <a:pt x="9957439" y="3903161"/>
                    <a:pt x="10011011" y="3980851"/>
                    <a:pt x="10008325" y="4069262"/>
                  </a:cubicBezTo>
                  <a:close/>
                </a:path>
              </a:pathLst>
            </a:custGeom>
            <a:grpFill/>
            <a:ln w="11430"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EFEB47B4-A620-CD54-A661-CA48319B8244}"/>
                </a:ext>
              </a:extLst>
            </p:cNvPr>
            <p:cNvSpPr/>
            <p:nvPr/>
          </p:nvSpPr>
          <p:spPr>
            <a:xfrm>
              <a:off x="10477500" y="3624578"/>
              <a:ext cx="3429000" cy="4305006"/>
            </a:xfrm>
            <a:custGeom>
              <a:avLst/>
              <a:gdLst>
                <a:gd name="connsiteX0" fmla="*/ 0 w 3429000"/>
                <a:gd name="connsiteY0" fmla="*/ 734023 h 4305006"/>
                <a:gd name="connsiteX1" fmla="*/ 0 w 3429000"/>
                <a:gd name="connsiteY1" fmla="*/ 1518944 h 4305006"/>
                <a:gd name="connsiteX2" fmla="*/ 214313 w 3429000"/>
                <a:gd name="connsiteY2" fmla="*/ 1518944 h 4305006"/>
                <a:gd name="connsiteX3" fmla="*/ 214313 w 3429000"/>
                <a:gd name="connsiteY3" fmla="*/ 3019132 h 4305006"/>
                <a:gd name="connsiteX4" fmla="*/ 0 w 3429000"/>
                <a:gd name="connsiteY4" fmla="*/ 3019132 h 4305006"/>
                <a:gd name="connsiteX5" fmla="*/ 0 w 3429000"/>
                <a:gd name="connsiteY5" fmla="*/ 4305007 h 4305006"/>
                <a:gd name="connsiteX6" fmla="*/ 3429000 w 3429000"/>
                <a:gd name="connsiteY6" fmla="*/ 4305007 h 4305006"/>
                <a:gd name="connsiteX7" fmla="*/ 3429000 w 3429000"/>
                <a:gd name="connsiteY7" fmla="*/ 3019132 h 4305006"/>
                <a:gd name="connsiteX8" fmla="*/ 3214688 w 3429000"/>
                <a:gd name="connsiteY8" fmla="*/ 3019132 h 4305006"/>
                <a:gd name="connsiteX9" fmla="*/ 3214688 w 3429000"/>
                <a:gd name="connsiteY9" fmla="*/ 1518944 h 4305006"/>
                <a:gd name="connsiteX10" fmla="*/ 3429000 w 3429000"/>
                <a:gd name="connsiteY10" fmla="*/ 1518944 h 4305006"/>
                <a:gd name="connsiteX11" fmla="*/ 3429000 w 3429000"/>
                <a:gd name="connsiteY11" fmla="*/ 734023 h 4305006"/>
                <a:gd name="connsiteX12" fmla="*/ 1714500 w 3429000"/>
                <a:gd name="connsiteY12" fmla="*/ 0 h 4305006"/>
                <a:gd name="connsiteX13" fmla="*/ 3000375 w 3429000"/>
                <a:gd name="connsiteY13" fmla="*/ 3876359 h 4305006"/>
                <a:gd name="connsiteX14" fmla="*/ 428625 w 3429000"/>
                <a:gd name="connsiteY14" fmla="*/ 3876359 h 4305006"/>
                <a:gd name="connsiteX15" fmla="*/ 428625 w 3429000"/>
                <a:gd name="connsiteY15" fmla="*/ 3447734 h 4305006"/>
                <a:gd name="connsiteX16" fmla="*/ 3000375 w 3429000"/>
                <a:gd name="connsiteY16" fmla="*/ 3447734 h 4305006"/>
                <a:gd name="connsiteX17" fmla="*/ 642938 w 3429000"/>
                <a:gd name="connsiteY17" fmla="*/ 3019109 h 4305006"/>
                <a:gd name="connsiteX18" fmla="*/ 642938 w 3429000"/>
                <a:gd name="connsiteY18" fmla="*/ 1518921 h 4305006"/>
                <a:gd name="connsiteX19" fmla="*/ 1071563 w 3429000"/>
                <a:gd name="connsiteY19" fmla="*/ 1518921 h 4305006"/>
                <a:gd name="connsiteX20" fmla="*/ 1071563 w 3429000"/>
                <a:gd name="connsiteY20" fmla="*/ 3019109 h 4305006"/>
                <a:gd name="connsiteX21" fmla="*/ 1500188 w 3429000"/>
                <a:gd name="connsiteY21" fmla="*/ 3019109 h 4305006"/>
                <a:gd name="connsiteX22" fmla="*/ 1500188 w 3429000"/>
                <a:gd name="connsiteY22" fmla="*/ 1518921 h 4305006"/>
                <a:gd name="connsiteX23" fmla="*/ 1928813 w 3429000"/>
                <a:gd name="connsiteY23" fmla="*/ 1518921 h 4305006"/>
                <a:gd name="connsiteX24" fmla="*/ 1928813 w 3429000"/>
                <a:gd name="connsiteY24" fmla="*/ 3019109 h 4305006"/>
                <a:gd name="connsiteX25" fmla="*/ 2357438 w 3429000"/>
                <a:gd name="connsiteY25" fmla="*/ 3019109 h 4305006"/>
                <a:gd name="connsiteX26" fmla="*/ 2357438 w 3429000"/>
                <a:gd name="connsiteY26" fmla="*/ 1518921 h 4305006"/>
                <a:gd name="connsiteX27" fmla="*/ 2786063 w 3429000"/>
                <a:gd name="connsiteY27" fmla="*/ 1518921 h 4305006"/>
                <a:gd name="connsiteX28" fmla="*/ 2786063 w 3429000"/>
                <a:gd name="connsiteY28" fmla="*/ 3019109 h 4305006"/>
                <a:gd name="connsiteX29" fmla="*/ 3000375 w 3429000"/>
                <a:gd name="connsiteY29" fmla="*/ 1090296 h 4305006"/>
                <a:gd name="connsiteX30" fmla="*/ 428625 w 3429000"/>
                <a:gd name="connsiteY30" fmla="*/ 1090296 h 4305006"/>
                <a:gd name="connsiteX31" fmla="*/ 428625 w 3429000"/>
                <a:gd name="connsiteY31" fmla="*/ 1017967 h 4305006"/>
                <a:gd name="connsiteX32" fmla="*/ 1714500 w 3429000"/>
                <a:gd name="connsiteY32" fmla="*/ 466115 h 4305006"/>
                <a:gd name="connsiteX33" fmla="*/ 3000375 w 3429000"/>
                <a:gd name="connsiteY33" fmla="*/ 1017967 h 4305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429000" h="4305006">
                  <a:moveTo>
                    <a:pt x="0" y="734023"/>
                  </a:moveTo>
                  <a:lnTo>
                    <a:pt x="0" y="1518944"/>
                  </a:lnTo>
                  <a:lnTo>
                    <a:pt x="214313" y="1518944"/>
                  </a:lnTo>
                  <a:lnTo>
                    <a:pt x="214313" y="3019132"/>
                  </a:lnTo>
                  <a:lnTo>
                    <a:pt x="0" y="3019132"/>
                  </a:lnTo>
                  <a:lnTo>
                    <a:pt x="0" y="4305007"/>
                  </a:lnTo>
                  <a:lnTo>
                    <a:pt x="3429000" y="4305007"/>
                  </a:lnTo>
                  <a:lnTo>
                    <a:pt x="3429000" y="3019132"/>
                  </a:lnTo>
                  <a:lnTo>
                    <a:pt x="3214688" y="3019132"/>
                  </a:lnTo>
                  <a:lnTo>
                    <a:pt x="3214688" y="1518944"/>
                  </a:lnTo>
                  <a:lnTo>
                    <a:pt x="3429000" y="1518944"/>
                  </a:lnTo>
                  <a:lnTo>
                    <a:pt x="3429000" y="734023"/>
                  </a:lnTo>
                  <a:lnTo>
                    <a:pt x="1714500" y="0"/>
                  </a:lnTo>
                  <a:close/>
                  <a:moveTo>
                    <a:pt x="3000375" y="3876359"/>
                  </a:moveTo>
                  <a:lnTo>
                    <a:pt x="428625" y="3876359"/>
                  </a:lnTo>
                  <a:lnTo>
                    <a:pt x="428625" y="3447734"/>
                  </a:lnTo>
                  <a:lnTo>
                    <a:pt x="3000375" y="3447734"/>
                  </a:lnTo>
                  <a:close/>
                  <a:moveTo>
                    <a:pt x="642938" y="3019109"/>
                  </a:moveTo>
                  <a:lnTo>
                    <a:pt x="642938" y="1518921"/>
                  </a:lnTo>
                  <a:lnTo>
                    <a:pt x="1071563" y="1518921"/>
                  </a:lnTo>
                  <a:lnTo>
                    <a:pt x="1071563" y="3019109"/>
                  </a:lnTo>
                  <a:close/>
                  <a:moveTo>
                    <a:pt x="1500188" y="3019109"/>
                  </a:moveTo>
                  <a:lnTo>
                    <a:pt x="1500188" y="1518921"/>
                  </a:lnTo>
                  <a:lnTo>
                    <a:pt x="1928813" y="1518921"/>
                  </a:lnTo>
                  <a:lnTo>
                    <a:pt x="1928813" y="3019109"/>
                  </a:lnTo>
                  <a:close/>
                  <a:moveTo>
                    <a:pt x="2357438" y="3019109"/>
                  </a:moveTo>
                  <a:lnTo>
                    <a:pt x="2357438" y="1518921"/>
                  </a:lnTo>
                  <a:lnTo>
                    <a:pt x="2786063" y="1518921"/>
                  </a:lnTo>
                  <a:lnTo>
                    <a:pt x="2786063" y="3019109"/>
                  </a:lnTo>
                  <a:close/>
                  <a:moveTo>
                    <a:pt x="3000375" y="1090296"/>
                  </a:moveTo>
                  <a:lnTo>
                    <a:pt x="428625" y="1090296"/>
                  </a:lnTo>
                  <a:lnTo>
                    <a:pt x="428625" y="1017967"/>
                  </a:lnTo>
                  <a:lnTo>
                    <a:pt x="1714500" y="466115"/>
                  </a:lnTo>
                  <a:lnTo>
                    <a:pt x="3000375" y="1017967"/>
                  </a:lnTo>
                  <a:close/>
                </a:path>
              </a:pathLst>
            </a:custGeom>
            <a:grpFill/>
            <a:ln w="11430"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CAC17320-1337-2D1A-CA9C-FE391C6A1AE1}"/>
                </a:ext>
              </a:extLst>
            </p:cNvPr>
            <p:cNvSpPr/>
            <p:nvPr/>
          </p:nvSpPr>
          <p:spPr>
            <a:xfrm>
              <a:off x="16762171" y="4848857"/>
              <a:ext cx="786298" cy="4018330"/>
            </a:xfrm>
            <a:custGeom>
              <a:avLst/>
              <a:gdLst>
                <a:gd name="connsiteX0" fmla="*/ 0 w 786298"/>
                <a:gd name="connsiteY0" fmla="*/ 160683 h 4018330"/>
                <a:gd name="connsiteX1" fmla="*/ 0 w 786298"/>
                <a:gd name="connsiteY1" fmla="*/ 3857602 h 4018330"/>
                <a:gd name="connsiteX2" fmla="*/ 396507 w 786298"/>
                <a:gd name="connsiteY2" fmla="*/ 4018331 h 4018330"/>
                <a:gd name="connsiteX3" fmla="*/ 396507 w 786298"/>
                <a:gd name="connsiteY3" fmla="*/ 0 h 4018330"/>
              </a:gdLst>
              <a:ahLst/>
              <a:cxnLst>
                <a:cxn ang="0">
                  <a:pos x="connsiteX0" y="connsiteY0"/>
                </a:cxn>
                <a:cxn ang="0">
                  <a:pos x="connsiteX1" y="connsiteY1"/>
                </a:cxn>
                <a:cxn ang="0">
                  <a:pos x="connsiteX2" y="connsiteY2"/>
                </a:cxn>
                <a:cxn ang="0">
                  <a:pos x="connsiteX3" y="connsiteY3"/>
                </a:cxn>
              </a:cxnLst>
              <a:rect l="l" t="t" r="r" b="b"/>
              <a:pathLst>
                <a:path w="786298" h="4018330">
                  <a:moveTo>
                    <a:pt x="0" y="160683"/>
                  </a:moveTo>
                  <a:cubicBezTo>
                    <a:pt x="476860" y="1347460"/>
                    <a:pt x="476860" y="2670826"/>
                    <a:pt x="0" y="3857602"/>
                  </a:cubicBezTo>
                  <a:lnTo>
                    <a:pt x="396507" y="4018331"/>
                  </a:lnTo>
                  <a:cubicBezTo>
                    <a:pt x="916229" y="2729827"/>
                    <a:pt x="916229" y="1288504"/>
                    <a:pt x="396507" y="0"/>
                  </a:cubicBezTo>
                  <a:close/>
                </a:path>
              </a:pathLst>
            </a:custGeom>
            <a:grpFill/>
            <a:ln w="11430"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052C2D11-5DA0-A2B7-9AC2-075A45516DE9}"/>
                </a:ext>
              </a:extLst>
            </p:cNvPr>
            <p:cNvSpPr/>
            <p:nvPr/>
          </p:nvSpPr>
          <p:spPr>
            <a:xfrm>
              <a:off x="17744808" y="4420140"/>
              <a:ext cx="876737" cy="4878323"/>
            </a:xfrm>
            <a:custGeom>
              <a:avLst/>
              <a:gdLst>
                <a:gd name="connsiteX0" fmla="*/ 396506 w 876737"/>
                <a:gd name="connsiteY0" fmla="*/ 69 h 4878323"/>
                <a:gd name="connsiteX1" fmla="*/ 0 w 876737"/>
                <a:gd name="connsiteY1" fmla="*/ 163483 h 4878323"/>
                <a:gd name="connsiteX2" fmla="*/ 0 w 876737"/>
                <a:gd name="connsiteY2" fmla="*/ 4714909 h 4878323"/>
                <a:gd name="connsiteX3" fmla="*/ 396506 w 876737"/>
                <a:gd name="connsiteY3" fmla="*/ 4878324 h 4878323"/>
                <a:gd name="connsiteX4" fmla="*/ 396506 w 876737"/>
                <a:gd name="connsiteY4" fmla="*/ 0 h 4878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6737" h="4878323">
                  <a:moveTo>
                    <a:pt x="396506" y="69"/>
                  </a:moveTo>
                  <a:lnTo>
                    <a:pt x="0" y="163483"/>
                  </a:lnTo>
                  <a:cubicBezTo>
                    <a:pt x="594702" y="1623437"/>
                    <a:pt x="594702" y="3257584"/>
                    <a:pt x="0" y="4714909"/>
                  </a:cubicBezTo>
                  <a:lnTo>
                    <a:pt x="396506" y="4878324"/>
                  </a:lnTo>
                  <a:cubicBezTo>
                    <a:pt x="1036815" y="3313786"/>
                    <a:pt x="1036815" y="1561795"/>
                    <a:pt x="396506" y="0"/>
                  </a:cubicBezTo>
                  <a:close/>
                </a:path>
              </a:pathLst>
            </a:custGeom>
            <a:grpFill/>
            <a:ln w="11430"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B6F2DD66-4595-A5C9-CE8C-564E3428C46A}"/>
                </a:ext>
              </a:extLst>
            </p:cNvPr>
            <p:cNvSpPr/>
            <p:nvPr/>
          </p:nvSpPr>
          <p:spPr>
            <a:xfrm>
              <a:off x="6852978" y="4848811"/>
              <a:ext cx="768850" cy="1596622"/>
            </a:xfrm>
            <a:custGeom>
              <a:avLst/>
              <a:gdLst>
                <a:gd name="connsiteX0" fmla="*/ 768850 w 768850"/>
                <a:gd name="connsiteY0" fmla="*/ 160729 h 1596622"/>
                <a:gd name="connsiteX1" fmla="*/ 372367 w 768850"/>
                <a:gd name="connsiteY1" fmla="*/ 0 h 1596622"/>
                <a:gd name="connsiteX2" fmla="*/ 0 w 768850"/>
                <a:gd name="connsiteY2" fmla="*/ 1561795 h 1596622"/>
                <a:gd name="connsiteX3" fmla="*/ 425950 w 768850"/>
                <a:gd name="connsiteY3" fmla="*/ 1596623 h 1596622"/>
                <a:gd name="connsiteX4" fmla="*/ 768850 w 768850"/>
                <a:gd name="connsiteY4" fmla="*/ 160786 h 1596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8850" h="1596622">
                  <a:moveTo>
                    <a:pt x="768850" y="160729"/>
                  </a:moveTo>
                  <a:lnTo>
                    <a:pt x="372367" y="0"/>
                  </a:lnTo>
                  <a:cubicBezTo>
                    <a:pt x="171450" y="498280"/>
                    <a:pt x="45537" y="1026026"/>
                    <a:pt x="0" y="1561795"/>
                  </a:cubicBezTo>
                  <a:lnTo>
                    <a:pt x="425950" y="1596623"/>
                  </a:lnTo>
                  <a:cubicBezTo>
                    <a:pt x="466138" y="1103704"/>
                    <a:pt x="581330" y="618820"/>
                    <a:pt x="768850" y="160786"/>
                  </a:cubicBezTo>
                  <a:close/>
                </a:path>
              </a:pathLst>
            </a:custGeom>
            <a:grpFill/>
            <a:ln w="11430"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6DF9167F-9B50-7214-D33E-07526EC11DC2}"/>
                </a:ext>
              </a:extLst>
            </p:cNvPr>
            <p:cNvSpPr/>
            <p:nvPr/>
          </p:nvSpPr>
          <p:spPr>
            <a:xfrm>
              <a:off x="5761939" y="4420243"/>
              <a:ext cx="876680" cy="4875581"/>
            </a:xfrm>
            <a:custGeom>
              <a:avLst/>
              <a:gdLst>
                <a:gd name="connsiteX0" fmla="*/ 876681 w 876680"/>
                <a:gd name="connsiteY0" fmla="*/ 4714841 h 4875581"/>
                <a:gd name="connsiteX1" fmla="*/ 876681 w 876680"/>
                <a:gd name="connsiteY1" fmla="*/ 163415 h 4875581"/>
                <a:gd name="connsiteX2" fmla="*/ 480197 w 876680"/>
                <a:gd name="connsiteY2" fmla="*/ 0 h 4875581"/>
                <a:gd name="connsiteX3" fmla="*/ 480197 w 876680"/>
                <a:gd name="connsiteY3" fmla="*/ 4875581 h 4875581"/>
              </a:gdLst>
              <a:ahLst/>
              <a:cxnLst>
                <a:cxn ang="0">
                  <a:pos x="connsiteX0" y="connsiteY0"/>
                </a:cxn>
                <a:cxn ang="0">
                  <a:pos x="connsiteX1" y="connsiteY1"/>
                </a:cxn>
                <a:cxn ang="0">
                  <a:pos x="connsiteX2" y="connsiteY2"/>
                </a:cxn>
                <a:cxn ang="0">
                  <a:pos x="connsiteX3" y="connsiteY3"/>
                </a:cxn>
              </a:cxnLst>
              <a:rect l="l" t="t" r="r" b="b"/>
              <a:pathLst>
                <a:path w="876680" h="4875581">
                  <a:moveTo>
                    <a:pt x="876681" y="4714841"/>
                  </a:moveTo>
                  <a:cubicBezTo>
                    <a:pt x="281967" y="3254887"/>
                    <a:pt x="281967" y="1620740"/>
                    <a:pt x="876681" y="163415"/>
                  </a:cubicBezTo>
                  <a:lnTo>
                    <a:pt x="480197" y="0"/>
                  </a:lnTo>
                  <a:cubicBezTo>
                    <a:pt x="-160066" y="1561795"/>
                    <a:pt x="-160066" y="3313786"/>
                    <a:pt x="480197" y="4875581"/>
                  </a:cubicBezTo>
                  <a:close/>
                </a:path>
              </a:pathLst>
            </a:custGeom>
            <a:grpFill/>
            <a:ln w="11430" cap="flat">
              <a:noFill/>
              <a:prstDash val="solid"/>
              <a:miter/>
            </a:ln>
          </p:spPr>
          <p:txBody>
            <a:bodyPr rtlCol="0" anchor="ctr"/>
            <a:lstStyle/>
            <a:p>
              <a:endParaRPr lang="en-US"/>
            </a:p>
          </p:txBody>
        </p:sp>
      </p:grpSp>
      <p:grpSp>
        <p:nvGrpSpPr>
          <p:cNvPr id="2" name="Grupo 1">
            <a:extLst>
              <a:ext uri="{FF2B5EF4-FFF2-40B4-BE49-F238E27FC236}">
                <a16:creationId xmlns:a16="http://schemas.microsoft.com/office/drawing/2014/main" id="{58C2F69C-301E-0E4F-8EDC-980D5B762B78}"/>
              </a:ext>
            </a:extLst>
          </p:cNvPr>
          <p:cNvGrpSpPr/>
          <p:nvPr/>
        </p:nvGrpSpPr>
        <p:grpSpPr>
          <a:xfrm>
            <a:off x="2856028" y="11768990"/>
            <a:ext cx="4111580" cy="664106"/>
            <a:chOff x="2856028" y="11768990"/>
            <a:chExt cx="4111580" cy="664106"/>
          </a:xfrm>
        </p:grpSpPr>
        <p:sp>
          <p:nvSpPr>
            <p:cNvPr id="8" name="Effective Presentation Template with Techy Look &amp; Feel.…">
              <a:extLst>
                <a:ext uri="{FF2B5EF4-FFF2-40B4-BE49-F238E27FC236}">
                  <a16:creationId xmlns:a16="http://schemas.microsoft.com/office/drawing/2014/main" id="{FB6826AB-C407-7505-8A4A-D5468B1A7AF7}"/>
                </a:ext>
              </a:extLst>
            </p:cNvPr>
            <p:cNvSpPr txBox="1"/>
            <p:nvPr/>
          </p:nvSpPr>
          <p:spPr>
            <a:xfrm>
              <a:off x="3827325" y="11870211"/>
              <a:ext cx="3140283" cy="461665"/>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p>
              <a:pPr marL="0" indent="0" algn="just">
                <a:lnSpc>
                  <a:spcPct val="100000"/>
                </a:lnSpc>
                <a:buNone/>
              </a:pPr>
              <a:r>
                <a:rPr lang="en-US" sz="3000" b="1" dirty="0">
                  <a:solidFill>
                    <a:srgbClr val="FFFFFF"/>
                  </a:solidFill>
                  <a:latin typeface="DM Sans" pitchFamily="2" charset="0"/>
                  <a:ea typeface="Inter" pitchFamily="34" charset="-122"/>
                  <a:cs typeface="Lato" panose="020F0502020204030203" pitchFamily="34" charset="0"/>
                </a:rPr>
                <a:t>by Luigi </a:t>
              </a:r>
              <a:r>
                <a:rPr lang="en-US" sz="3000" b="1" dirty="0" err="1">
                  <a:solidFill>
                    <a:srgbClr val="FFFFFF"/>
                  </a:solidFill>
                  <a:latin typeface="DM Sans" pitchFamily="2" charset="0"/>
                  <a:ea typeface="Inter" pitchFamily="34" charset="-122"/>
                  <a:cs typeface="Lato" panose="020F0502020204030203" pitchFamily="34" charset="0"/>
                </a:rPr>
                <a:t>Wewege</a:t>
              </a:r>
              <a:endParaRPr lang="en-US" sz="3000" b="1" dirty="0">
                <a:solidFill>
                  <a:srgbClr val="FFFFFF"/>
                </a:solidFill>
                <a:latin typeface="DM Sans" pitchFamily="2" charset="0"/>
              </a:endParaRPr>
            </a:p>
          </p:txBody>
        </p:sp>
        <p:sp>
          <p:nvSpPr>
            <p:cNvPr id="9" name="Oval 8">
              <a:extLst>
                <a:ext uri="{FF2B5EF4-FFF2-40B4-BE49-F238E27FC236}">
                  <a16:creationId xmlns:a16="http://schemas.microsoft.com/office/drawing/2014/main" id="{59C1B053-DEFD-30DF-F0B9-70815C070D96}"/>
                </a:ext>
              </a:extLst>
            </p:cNvPr>
            <p:cNvSpPr/>
            <p:nvPr/>
          </p:nvSpPr>
          <p:spPr>
            <a:xfrm>
              <a:off x="2856028" y="11768990"/>
              <a:ext cx="664106" cy="664106"/>
            </a:xfrm>
            <a:prstGeom prst="ellipse">
              <a:avLst/>
            </a:prstGeom>
            <a:solidFill>
              <a:srgbClr val="18D0F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r>
                <a:rPr lang="en-US" sz="3000" dirty="0">
                  <a:solidFill>
                    <a:srgbClr val="011832"/>
                  </a:solidFill>
                  <a:latin typeface="DM Sans" pitchFamily="2" charset="0"/>
                  <a:ea typeface="+mn-ea"/>
                  <a:cs typeface="+mn-cs"/>
                  <a:sym typeface="Helvetica Neue Medium"/>
                </a:rPr>
                <a:t>L</a:t>
              </a:r>
              <a:endParaRPr kumimoji="0" lang="en-US" sz="3000" b="0" i="0" u="none" strike="noStrike" cap="none" spc="0" normalizeH="0" baseline="0" dirty="0">
                <a:ln>
                  <a:noFill/>
                </a:ln>
                <a:solidFill>
                  <a:srgbClr val="011832"/>
                </a:solidFill>
                <a:effectLst/>
                <a:uFillTx/>
                <a:latin typeface="DM Sans" pitchFamily="2" charset="0"/>
                <a:ea typeface="+mn-ea"/>
                <a:cs typeface="+mn-cs"/>
                <a:sym typeface="Helvetica Neue Medium"/>
              </a:endParaRPr>
            </a:p>
          </p:txBody>
        </p:sp>
      </p:grpSp>
    </p:spTree>
    <p:custDataLst>
      <p:tags r:id="rId1"/>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7000">
        <p159:morph option="byObject"/>
      </p:transition>
    </mc:Choice>
    <mc:Fallback xmlns="">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852" fill="hold"/>
                                        <p:tgtEl>
                                          <p:spTgt spid="3"/>
                                        </p:tgtEl>
                                      </p:cBhvr>
                                    </p:cmd>
                                  </p:childTnLst>
                                </p:cTn>
                              </p:par>
                              <p:par>
                                <p:cTn id="7" presetID="16" presetClass="entr" presetSubtype="21" fill="hold" grpId="0" nodeType="withEffect">
                                  <p:stCondLst>
                                    <p:cond delay="0"/>
                                  </p:stCondLst>
                                  <p:childTnLst>
                                    <p:set>
                                      <p:cBhvr>
                                        <p:cTn id="8" dur="1" fill="hold">
                                          <p:stCondLst>
                                            <p:cond delay="0"/>
                                          </p:stCondLst>
                                        </p:cTn>
                                        <p:tgtEl>
                                          <p:spTgt spid="21"/>
                                        </p:tgtEl>
                                        <p:attrNameLst>
                                          <p:attrName>style.visibility</p:attrName>
                                        </p:attrNameLst>
                                      </p:cBhvr>
                                      <p:to>
                                        <p:strVal val="visible"/>
                                      </p:to>
                                    </p:set>
                                    <p:animEffect transition="in" filter="barn(inVertical)">
                                      <p:cBhvr>
                                        <p:cTn id="9" dur="500"/>
                                        <p:tgtEl>
                                          <p:spTgt spid="21"/>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childTnLst>
                                </p:cTn>
                              </p:par>
                              <p:par>
                                <p:cTn id="13" presetID="1" presetClass="mediacall" presetSubtype="0" fill="hold" nodeType="withEffect">
                                  <p:stCondLst>
                                    <p:cond delay="5000"/>
                                  </p:stCondLst>
                                  <p:childTnLst>
                                    <p:cmd type="call" cmd="playFrom(0.0)">
                                      <p:cBhvr>
                                        <p:cTn id="14" dur="300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4"/>
                </p:tgtEl>
              </p:cMediaNode>
            </p:audio>
            <p:audio>
              <p:cMediaNode vol="80000">
                <p:cTn id="16" fill="hold" display="0">
                  <p:stCondLst>
                    <p:cond delay="indefinite"/>
                  </p:stCondLst>
                  <p:endCondLst>
                    <p:cond evt="onStopAudio" delay="0">
                      <p:tgtEl>
                        <p:sldTgt/>
                      </p:tgtEl>
                    </p:cond>
                  </p:endCondLst>
                </p:cTn>
                <p:tgtEl>
                  <p:spTgt spid="3"/>
                </p:tgtEl>
              </p:cMediaNode>
            </p:audio>
            <p:audio>
              <p:cMediaNode vol="80000">
                <p:cTn id="17" fill="hold" display="0">
                  <p:stCondLst>
                    <p:cond delay="indefinite"/>
                  </p:stCondLst>
                  <p:endCondLst>
                    <p:cond evt="onStopAudio" delay="0">
                      <p:tgtEl>
                        <p:sldTgt/>
                      </p:tgtEl>
                    </p:cond>
                  </p:endCondLst>
                </p:cTn>
                <p:tgtEl>
                  <p:spTgt spid="5"/>
                </p:tgtEl>
              </p:cMediaNode>
            </p:audio>
          </p:childTnLst>
        </p:cTn>
      </p:par>
    </p:tnLst>
    <p:bldLst>
      <p:bldP spid="21" grpId="0" animBg="1"/>
      <p:bldP spid="2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11832"/>
        </a:solidFill>
        <a:effectLst/>
      </p:bgPr>
    </p:bg>
    <p:spTree>
      <p:nvGrpSpPr>
        <p:cNvPr id="1" name=""/>
        <p:cNvGrpSpPr/>
        <p:nvPr/>
      </p:nvGrpSpPr>
      <p:grpSpPr>
        <a:xfrm>
          <a:off x="0" y="0"/>
          <a:ext cx="0" cy="0"/>
          <a:chOff x="0" y="0"/>
          <a:chExt cx="0" cy="0"/>
        </a:xfrm>
      </p:grpSpPr>
      <p:pic>
        <p:nvPicPr>
          <p:cNvPr id="37" name="ElevenLabs_2024-11-02T15_26_12_Elon_gen_s50_sb75_se0_m2">
            <a:hlinkClick r:id="" action="ppaction://media"/>
            <a:extLst>
              <a:ext uri="{FF2B5EF4-FFF2-40B4-BE49-F238E27FC236}">
                <a16:creationId xmlns:a16="http://schemas.microsoft.com/office/drawing/2014/main" id="{28B95A81-E70D-2857-D38D-6CCCA4FD1C6A}"/>
              </a:ext>
            </a:extLst>
          </p:cNvPr>
          <p:cNvPicPr>
            <a:picLocks noChangeAspect="1"/>
          </p:cNvPicPr>
          <p:nvPr>
            <a:audioFile r:link="rId2"/>
            <p:extLst>
              <p:ext uri="{DAA4B4D4-6D71-4841-9C94-3DE7FCFB9230}">
                <p14:media xmlns:p14="http://schemas.microsoft.com/office/powerpoint/2010/main" r:embed="rId1"/>
              </p:ext>
            </p:extLst>
          </p:nvPr>
        </p:nvPicPr>
        <p:blipFill>
          <a:blip r:embed="rId20"/>
          <a:stretch>
            <a:fillRect/>
          </a:stretch>
        </p:blipFill>
        <p:spPr>
          <a:xfrm>
            <a:off x="13863967" y="12035319"/>
            <a:ext cx="609600" cy="609600"/>
          </a:xfrm>
          <a:prstGeom prst="rect">
            <a:avLst/>
          </a:prstGeom>
        </p:spPr>
      </p:pic>
      <p:pic>
        <p:nvPicPr>
          <p:cNvPr id="36" name="ElevenLabs_2024-11-02T15_25_46_Elon_gen_s50_sb75_se0_m2">
            <a:hlinkClick r:id="" action="ppaction://media"/>
            <a:extLst>
              <a:ext uri="{FF2B5EF4-FFF2-40B4-BE49-F238E27FC236}">
                <a16:creationId xmlns:a16="http://schemas.microsoft.com/office/drawing/2014/main" id="{E2E8737E-9D09-71CB-0AA6-320CFC9AB735}"/>
              </a:ext>
            </a:extLst>
          </p:cNvPr>
          <p:cNvPicPr>
            <a:picLocks noChangeAspect="1"/>
          </p:cNvPicPr>
          <p:nvPr>
            <a:audioFile r:link="rId4"/>
            <p:extLst>
              <p:ext uri="{DAA4B4D4-6D71-4841-9C94-3DE7FCFB9230}">
                <p14:media xmlns:p14="http://schemas.microsoft.com/office/powerpoint/2010/main" r:embed="rId3"/>
              </p:ext>
            </p:extLst>
          </p:nvPr>
        </p:nvPicPr>
        <p:blipFill>
          <a:blip r:embed="rId20"/>
          <a:stretch>
            <a:fillRect/>
          </a:stretch>
        </p:blipFill>
        <p:spPr>
          <a:xfrm>
            <a:off x="13915111" y="10958991"/>
            <a:ext cx="609600" cy="609600"/>
          </a:xfrm>
          <a:prstGeom prst="rect">
            <a:avLst/>
          </a:prstGeom>
        </p:spPr>
      </p:pic>
      <p:pic>
        <p:nvPicPr>
          <p:cNvPr id="35" name="ElevenLabs_2024-11-02T15_25_17_Elon_gen_s50_sb75_se0_m2">
            <a:hlinkClick r:id="" action="ppaction://media"/>
            <a:extLst>
              <a:ext uri="{FF2B5EF4-FFF2-40B4-BE49-F238E27FC236}">
                <a16:creationId xmlns:a16="http://schemas.microsoft.com/office/drawing/2014/main" id="{C2188681-FA6D-0259-0956-2C64DF3D0606}"/>
              </a:ext>
            </a:extLst>
          </p:cNvPr>
          <p:cNvPicPr>
            <a:picLocks noChangeAspect="1"/>
          </p:cNvPicPr>
          <p:nvPr>
            <a:audioFile r:link="rId6"/>
            <p:extLst>
              <p:ext uri="{DAA4B4D4-6D71-4841-9C94-3DE7FCFB9230}">
                <p14:media xmlns:p14="http://schemas.microsoft.com/office/powerpoint/2010/main" r:embed="rId5"/>
              </p:ext>
            </p:extLst>
          </p:nvPr>
        </p:nvPicPr>
        <p:blipFill>
          <a:blip r:embed="rId20"/>
          <a:stretch>
            <a:fillRect/>
          </a:stretch>
        </p:blipFill>
        <p:spPr>
          <a:xfrm>
            <a:off x="13863967" y="9532579"/>
            <a:ext cx="609600" cy="609600"/>
          </a:xfrm>
          <a:prstGeom prst="rect">
            <a:avLst/>
          </a:prstGeom>
        </p:spPr>
      </p:pic>
      <p:pic>
        <p:nvPicPr>
          <p:cNvPr id="34" name="ElevenLabs_2024-11-02T15_24_52_Elon_gen_s50_sb75_se0_m2">
            <a:hlinkClick r:id="" action="ppaction://media"/>
            <a:extLst>
              <a:ext uri="{FF2B5EF4-FFF2-40B4-BE49-F238E27FC236}">
                <a16:creationId xmlns:a16="http://schemas.microsoft.com/office/drawing/2014/main" id="{63275C9D-F93A-DADA-2A91-8613625B5310}"/>
              </a:ext>
            </a:extLst>
          </p:cNvPr>
          <p:cNvPicPr>
            <a:picLocks noChangeAspect="1"/>
          </p:cNvPicPr>
          <p:nvPr>
            <a:audioFile r:link="rId8"/>
            <p:extLst>
              <p:ext uri="{DAA4B4D4-6D71-4841-9C94-3DE7FCFB9230}">
                <p14:media xmlns:p14="http://schemas.microsoft.com/office/powerpoint/2010/main" r:embed="rId7"/>
              </p:ext>
            </p:extLst>
          </p:nvPr>
        </p:nvPicPr>
        <p:blipFill>
          <a:blip r:embed="rId20"/>
          <a:stretch>
            <a:fillRect/>
          </a:stretch>
        </p:blipFill>
        <p:spPr>
          <a:xfrm>
            <a:off x="13863967" y="8245165"/>
            <a:ext cx="609600" cy="609600"/>
          </a:xfrm>
          <a:prstGeom prst="rect">
            <a:avLst/>
          </a:prstGeom>
        </p:spPr>
      </p:pic>
      <p:pic>
        <p:nvPicPr>
          <p:cNvPr id="33" name="ElevenLabs_2024-11-02T15_24_27_Elon_gen_s50_sb75_se0_m2">
            <a:hlinkClick r:id="" action="ppaction://media"/>
            <a:extLst>
              <a:ext uri="{FF2B5EF4-FFF2-40B4-BE49-F238E27FC236}">
                <a16:creationId xmlns:a16="http://schemas.microsoft.com/office/drawing/2014/main" id="{CCD94372-3193-5D8A-018B-3ABC656B23F3}"/>
              </a:ext>
            </a:extLst>
          </p:cNvPr>
          <p:cNvPicPr>
            <a:picLocks noChangeAspect="1"/>
          </p:cNvPicPr>
          <p:nvPr>
            <a:audioFile r:link="rId10"/>
            <p:extLst>
              <p:ext uri="{DAA4B4D4-6D71-4841-9C94-3DE7FCFB9230}">
                <p14:media xmlns:p14="http://schemas.microsoft.com/office/powerpoint/2010/main" r:embed="rId9"/>
              </p:ext>
            </p:extLst>
          </p:nvPr>
        </p:nvPicPr>
        <p:blipFill>
          <a:blip r:embed="rId20"/>
          <a:stretch>
            <a:fillRect/>
          </a:stretch>
        </p:blipFill>
        <p:spPr>
          <a:xfrm>
            <a:off x="13914119" y="6957751"/>
            <a:ext cx="609600" cy="609600"/>
          </a:xfrm>
          <a:prstGeom prst="rect">
            <a:avLst/>
          </a:prstGeom>
        </p:spPr>
      </p:pic>
      <p:pic>
        <p:nvPicPr>
          <p:cNvPr id="14" name="ElevenLabs_2024-11-02T15_23_55_Elon_gen_s60_sb75_se0_m2">
            <a:hlinkClick r:id="" action="ppaction://media"/>
            <a:extLst>
              <a:ext uri="{FF2B5EF4-FFF2-40B4-BE49-F238E27FC236}">
                <a16:creationId xmlns:a16="http://schemas.microsoft.com/office/drawing/2014/main" id="{86FF0506-17F3-498B-E3D1-61A91E4D5383}"/>
              </a:ext>
            </a:extLst>
          </p:cNvPr>
          <p:cNvPicPr>
            <a:picLocks noChangeAspect="1"/>
          </p:cNvPicPr>
          <p:nvPr>
            <a:audioFile r:link="rId12"/>
            <p:extLst>
              <p:ext uri="{DAA4B4D4-6D71-4841-9C94-3DE7FCFB9230}">
                <p14:media xmlns:p14="http://schemas.microsoft.com/office/powerpoint/2010/main" r:embed="rId11"/>
              </p:ext>
            </p:extLst>
          </p:nvPr>
        </p:nvPicPr>
        <p:blipFill>
          <a:blip r:embed="rId20"/>
          <a:stretch>
            <a:fillRect/>
          </a:stretch>
        </p:blipFill>
        <p:spPr>
          <a:xfrm>
            <a:off x="13914119" y="5531339"/>
            <a:ext cx="609600" cy="609600"/>
          </a:xfrm>
          <a:prstGeom prst="rect">
            <a:avLst/>
          </a:prstGeom>
        </p:spPr>
      </p:pic>
      <p:pic>
        <p:nvPicPr>
          <p:cNvPr id="13" name="ElevenLabs_2024-11-02T15_23_27_Elon_gen_s60_sb75_se0_m2">
            <a:hlinkClick r:id="" action="ppaction://media"/>
            <a:extLst>
              <a:ext uri="{FF2B5EF4-FFF2-40B4-BE49-F238E27FC236}">
                <a16:creationId xmlns:a16="http://schemas.microsoft.com/office/drawing/2014/main" id="{5EE9E876-02E0-104D-F5B6-E7E08CAC4693}"/>
              </a:ext>
            </a:extLst>
          </p:cNvPr>
          <p:cNvPicPr>
            <a:picLocks noChangeAspect="1"/>
          </p:cNvPicPr>
          <p:nvPr>
            <a:audioFile r:link="rId14"/>
            <p:extLst>
              <p:ext uri="{DAA4B4D4-6D71-4841-9C94-3DE7FCFB9230}">
                <p14:media xmlns:p14="http://schemas.microsoft.com/office/powerpoint/2010/main" r:embed="rId13"/>
              </p:ext>
            </p:extLst>
          </p:nvPr>
        </p:nvPicPr>
        <p:blipFill>
          <a:blip r:embed="rId20"/>
          <a:stretch>
            <a:fillRect/>
          </a:stretch>
        </p:blipFill>
        <p:spPr>
          <a:xfrm>
            <a:off x="13863967" y="4303349"/>
            <a:ext cx="609600" cy="609600"/>
          </a:xfrm>
          <a:prstGeom prst="rect">
            <a:avLst/>
          </a:prstGeom>
        </p:spPr>
      </p:pic>
      <p:pic>
        <p:nvPicPr>
          <p:cNvPr id="12" name="ElevenLabs_2024-11-02T15_22_34_Elon_gen_s60_sb75_se0_m2">
            <a:hlinkClick r:id="" action="ppaction://media"/>
            <a:extLst>
              <a:ext uri="{FF2B5EF4-FFF2-40B4-BE49-F238E27FC236}">
                <a16:creationId xmlns:a16="http://schemas.microsoft.com/office/drawing/2014/main" id="{6419BC01-63EC-D613-1332-75770E6895ED}"/>
              </a:ext>
            </a:extLst>
          </p:cNvPr>
          <p:cNvPicPr>
            <a:picLocks noChangeAspect="1"/>
          </p:cNvPicPr>
          <p:nvPr>
            <a:audioFile r:link="rId16"/>
            <p:extLst>
              <p:ext uri="{DAA4B4D4-6D71-4841-9C94-3DE7FCFB9230}">
                <p14:media xmlns:p14="http://schemas.microsoft.com/office/powerpoint/2010/main" r:embed="rId15"/>
              </p:ext>
            </p:extLst>
          </p:nvPr>
        </p:nvPicPr>
        <p:blipFill>
          <a:blip r:embed="rId20"/>
          <a:stretch>
            <a:fillRect/>
          </a:stretch>
        </p:blipFill>
        <p:spPr>
          <a:xfrm>
            <a:off x="13863967" y="2859406"/>
            <a:ext cx="609600" cy="609600"/>
          </a:xfrm>
          <a:prstGeom prst="rect">
            <a:avLst/>
          </a:prstGeom>
        </p:spPr>
      </p:pic>
      <p:pic>
        <p:nvPicPr>
          <p:cNvPr id="6" name="ElevenLabs_2024-11-02T15_21_21_Elon_gen_s60_sb75_se0_m2">
            <a:hlinkClick r:id="" action="ppaction://media"/>
            <a:extLst>
              <a:ext uri="{FF2B5EF4-FFF2-40B4-BE49-F238E27FC236}">
                <a16:creationId xmlns:a16="http://schemas.microsoft.com/office/drawing/2014/main" id="{0391DF9E-A8E9-7F99-D715-C73880C3A972}"/>
              </a:ext>
            </a:extLst>
          </p:cNvPr>
          <p:cNvPicPr>
            <a:picLocks noChangeAspect="1"/>
          </p:cNvPicPr>
          <p:nvPr>
            <a:audioFile r:link="rId18"/>
            <p:extLst>
              <p:ext uri="{DAA4B4D4-6D71-4841-9C94-3DE7FCFB9230}">
                <p14:media xmlns:p14="http://schemas.microsoft.com/office/powerpoint/2010/main" r:embed="rId17"/>
              </p:ext>
            </p:extLst>
          </p:nvPr>
        </p:nvPicPr>
        <p:blipFill>
          <a:blip r:embed="rId20"/>
          <a:stretch>
            <a:fillRect/>
          </a:stretch>
        </p:blipFill>
        <p:spPr>
          <a:xfrm>
            <a:off x="8895534" y="1303747"/>
            <a:ext cx="609600" cy="609600"/>
          </a:xfrm>
          <a:prstGeom prst="rect">
            <a:avLst/>
          </a:prstGeom>
        </p:spPr>
      </p:pic>
      <p:sp>
        <p:nvSpPr>
          <p:cNvPr id="38" name="Rectángulo 37">
            <a:extLst>
              <a:ext uri="{FF2B5EF4-FFF2-40B4-BE49-F238E27FC236}">
                <a16:creationId xmlns:a16="http://schemas.microsoft.com/office/drawing/2014/main" id="{C87ACAAC-E91A-D73D-17ED-E1D07C68E969}"/>
              </a:ext>
            </a:extLst>
          </p:cNvPr>
          <p:cNvSpPr>
            <a:spLocks/>
          </p:cNvSpPr>
          <p:nvPr/>
        </p:nvSpPr>
        <p:spPr>
          <a:xfrm>
            <a:off x="0" y="7710"/>
            <a:ext cx="24422573" cy="13716000"/>
          </a:xfrm>
          <a:prstGeom prst="rect">
            <a:avLst/>
          </a:prstGeom>
          <a:solidFill>
            <a:srgbClr val="01183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s-PE" sz="3200" b="0" i="0" u="none" strike="noStrike" cap="none" spc="0" normalizeH="0" baseline="0" dirty="0">
              <a:ln>
                <a:noFill/>
              </a:ln>
              <a:solidFill>
                <a:srgbClr val="FFFFFF"/>
              </a:solidFill>
              <a:effectLst/>
              <a:uFillTx/>
              <a:latin typeface="+mn-lt"/>
              <a:ea typeface="+mn-ea"/>
              <a:cs typeface="+mn-cs"/>
              <a:sym typeface="Helvetica Neue Medium"/>
            </a:endParaRPr>
          </a:p>
        </p:txBody>
      </p:sp>
      <p:pic>
        <p:nvPicPr>
          <p:cNvPr id="4" name="Marcador de posición de imagen 3" descr="Interfaz de usuario gráfica&#10;&#10;Descripción generada automáticamente">
            <a:extLst>
              <a:ext uri="{FF2B5EF4-FFF2-40B4-BE49-F238E27FC236}">
                <a16:creationId xmlns:a16="http://schemas.microsoft.com/office/drawing/2014/main" id="{1015AE10-1C47-2717-55C9-9735EEEE1203}"/>
              </a:ext>
            </a:extLst>
          </p:cNvPr>
          <p:cNvPicPr>
            <a:picLocks noGrp="1"/>
          </p:cNvPicPr>
          <p:nvPr>
            <p:ph type="pic" sz="quarter" idx="10"/>
          </p:nvPr>
        </p:nvPicPr>
        <p:blipFill rotWithShape="1">
          <a:blip r:embed="rId21" cstate="print">
            <a:extLst>
              <a:ext uri="{28A0092B-C50C-407E-A947-70E740481C1C}">
                <a14:useLocalDpi xmlns:a14="http://schemas.microsoft.com/office/drawing/2010/main" val="0"/>
              </a:ext>
            </a:extLst>
          </a:blip>
          <a:srcRect t="9244" b="9244"/>
          <a:stretch/>
        </p:blipFill>
        <p:spPr>
          <a:xfrm>
            <a:off x="14904719" y="0"/>
            <a:ext cx="9479281" cy="13736355"/>
          </a:xfrm>
          <a:solidFill>
            <a:schemeClr val="tx2">
              <a:lumMod val="50000"/>
              <a:alpha val="51000"/>
            </a:schemeClr>
          </a:solidFill>
        </p:spPr>
      </p:pic>
      <p:sp>
        <p:nvSpPr>
          <p:cNvPr id="2" name="Rectangle">
            <a:extLst>
              <a:ext uri="{FF2B5EF4-FFF2-40B4-BE49-F238E27FC236}">
                <a16:creationId xmlns:a16="http://schemas.microsoft.com/office/drawing/2014/main" id="{F692253F-E1B9-59AF-FD36-7B5A377174FF}"/>
              </a:ext>
            </a:extLst>
          </p:cNvPr>
          <p:cNvSpPr>
            <a:spLocks/>
          </p:cNvSpPr>
          <p:nvPr/>
        </p:nvSpPr>
        <p:spPr>
          <a:xfrm>
            <a:off x="14904719" y="-10177"/>
            <a:ext cx="9479281" cy="13736355"/>
          </a:xfrm>
          <a:prstGeom prst="rect">
            <a:avLst/>
          </a:prstGeom>
          <a:gradFill>
            <a:gsLst>
              <a:gs pos="0">
                <a:srgbClr val="011832"/>
              </a:gs>
              <a:gs pos="100000">
                <a:srgbClr val="023C5D">
                  <a:alpha val="75000"/>
                </a:srgbClr>
              </a:gs>
            </a:gsLst>
            <a:lin ang="2509508" scaled="0"/>
          </a:gra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noAutofit/>
          </a:bodyPr>
          <a:lstStyle/>
          <a:p>
            <a:pPr algn="ctr">
              <a:lnSpc>
                <a:spcPct val="100000"/>
              </a:lnSpc>
            </a:pPr>
            <a:endParaRPr sz="3200">
              <a:solidFill>
                <a:srgbClr val="FFFFFF"/>
              </a:solidFill>
              <a:latin typeface="+mn-lt"/>
              <a:ea typeface="+mn-ea"/>
              <a:cs typeface="+mn-cs"/>
            </a:endParaRPr>
          </a:p>
        </p:txBody>
      </p:sp>
      <p:sp>
        <p:nvSpPr>
          <p:cNvPr id="65" name="Our Vision &amp; Mission"/>
          <p:cNvSpPr txBox="1"/>
          <p:nvPr/>
        </p:nvSpPr>
        <p:spPr>
          <a:xfrm>
            <a:off x="1021382" y="944476"/>
            <a:ext cx="5507237" cy="1333698"/>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a:lnSpc>
                <a:spcPct val="100000"/>
              </a:lnSpc>
              <a:defRPr sz="8000" b="1">
                <a:solidFill>
                  <a:srgbClr val="FFFFFF"/>
                </a:solidFill>
              </a:defRPr>
            </a:lvl1pPr>
          </a:lstStyle>
          <a:p>
            <a:r>
              <a:rPr lang="es-PE" dirty="0">
                <a:latin typeface="DM Sans" pitchFamily="2" charset="0"/>
              </a:rPr>
              <a:t>Module 1</a:t>
            </a:r>
          </a:p>
        </p:txBody>
      </p:sp>
      <p:grpSp>
        <p:nvGrpSpPr>
          <p:cNvPr id="8" name="Grupo 7">
            <a:extLst>
              <a:ext uri="{FF2B5EF4-FFF2-40B4-BE49-F238E27FC236}">
                <a16:creationId xmlns:a16="http://schemas.microsoft.com/office/drawing/2014/main" id="{C0448097-70C9-F077-8150-E885C8F5E29D}"/>
              </a:ext>
            </a:extLst>
          </p:cNvPr>
          <p:cNvGrpSpPr/>
          <p:nvPr/>
        </p:nvGrpSpPr>
        <p:grpSpPr>
          <a:xfrm>
            <a:off x="1021382" y="2529709"/>
            <a:ext cx="12511738" cy="1333698"/>
            <a:chOff x="1021382" y="2529709"/>
            <a:chExt cx="12511738" cy="1333698"/>
          </a:xfrm>
        </p:grpSpPr>
        <p:sp>
          <p:nvSpPr>
            <p:cNvPr id="3" name="Rectángulo 2">
              <a:extLst>
                <a:ext uri="{FF2B5EF4-FFF2-40B4-BE49-F238E27FC236}">
                  <a16:creationId xmlns:a16="http://schemas.microsoft.com/office/drawing/2014/main" id="{0A3C8A84-A342-CC94-E24F-B22F88E1AD30}"/>
                </a:ext>
              </a:extLst>
            </p:cNvPr>
            <p:cNvSpPr/>
            <p:nvPr/>
          </p:nvSpPr>
          <p:spPr>
            <a:xfrm>
              <a:off x="1021382" y="2529709"/>
              <a:ext cx="12511738" cy="1333698"/>
            </a:xfrm>
            <a:prstGeom prst="rect">
              <a:avLst/>
            </a:prstGeom>
            <a:solidFill>
              <a:srgbClr val="1B304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s-PE"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7" name="CuadroTexto 6">
              <a:extLst>
                <a:ext uri="{FF2B5EF4-FFF2-40B4-BE49-F238E27FC236}">
                  <a16:creationId xmlns:a16="http://schemas.microsoft.com/office/drawing/2014/main" id="{AA012E77-8B44-81C1-BA5D-EB5D46EB4473}"/>
                </a:ext>
              </a:extLst>
            </p:cNvPr>
            <p:cNvSpPr txBox="1"/>
            <p:nvPr/>
          </p:nvSpPr>
          <p:spPr>
            <a:xfrm>
              <a:off x="1352229" y="2752812"/>
              <a:ext cx="7543305" cy="8227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solidFill>
                    <a:srgbClr val="FFFFFF"/>
                  </a:solidFill>
                  <a:latin typeface="DM Sans" pitchFamily="2" charset="0"/>
                </a:rPr>
                <a:t>1     Introduction</a:t>
              </a:r>
            </a:p>
          </p:txBody>
        </p:sp>
      </p:grpSp>
      <p:grpSp>
        <p:nvGrpSpPr>
          <p:cNvPr id="9" name="Grupo 8">
            <a:extLst>
              <a:ext uri="{FF2B5EF4-FFF2-40B4-BE49-F238E27FC236}">
                <a16:creationId xmlns:a16="http://schemas.microsoft.com/office/drawing/2014/main" id="{17BD2437-507D-0DED-D695-5C03B7A7AEC3}"/>
              </a:ext>
            </a:extLst>
          </p:cNvPr>
          <p:cNvGrpSpPr/>
          <p:nvPr/>
        </p:nvGrpSpPr>
        <p:grpSpPr>
          <a:xfrm>
            <a:off x="1021382" y="3863407"/>
            <a:ext cx="12511738" cy="1333698"/>
            <a:chOff x="1021382" y="2529709"/>
            <a:chExt cx="12511738" cy="1333698"/>
          </a:xfrm>
        </p:grpSpPr>
        <p:sp>
          <p:nvSpPr>
            <p:cNvPr id="10" name="Rectángulo 9">
              <a:extLst>
                <a:ext uri="{FF2B5EF4-FFF2-40B4-BE49-F238E27FC236}">
                  <a16:creationId xmlns:a16="http://schemas.microsoft.com/office/drawing/2014/main" id="{D644C6D4-B188-6B31-EAAE-6DE48063F538}"/>
                </a:ext>
              </a:extLst>
            </p:cNvPr>
            <p:cNvSpPr/>
            <p:nvPr/>
          </p:nvSpPr>
          <p:spPr>
            <a:xfrm>
              <a:off x="1021382" y="2529709"/>
              <a:ext cx="12511738" cy="1333698"/>
            </a:xfrm>
            <a:prstGeom prst="rect">
              <a:avLst/>
            </a:prstGeom>
            <a:solidFill>
              <a:srgbClr val="01183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s-PE"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11" name="CuadroTexto 10">
              <a:extLst>
                <a:ext uri="{FF2B5EF4-FFF2-40B4-BE49-F238E27FC236}">
                  <a16:creationId xmlns:a16="http://schemas.microsoft.com/office/drawing/2014/main" id="{703F52C6-387F-F0FE-24EA-454882EC0188}"/>
                </a:ext>
              </a:extLst>
            </p:cNvPr>
            <p:cNvSpPr txBox="1"/>
            <p:nvPr/>
          </p:nvSpPr>
          <p:spPr>
            <a:xfrm>
              <a:off x="1352229" y="2752812"/>
              <a:ext cx="7543305" cy="8227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solidFill>
                    <a:srgbClr val="FFFFFF"/>
                  </a:solidFill>
                  <a:latin typeface="DM Sans" pitchFamily="2" charset="0"/>
                </a:rPr>
                <a:t>2     The Past provides lessons</a:t>
              </a:r>
            </a:p>
          </p:txBody>
        </p:sp>
      </p:grpSp>
      <p:grpSp>
        <p:nvGrpSpPr>
          <p:cNvPr id="15" name="Grupo 14">
            <a:extLst>
              <a:ext uri="{FF2B5EF4-FFF2-40B4-BE49-F238E27FC236}">
                <a16:creationId xmlns:a16="http://schemas.microsoft.com/office/drawing/2014/main" id="{B1651123-1810-E8CB-7CC3-192AE1CF7C08}"/>
              </a:ext>
            </a:extLst>
          </p:cNvPr>
          <p:cNvGrpSpPr/>
          <p:nvPr/>
        </p:nvGrpSpPr>
        <p:grpSpPr>
          <a:xfrm>
            <a:off x="1021382" y="5201642"/>
            <a:ext cx="12511738" cy="1333698"/>
            <a:chOff x="1021382" y="2529709"/>
            <a:chExt cx="12511738" cy="1333698"/>
          </a:xfrm>
        </p:grpSpPr>
        <p:sp>
          <p:nvSpPr>
            <p:cNvPr id="16" name="Rectángulo 15">
              <a:extLst>
                <a:ext uri="{FF2B5EF4-FFF2-40B4-BE49-F238E27FC236}">
                  <a16:creationId xmlns:a16="http://schemas.microsoft.com/office/drawing/2014/main" id="{C8D36FAF-6DB6-2021-65ED-7FC150DF8C50}"/>
                </a:ext>
              </a:extLst>
            </p:cNvPr>
            <p:cNvSpPr/>
            <p:nvPr/>
          </p:nvSpPr>
          <p:spPr>
            <a:xfrm>
              <a:off x="1021382" y="2529709"/>
              <a:ext cx="12511738" cy="1333698"/>
            </a:xfrm>
            <a:prstGeom prst="rect">
              <a:avLst/>
            </a:prstGeom>
            <a:solidFill>
              <a:srgbClr val="1B304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s-PE"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17" name="CuadroTexto 16">
              <a:extLst>
                <a:ext uri="{FF2B5EF4-FFF2-40B4-BE49-F238E27FC236}">
                  <a16:creationId xmlns:a16="http://schemas.microsoft.com/office/drawing/2014/main" id="{AF405C3B-3BAE-0F01-D966-943B44C48EE7}"/>
                </a:ext>
              </a:extLst>
            </p:cNvPr>
            <p:cNvSpPr txBox="1"/>
            <p:nvPr/>
          </p:nvSpPr>
          <p:spPr>
            <a:xfrm>
              <a:off x="1352229" y="2752812"/>
              <a:ext cx="7543305" cy="8227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solidFill>
                    <a:srgbClr val="FFFFFF"/>
                  </a:solidFill>
                  <a:latin typeface="DM Sans" pitchFamily="2" charset="0"/>
                </a:rPr>
                <a:t>3     A brief history of banking</a:t>
              </a:r>
            </a:p>
          </p:txBody>
        </p:sp>
      </p:grpSp>
      <p:grpSp>
        <p:nvGrpSpPr>
          <p:cNvPr id="18" name="Grupo 17">
            <a:extLst>
              <a:ext uri="{FF2B5EF4-FFF2-40B4-BE49-F238E27FC236}">
                <a16:creationId xmlns:a16="http://schemas.microsoft.com/office/drawing/2014/main" id="{E3CC5680-FD16-06C9-548E-8955462B9A07}"/>
              </a:ext>
            </a:extLst>
          </p:cNvPr>
          <p:cNvGrpSpPr/>
          <p:nvPr/>
        </p:nvGrpSpPr>
        <p:grpSpPr>
          <a:xfrm>
            <a:off x="1021382" y="6539877"/>
            <a:ext cx="12511738" cy="1333698"/>
            <a:chOff x="1021382" y="2529709"/>
            <a:chExt cx="12511738" cy="1333698"/>
          </a:xfrm>
        </p:grpSpPr>
        <p:sp>
          <p:nvSpPr>
            <p:cNvPr id="19" name="Rectángulo 18">
              <a:extLst>
                <a:ext uri="{FF2B5EF4-FFF2-40B4-BE49-F238E27FC236}">
                  <a16:creationId xmlns:a16="http://schemas.microsoft.com/office/drawing/2014/main" id="{1A39A8E4-FF24-A13E-6997-ABEBC315F879}"/>
                </a:ext>
              </a:extLst>
            </p:cNvPr>
            <p:cNvSpPr/>
            <p:nvPr/>
          </p:nvSpPr>
          <p:spPr>
            <a:xfrm>
              <a:off x="1021382" y="2529709"/>
              <a:ext cx="12511738" cy="1333698"/>
            </a:xfrm>
            <a:prstGeom prst="rect">
              <a:avLst/>
            </a:prstGeom>
            <a:solidFill>
              <a:srgbClr val="01183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s-PE"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20" name="CuadroTexto 19">
              <a:extLst>
                <a:ext uri="{FF2B5EF4-FFF2-40B4-BE49-F238E27FC236}">
                  <a16:creationId xmlns:a16="http://schemas.microsoft.com/office/drawing/2014/main" id="{2B87910D-042B-596B-27A3-9A4A128A6ECC}"/>
                </a:ext>
              </a:extLst>
            </p:cNvPr>
            <p:cNvSpPr txBox="1"/>
            <p:nvPr/>
          </p:nvSpPr>
          <p:spPr>
            <a:xfrm>
              <a:off x="1352229" y="2752812"/>
              <a:ext cx="7543305" cy="8227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solidFill>
                    <a:srgbClr val="FFFFFF"/>
                  </a:solidFill>
                  <a:latin typeface="DM Sans" pitchFamily="2" charset="0"/>
                </a:rPr>
                <a:t>4     Banking in the modern era</a:t>
              </a:r>
            </a:p>
          </p:txBody>
        </p:sp>
      </p:grpSp>
      <p:grpSp>
        <p:nvGrpSpPr>
          <p:cNvPr id="21" name="Grupo 20">
            <a:extLst>
              <a:ext uri="{FF2B5EF4-FFF2-40B4-BE49-F238E27FC236}">
                <a16:creationId xmlns:a16="http://schemas.microsoft.com/office/drawing/2014/main" id="{CC3D1205-DA25-58E6-F335-EF3069D4D23F}"/>
              </a:ext>
            </a:extLst>
          </p:cNvPr>
          <p:cNvGrpSpPr/>
          <p:nvPr/>
        </p:nvGrpSpPr>
        <p:grpSpPr>
          <a:xfrm>
            <a:off x="1021382" y="7808872"/>
            <a:ext cx="12511738" cy="1333698"/>
            <a:chOff x="1021382" y="2529709"/>
            <a:chExt cx="12511738" cy="1333698"/>
          </a:xfrm>
        </p:grpSpPr>
        <p:sp>
          <p:nvSpPr>
            <p:cNvPr id="22" name="Rectángulo 21">
              <a:extLst>
                <a:ext uri="{FF2B5EF4-FFF2-40B4-BE49-F238E27FC236}">
                  <a16:creationId xmlns:a16="http://schemas.microsoft.com/office/drawing/2014/main" id="{30444F94-98AC-B5E9-C7BB-B8AAEA89D5CA}"/>
                </a:ext>
              </a:extLst>
            </p:cNvPr>
            <p:cNvSpPr/>
            <p:nvPr/>
          </p:nvSpPr>
          <p:spPr>
            <a:xfrm>
              <a:off x="1021382" y="2529709"/>
              <a:ext cx="12511738" cy="1333698"/>
            </a:xfrm>
            <a:prstGeom prst="rect">
              <a:avLst/>
            </a:prstGeom>
            <a:solidFill>
              <a:srgbClr val="1B304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s-PE"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23" name="CuadroTexto 22">
              <a:extLst>
                <a:ext uri="{FF2B5EF4-FFF2-40B4-BE49-F238E27FC236}">
                  <a16:creationId xmlns:a16="http://schemas.microsoft.com/office/drawing/2014/main" id="{7E891274-6569-B94E-DC9A-733231F7FD52}"/>
                </a:ext>
              </a:extLst>
            </p:cNvPr>
            <p:cNvSpPr txBox="1"/>
            <p:nvPr/>
          </p:nvSpPr>
          <p:spPr>
            <a:xfrm>
              <a:off x="1352229" y="2752813"/>
              <a:ext cx="9207616" cy="8227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solidFill>
                    <a:srgbClr val="FFFFFF"/>
                  </a:solidFill>
                  <a:latin typeface="DM Sans" pitchFamily="2" charset="0"/>
                </a:rPr>
                <a:t>5     Select world events in banking history</a:t>
              </a:r>
            </a:p>
          </p:txBody>
        </p:sp>
      </p:grpSp>
      <p:grpSp>
        <p:nvGrpSpPr>
          <p:cNvPr id="24" name="Grupo 23">
            <a:extLst>
              <a:ext uri="{FF2B5EF4-FFF2-40B4-BE49-F238E27FC236}">
                <a16:creationId xmlns:a16="http://schemas.microsoft.com/office/drawing/2014/main" id="{3E197F38-6213-F0B2-BD8D-0D14B6E4C7B6}"/>
              </a:ext>
            </a:extLst>
          </p:cNvPr>
          <p:cNvGrpSpPr/>
          <p:nvPr/>
        </p:nvGrpSpPr>
        <p:grpSpPr>
          <a:xfrm>
            <a:off x="1021382" y="9106300"/>
            <a:ext cx="12511738" cy="1333698"/>
            <a:chOff x="1021382" y="2529709"/>
            <a:chExt cx="12511738" cy="1333698"/>
          </a:xfrm>
        </p:grpSpPr>
        <p:sp>
          <p:nvSpPr>
            <p:cNvPr id="25" name="Rectángulo 24">
              <a:extLst>
                <a:ext uri="{FF2B5EF4-FFF2-40B4-BE49-F238E27FC236}">
                  <a16:creationId xmlns:a16="http://schemas.microsoft.com/office/drawing/2014/main" id="{416F65D9-8080-2E81-BCE9-81348FA4D98D}"/>
                </a:ext>
              </a:extLst>
            </p:cNvPr>
            <p:cNvSpPr/>
            <p:nvPr/>
          </p:nvSpPr>
          <p:spPr>
            <a:xfrm>
              <a:off x="1021382" y="2529709"/>
              <a:ext cx="12511738" cy="1333698"/>
            </a:xfrm>
            <a:prstGeom prst="rect">
              <a:avLst/>
            </a:prstGeom>
            <a:solidFill>
              <a:srgbClr val="01183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s-PE"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26" name="CuadroTexto 25">
              <a:extLst>
                <a:ext uri="{FF2B5EF4-FFF2-40B4-BE49-F238E27FC236}">
                  <a16:creationId xmlns:a16="http://schemas.microsoft.com/office/drawing/2014/main" id="{F4B21240-CD21-AD32-32F5-14C881019A23}"/>
                </a:ext>
              </a:extLst>
            </p:cNvPr>
            <p:cNvSpPr txBox="1"/>
            <p:nvPr/>
          </p:nvSpPr>
          <p:spPr>
            <a:xfrm>
              <a:off x="1352229" y="2752812"/>
              <a:ext cx="7543305" cy="8227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solidFill>
                    <a:srgbClr val="FFFFFF"/>
                  </a:solidFill>
                  <a:latin typeface="DM Sans" pitchFamily="2" charset="0"/>
                </a:rPr>
                <a:t>6     Financial crises</a:t>
              </a:r>
            </a:p>
          </p:txBody>
        </p:sp>
      </p:grpSp>
      <p:grpSp>
        <p:nvGrpSpPr>
          <p:cNvPr id="27" name="Grupo 26">
            <a:extLst>
              <a:ext uri="{FF2B5EF4-FFF2-40B4-BE49-F238E27FC236}">
                <a16:creationId xmlns:a16="http://schemas.microsoft.com/office/drawing/2014/main" id="{904EBB8F-0F9D-07BD-1F03-AEB0C043AD28}"/>
              </a:ext>
            </a:extLst>
          </p:cNvPr>
          <p:cNvGrpSpPr/>
          <p:nvPr/>
        </p:nvGrpSpPr>
        <p:grpSpPr>
          <a:xfrm>
            <a:off x="1021382" y="10411565"/>
            <a:ext cx="12511738" cy="1333698"/>
            <a:chOff x="1021382" y="2529709"/>
            <a:chExt cx="12511738" cy="1333698"/>
          </a:xfrm>
        </p:grpSpPr>
        <p:sp>
          <p:nvSpPr>
            <p:cNvPr id="28" name="Rectángulo 27">
              <a:extLst>
                <a:ext uri="{FF2B5EF4-FFF2-40B4-BE49-F238E27FC236}">
                  <a16:creationId xmlns:a16="http://schemas.microsoft.com/office/drawing/2014/main" id="{56F319B6-ED6A-C483-34D6-A83B0092A124}"/>
                </a:ext>
              </a:extLst>
            </p:cNvPr>
            <p:cNvSpPr/>
            <p:nvPr/>
          </p:nvSpPr>
          <p:spPr>
            <a:xfrm>
              <a:off x="1021382" y="2529709"/>
              <a:ext cx="12511738" cy="1333698"/>
            </a:xfrm>
            <a:prstGeom prst="rect">
              <a:avLst/>
            </a:prstGeom>
            <a:solidFill>
              <a:srgbClr val="1B304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s-PE"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29" name="CuadroTexto 28">
              <a:extLst>
                <a:ext uri="{FF2B5EF4-FFF2-40B4-BE49-F238E27FC236}">
                  <a16:creationId xmlns:a16="http://schemas.microsoft.com/office/drawing/2014/main" id="{3C8E0FDB-5E74-7AFA-E6EB-C1496E23E2E6}"/>
                </a:ext>
              </a:extLst>
            </p:cNvPr>
            <p:cNvSpPr txBox="1"/>
            <p:nvPr/>
          </p:nvSpPr>
          <p:spPr>
            <a:xfrm>
              <a:off x="1352229" y="2752813"/>
              <a:ext cx="9207616" cy="8227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solidFill>
                    <a:srgbClr val="FFFFFF"/>
                  </a:solidFill>
                  <a:latin typeface="DM Sans" pitchFamily="2" charset="0"/>
                </a:rPr>
                <a:t>7     Regulatory overhaul</a:t>
              </a:r>
            </a:p>
          </p:txBody>
        </p:sp>
      </p:grpSp>
      <p:grpSp>
        <p:nvGrpSpPr>
          <p:cNvPr id="30" name="Grupo 29">
            <a:extLst>
              <a:ext uri="{FF2B5EF4-FFF2-40B4-BE49-F238E27FC236}">
                <a16:creationId xmlns:a16="http://schemas.microsoft.com/office/drawing/2014/main" id="{DE9CAE1A-F357-8394-87C9-BD5E2F5BCD4B}"/>
              </a:ext>
            </a:extLst>
          </p:cNvPr>
          <p:cNvGrpSpPr/>
          <p:nvPr/>
        </p:nvGrpSpPr>
        <p:grpSpPr>
          <a:xfrm>
            <a:off x="1021382" y="11613395"/>
            <a:ext cx="12511738" cy="1333698"/>
            <a:chOff x="1021382" y="2529709"/>
            <a:chExt cx="12511738" cy="1333698"/>
          </a:xfrm>
        </p:grpSpPr>
        <p:sp>
          <p:nvSpPr>
            <p:cNvPr id="31" name="Rectángulo 30">
              <a:extLst>
                <a:ext uri="{FF2B5EF4-FFF2-40B4-BE49-F238E27FC236}">
                  <a16:creationId xmlns:a16="http://schemas.microsoft.com/office/drawing/2014/main" id="{58487C25-718A-EB69-414A-08DDC7F42645}"/>
                </a:ext>
              </a:extLst>
            </p:cNvPr>
            <p:cNvSpPr/>
            <p:nvPr/>
          </p:nvSpPr>
          <p:spPr>
            <a:xfrm>
              <a:off x="1021382" y="2529709"/>
              <a:ext cx="12511738" cy="1333698"/>
            </a:xfrm>
            <a:prstGeom prst="rect">
              <a:avLst/>
            </a:prstGeom>
            <a:solidFill>
              <a:srgbClr val="01183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s-PE"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32" name="CuadroTexto 31">
              <a:extLst>
                <a:ext uri="{FF2B5EF4-FFF2-40B4-BE49-F238E27FC236}">
                  <a16:creationId xmlns:a16="http://schemas.microsoft.com/office/drawing/2014/main" id="{93DB81C4-84B4-1F73-B8A8-54C223555F74}"/>
                </a:ext>
              </a:extLst>
            </p:cNvPr>
            <p:cNvSpPr txBox="1"/>
            <p:nvPr/>
          </p:nvSpPr>
          <p:spPr>
            <a:xfrm>
              <a:off x="1352229" y="2752812"/>
              <a:ext cx="7543305" cy="8227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solidFill>
                    <a:srgbClr val="FFFFFF"/>
                  </a:solidFill>
                  <a:latin typeface="DM Sans" pitchFamily="2" charset="0"/>
                </a:rPr>
                <a:t>8     A new potential role</a:t>
              </a:r>
            </a:p>
          </p:txBody>
        </p:sp>
      </p:grpSp>
    </p:spTree>
    <p:extLst>
      <p:ext uri="{BB962C8B-B14F-4D97-AF65-F5344CB8AC3E}">
        <p14:creationId xmlns:p14="http://schemas.microsoft.com/office/powerpoint/2010/main" val="1030016204"/>
      </p:ext>
    </p:extLst>
  </p:cSld>
  <p:clrMapOvr>
    <a:masterClrMapping/>
  </p:clrMapOvr>
  <p:transition spd="slow" advClick="0" advTm="7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1000"/>
                                        <p:tgtEl>
                                          <p:spTgt spid="65"/>
                                        </p:tgtEl>
                                      </p:cBhvr>
                                    </p:animEffect>
                                    <p:anim calcmode="lin" valueType="num">
                                      <p:cBhvr>
                                        <p:cTn id="8" dur="1000" fill="hold"/>
                                        <p:tgtEl>
                                          <p:spTgt spid="65"/>
                                        </p:tgtEl>
                                        <p:attrNameLst>
                                          <p:attrName>ppt_x</p:attrName>
                                        </p:attrNameLst>
                                      </p:cBhvr>
                                      <p:tavLst>
                                        <p:tav tm="0">
                                          <p:val>
                                            <p:strVal val="#ppt_x"/>
                                          </p:val>
                                        </p:tav>
                                        <p:tav tm="100000">
                                          <p:val>
                                            <p:strVal val="#ppt_x"/>
                                          </p:val>
                                        </p:tav>
                                      </p:tavLst>
                                    </p:anim>
                                    <p:anim calcmode="lin" valueType="num">
                                      <p:cBhvr>
                                        <p:cTn id="9"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mediacall" presetSubtype="0" fill="hold" nodeType="clickEffect">
                                  <p:stCondLst>
                                    <p:cond delay="0"/>
                                  </p:stCondLst>
                                  <p:childTnLst>
                                    <p:cmd type="call" cmd="playFrom(0.0)">
                                      <p:cBhvr>
                                        <p:cTn id="13" dur="1854" fill="hold"/>
                                        <p:tgtEl>
                                          <p:spTgt spid="6"/>
                                        </p:tgtEl>
                                      </p:cBhvr>
                                    </p:cmd>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10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mediacall" presetSubtype="0" fill="hold" nodeType="clickEffect">
                                  <p:stCondLst>
                                    <p:cond delay="0"/>
                                  </p:stCondLst>
                                  <p:childTnLst>
                                    <p:cmd type="call" cmd="playFrom(0.0)">
                                      <p:cBhvr>
                                        <p:cTn id="22" dur="1854" fill="hold"/>
                                        <p:tgtEl>
                                          <p:spTgt spid="12"/>
                                        </p:tgtEl>
                                      </p:cBhvr>
                                    </p:cmd>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10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mediacall" presetSubtype="0" fill="hold" nodeType="clickEffect">
                                  <p:stCondLst>
                                    <p:cond delay="0"/>
                                  </p:stCondLst>
                                  <p:childTnLst>
                                    <p:cmd type="call" cmd="playFrom(0.0)">
                                      <p:cBhvr>
                                        <p:cTn id="31" dur="1933" fill="hold"/>
                                        <p:tgtEl>
                                          <p:spTgt spid="13"/>
                                        </p:tgtEl>
                                      </p:cBhvr>
                                    </p:cmd>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left)">
                                      <p:cBhvr>
                                        <p:cTn id="36" dur="1000"/>
                                        <p:tgtEl>
                                          <p:spTgt spid="15"/>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mediacall" presetSubtype="0" fill="hold" nodeType="clickEffect">
                                  <p:stCondLst>
                                    <p:cond delay="0"/>
                                  </p:stCondLst>
                                  <p:childTnLst>
                                    <p:cmd type="call" cmd="playFrom(0.0)">
                                      <p:cBhvr>
                                        <p:cTn id="40" dur="2351" fill="hold"/>
                                        <p:tgtEl>
                                          <p:spTgt spid="14"/>
                                        </p:tgtEl>
                                      </p:cBhvr>
                                    </p:cmd>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ipe(left)">
                                      <p:cBhvr>
                                        <p:cTn id="45" dur="1000"/>
                                        <p:tgtEl>
                                          <p:spTgt spid="18"/>
                                        </p:tgtEl>
                                      </p:cBhvr>
                                    </p:animEffect>
                                  </p:childTnLst>
                                </p:cTn>
                              </p:par>
                            </p:childTnLst>
                          </p:cTn>
                        </p:par>
                      </p:childTnLst>
                    </p:cTn>
                  </p:par>
                  <p:par>
                    <p:cTn id="46" fill="hold">
                      <p:stCondLst>
                        <p:cond delay="indefinite"/>
                      </p:stCondLst>
                      <p:childTnLst>
                        <p:par>
                          <p:cTn id="47" fill="hold">
                            <p:stCondLst>
                              <p:cond delay="0"/>
                            </p:stCondLst>
                            <p:childTnLst>
                              <p:par>
                                <p:cTn id="48" presetID="1" presetClass="mediacall" presetSubtype="0" fill="hold" nodeType="clickEffect">
                                  <p:stCondLst>
                                    <p:cond delay="0"/>
                                  </p:stCondLst>
                                  <p:childTnLst>
                                    <p:cmd type="call" cmd="playFrom(0.0)">
                                      <p:cBhvr>
                                        <p:cTn id="49" dur="1619" fill="hold"/>
                                        <p:tgtEl>
                                          <p:spTgt spid="33"/>
                                        </p:tgtEl>
                                      </p:cBhvr>
                                    </p:cmd>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wipe(left)">
                                      <p:cBhvr>
                                        <p:cTn id="54" dur="1000"/>
                                        <p:tgtEl>
                                          <p:spTgt spid="21"/>
                                        </p:tgtEl>
                                      </p:cBhvr>
                                    </p:animEffect>
                                  </p:childTnLst>
                                </p:cTn>
                              </p:par>
                            </p:childTnLst>
                          </p:cTn>
                        </p:par>
                      </p:childTnLst>
                    </p:cTn>
                  </p:par>
                  <p:par>
                    <p:cTn id="55" fill="hold">
                      <p:stCondLst>
                        <p:cond delay="indefinite"/>
                      </p:stCondLst>
                      <p:childTnLst>
                        <p:par>
                          <p:cTn id="56" fill="hold">
                            <p:stCondLst>
                              <p:cond delay="0"/>
                            </p:stCondLst>
                            <p:childTnLst>
                              <p:par>
                                <p:cTn id="57" presetID="1" presetClass="mediacall" presetSubtype="0" fill="hold" nodeType="clickEffect">
                                  <p:stCondLst>
                                    <p:cond delay="0"/>
                                  </p:stCondLst>
                                  <p:childTnLst>
                                    <p:cmd type="call" cmd="playFrom(0.0)">
                                      <p:cBhvr>
                                        <p:cTn id="58" dur="2272" fill="hold"/>
                                        <p:tgtEl>
                                          <p:spTgt spid="34"/>
                                        </p:tgtEl>
                                      </p:cBhvr>
                                    </p:cmd>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nodeType="click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wipe(left)">
                                      <p:cBhvr>
                                        <p:cTn id="63" dur="1000"/>
                                        <p:tgtEl>
                                          <p:spTgt spid="24"/>
                                        </p:tgtEl>
                                      </p:cBhvr>
                                    </p:animEffect>
                                  </p:childTnLst>
                                </p:cTn>
                              </p:par>
                            </p:childTnLst>
                          </p:cTn>
                        </p:par>
                      </p:childTnLst>
                    </p:cTn>
                  </p:par>
                  <p:par>
                    <p:cTn id="64" fill="hold">
                      <p:stCondLst>
                        <p:cond delay="indefinite"/>
                      </p:stCondLst>
                      <p:childTnLst>
                        <p:par>
                          <p:cTn id="65" fill="hold">
                            <p:stCondLst>
                              <p:cond delay="0"/>
                            </p:stCondLst>
                            <p:childTnLst>
                              <p:par>
                                <p:cTn id="66" presetID="1" presetClass="mediacall" presetSubtype="0" fill="hold" nodeType="clickEffect">
                                  <p:stCondLst>
                                    <p:cond delay="0"/>
                                  </p:stCondLst>
                                  <p:childTnLst>
                                    <p:cmd type="call" cmd="playFrom(0.0)">
                                      <p:cBhvr>
                                        <p:cTn id="67" dur="1515" fill="hold"/>
                                        <p:tgtEl>
                                          <p:spTgt spid="35"/>
                                        </p:tgtEl>
                                      </p:cBhvr>
                                    </p:cmd>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wipe(left)">
                                      <p:cBhvr>
                                        <p:cTn id="72" dur="1000"/>
                                        <p:tgtEl>
                                          <p:spTgt spid="27"/>
                                        </p:tgtEl>
                                      </p:cBhvr>
                                    </p:animEffect>
                                  </p:childTnLst>
                                </p:cTn>
                              </p:par>
                            </p:childTnLst>
                          </p:cTn>
                        </p:par>
                      </p:childTnLst>
                    </p:cTn>
                  </p:par>
                  <p:par>
                    <p:cTn id="73" fill="hold">
                      <p:stCondLst>
                        <p:cond delay="indefinite"/>
                      </p:stCondLst>
                      <p:childTnLst>
                        <p:par>
                          <p:cTn id="74" fill="hold">
                            <p:stCondLst>
                              <p:cond delay="0"/>
                            </p:stCondLst>
                            <p:childTnLst>
                              <p:par>
                                <p:cTn id="75" presetID="1" presetClass="mediacall" presetSubtype="0" fill="hold" nodeType="clickEffect">
                                  <p:stCondLst>
                                    <p:cond delay="0"/>
                                  </p:stCondLst>
                                  <p:childTnLst>
                                    <p:cmd type="call" cmd="playFrom(0.0)">
                                      <p:cBhvr>
                                        <p:cTn id="76" dur="2089" fill="hold"/>
                                        <p:tgtEl>
                                          <p:spTgt spid="36"/>
                                        </p:tgtEl>
                                      </p:cBhvr>
                                    </p:cmd>
                                  </p:childTnLst>
                                </p:cTn>
                              </p:par>
                            </p:childTnLst>
                          </p:cTn>
                        </p:par>
                      </p:childTnLst>
                    </p:cTn>
                  </p:par>
                  <p:par>
                    <p:cTn id="77" fill="hold">
                      <p:stCondLst>
                        <p:cond delay="indefinite"/>
                      </p:stCondLst>
                      <p:childTnLst>
                        <p:par>
                          <p:cTn id="78" fill="hold">
                            <p:stCondLst>
                              <p:cond delay="0"/>
                            </p:stCondLst>
                            <p:childTnLst>
                              <p:par>
                                <p:cTn id="79" presetID="22" presetClass="entr" presetSubtype="8" fill="hold" nodeType="clickEffect">
                                  <p:stCondLst>
                                    <p:cond delay="0"/>
                                  </p:stCondLst>
                                  <p:childTnLst>
                                    <p:set>
                                      <p:cBhvr>
                                        <p:cTn id="80" dur="1" fill="hold">
                                          <p:stCondLst>
                                            <p:cond delay="0"/>
                                          </p:stCondLst>
                                        </p:cTn>
                                        <p:tgtEl>
                                          <p:spTgt spid="30"/>
                                        </p:tgtEl>
                                        <p:attrNameLst>
                                          <p:attrName>style.visibility</p:attrName>
                                        </p:attrNameLst>
                                      </p:cBhvr>
                                      <p:to>
                                        <p:strVal val="visible"/>
                                      </p:to>
                                    </p:set>
                                    <p:animEffect transition="in" filter="wipe(left)">
                                      <p:cBhvr>
                                        <p:cTn id="81" dur="1000"/>
                                        <p:tgtEl>
                                          <p:spTgt spid="30"/>
                                        </p:tgtEl>
                                      </p:cBhvr>
                                    </p:animEffect>
                                  </p:childTnLst>
                                </p:cTn>
                              </p:par>
                            </p:childTnLst>
                          </p:cTn>
                        </p:par>
                      </p:childTnLst>
                    </p:cTn>
                  </p:par>
                  <p:par>
                    <p:cTn id="82" fill="hold">
                      <p:stCondLst>
                        <p:cond delay="indefinite"/>
                      </p:stCondLst>
                      <p:childTnLst>
                        <p:par>
                          <p:cTn id="83" fill="hold">
                            <p:stCondLst>
                              <p:cond delay="0"/>
                            </p:stCondLst>
                            <p:childTnLst>
                              <p:par>
                                <p:cTn id="84" presetID="1" presetClass="mediacall" presetSubtype="0" fill="hold" nodeType="clickEffect">
                                  <p:stCondLst>
                                    <p:cond delay="0"/>
                                  </p:stCondLst>
                                  <p:childTnLst>
                                    <p:cmd type="call" cmd="playFrom(0.0)">
                                      <p:cBhvr>
                                        <p:cTn id="85" dur="1384" fill="hold"/>
                                        <p:tgtEl>
                                          <p:spTgt spid="3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86" fill="hold" display="0">
                  <p:stCondLst>
                    <p:cond delay="indefinite"/>
                  </p:stCondLst>
                  <p:endCondLst>
                    <p:cond evt="onStopAudio" delay="0">
                      <p:tgtEl>
                        <p:sldTgt/>
                      </p:tgtEl>
                    </p:cond>
                  </p:endCondLst>
                </p:cTn>
                <p:tgtEl>
                  <p:spTgt spid="6"/>
                </p:tgtEl>
              </p:cMediaNode>
            </p:audio>
            <p:audio>
              <p:cMediaNode vol="80000">
                <p:cTn id="87" fill="hold" display="0">
                  <p:stCondLst>
                    <p:cond delay="indefinite"/>
                  </p:stCondLst>
                  <p:endCondLst>
                    <p:cond evt="onStopAudio" delay="0">
                      <p:tgtEl>
                        <p:sldTgt/>
                      </p:tgtEl>
                    </p:cond>
                  </p:endCondLst>
                </p:cTn>
                <p:tgtEl>
                  <p:spTgt spid="12"/>
                </p:tgtEl>
              </p:cMediaNode>
            </p:audio>
            <p:audio>
              <p:cMediaNode vol="80000">
                <p:cTn id="88" fill="hold" display="0">
                  <p:stCondLst>
                    <p:cond delay="indefinite"/>
                  </p:stCondLst>
                  <p:endCondLst>
                    <p:cond evt="onStopAudio" delay="0">
                      <p:tgtEl>
                        <p:sldTgt/>
                      </p:tgtEl>
                    </p:cond>
                  </p:endCondLst>
                </p:cTn>
                <p:tgtEl>
                  <p:spTgt spid="13"/>
                </p:tgtEl>
              </p:cMediaNode>
            </p:audio>
            <p:audio>
              <p:cMediaNode vol="80000">
                <p:cTn id="89" fill="hold" display="0">
                  <p:stCondLst>
                    <p:cond delay="indefinite"/>
                  </p:stCondLst>
                  <p:endCondLst>
                    <p:cond evt="onStopAudio" delay="0">
                      <p:tgtEl>
                        <p:sldTgt/>
                      </p:tgtEl>
                    </p:cond>
                  </p:endCondLst>
                </p:cTn>
                <p:tgtEl>
                  <p:spTgt spid="14"/>
                </p:tgtEl>
              </p:cMediaNode>
            </p:audio>
            <p:audio>
              <p:cMediaNode vol="80000">
                <p:cTn id="90" fill="hold" display="0">
                  <p:stCondLst>
                    <p:cond delay="indefinite"/>
                  </p:stCondLst>
                  <p:endCondLst>
                    <p:cond evt="onStopAudio" delay="0">
                      <p:tgtEl>
                        <p:sldTgt/>
                      </p:tgtEl>
                    </p:cond>
                  </p:endCondLst>
                </p:cTn>
                <p:tgtEl>
                  <p:spTgt spid="33"/>
                </p:tgtEl>
              </p:cMediaNode>
            </p:audio>
            <p:audio>
              <p:cMediaNode vol="80000">
                <p:cTn id="91" fill="hold" display="0">
                  <p:stCondLst>
                    <p:cond delay="indefinite"/>
                  </p:stCondLst>
                  <p:endCondLst>
                    <p:cond evt="onStopAudio" delay="0">
                      <p:tgtEl>
                        <p:sldTgt/>
                      </p:tgtEl>
                    </p:cond>
                  </p:endCondLst>
                </p:cTn>
                <p:tgtEl>
                  <p:spTgt spid="34"/>
                </p:tgtEl>
              </p:cMediaNode>
            </p:audio>
            <p:audio>
              <p:cMediaNode vol="80000">
                <p:cTn id="92" fill="hold" display="0">
                  <p:stCondLst>
                    <p:cond delay="indefinite"/>
                  </p:stCondLst>
                  <p:endCondLst>
                    <p:cond evt="onStopAudio" delay="0">
                      <p:tgtEl>
                        <p:sldTgt/>
                      </p:tgtEl>
                    </p:cond>
                  </p:endCondLst>
                </p:cTn>
                <p:tgtEl>
                  <p:spTgt spid="35"/>
                </p:tgtEl>
              </p:cMediaNode>
            </p:audio>
            <p:audio>
              <p:cMediaNode vol="80000">
                <p:cTn id="93" fill="hold" display="0">
                  <p:stCondLst>
                    <p:cond delay="indefinite"/>
                  </p:stCondLst>
                  <p:endCondLst>
                    <p:cond evt="onStopAudio" delay="0">
                      <p:tgtEl>
                        <p:sldTgt/>
                      </p:tgtEl>
                    </p:cond>
                  </p:endCondLst>
                </p:cTn>
                <p:tgtEl>
                  <p:spTgt spid="36"/>
                </p:tgtEl>
              </p:cMediaNode>
            </p:audio>
            <p:audio>
              <p:cMediaNode vol="80000">
                <p:cTn id="94" fill="hold" display="0">
                  <p:stCondLst>
                    <p:cond delay="indefinite"/>
                  </p:stCondLst>
                  <p:endCondLst>
                    <p:cond evt="onStopAudio" delay="0">
                      <p:tgtEl>
                        <p:sldTgt/>
                      </p:tgtEl>
                    </p:cond>
                  </p:endCondLst>
                </p:cTn>
                <p:tgtEl>
                  <p:spTgt spid="37"/>
                </p:tgtEl>
              </p:cMediaNode>
            </p:audio>
          </p:childTnLst>
        </p:cTn>
      </p:par>
    </p:tnLst>
    <p:bldLst>
      <p:bldP spid="6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11832"/>
        </a:solidFill>
        <a:effectLst/>
      </p:bgPr>
    </p:bg>
    <p:spTree>
      <p:nvGrpSpPr>
        <p:cNvPr id="1" name=""/>
        <p:cNvGrpSpPr/>
        <p:nvPr/>
      </p:nvGrpSpPr>
      <p:grpSpPr>
        <a:xfrm>
          <a:off x="0" y="0"/>
          <a:ext cx="0" cy="0"/>
          <a:chOff x="0" y="0"/>
          <a:chExt cx="0" cy="0"/>
        </a:xfrm>
      </p:grpSpPr>
      <p:pic>
        <p:nvPicPr>
          <p:cNvPr id="13" name="ElevenLabs_2024-11-02T15_33_59_Elon_gen_s44_sb75_se0_m2">
            <a:hlinkClick r:id="" action="ppaction://media"/>
            <a:extLst>
              <a:ext uri="{FF2B5EF4-FFF2-40B4-BE49-F238E27FC236}">
                <a16:creationId xmlns:a16="http://schemas.microsoft.com/office/drawing/2014/main" id="{D61E0289-A25D-628A-0EE0-B324289CE39B}"/>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23546101" y="4086510"/>
            <a:ext cx="609600" cy="609600"/>
          </a:xfrm>
          <a:prstGeom prst="rect">
            <a:avLst/>
          </a:prstGeom>
        </p:spPr>
      </p:pic>
      <p:pic>
        <p:nvPicPr>
          <p:cNvPr id="12" name="ElevenLabs_2024-11-02T15_33_35_Elon_gen_s44_sb75_se0_m2">
            <a:hlinkClick r:id="" action="ppaction://media"/>
            <a:extLst>
              <a:ext uri="{FF2B5EF4-FFF2-40B4-BE49-F238E27FC236}">
                <a16:creationId xmlns:a16="http://schemas.microsoft.com/office/drawing/2014/main" id="{C134439B-AA80-9577-8948-968DD348CB95}"/>
              </a:ext>
            </a:extLst>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23546101" y="2795906"/>
            <a:ext cx="609600" cy="609600"/>
          </a:xfrm>
          <a:prstGeom prst="rect">
            <a:avLst/>
          </a:prstGeom>
        </p:spPr>
      </p:pic>
      <p:pic>
        <p:nvPicPr>
          <p:cNvPr id="6" name="ElevenLabs_2024-11-02T15_33_00_Elon_gen_s44_sb75_se0_m2">
            <a:hlinkClick r:id="" action="ppaction://media"/>
            <a:extLst>
              <a:ext uri="{FF2B5EF4-FFF2-40B4-BE49-F238E27FC236}">
                <a16:creationId xmlns:a16="http://schemas.microsoft.com/office/drawing/2014/main" id="{4E9FF0E8-0A8E-144C-4809-FE5C50BD45CF}"/>
              </a:ext>
            </a:extLst>
          </p:cNvPr>
          <p:cNvPicPr>
            <a:picLocks noChangeAspect="1"/>
          </p:cNvPicPr>
          <p:nvPr>
            <a:audioFile r:link="rId6"/>
            <p:extLst>
              <p:ext uri="{DAA4B4D4-6D71-4841-9C94-3DE7FCFB9230}">
                <p14:media xmlns:p14="http://schemas.microsoft.com/office/powerpoint/2010/main" r:embed="rId5"/>
              </p:ext>
            </p:extLst>
          </p:nvPr>
        </p:nvPicPr>
        <p:blipFill>
          <a:blip r:embed="rId8"/>
          <a:stretch>
            <a:fillRect/>
          </a:stretch>
        </p:blipFill>
        <p:spPr>
          <a:xfrm>
            <a:off x="23479242" y="1391352"/>
            <a:ext cx="609600" cy="609600"/>
          </a:xfrm>
          <a:prstGeom prst="rect">
            <a:avLst/>
          </a:prstGeom>
        </p:spPr>
      </p:pic>
      <p:sp>
        <p:nvSpPr>
          <p:cNvPr id="14" name="Rectángulo 13">
            <a:extLst>
              <a:ext uri="{FF2B5EF4-FFF2-40B4-BE49-F238E27FC236}">
                <a16:creationId xmlns:a16="http://schemas.microsoft.com/office/drawing/2014/main" id="{0A52E055-73A4-4C88-7893-751E9708873F}"/>
              </a:ext>
            </a:extLst>
          </p:cNvPr>
          <p:cNvSpPr/>
          <p:nvPr/>
        </p:nvSpPr>
        <p:spPr>
          <a:xfrm>
            <a:off x="0" y="7710"/>
            <a:ext cx="24422573" cy="13716000"/>
          </a:xfrm>
          <a:prstGeom prst="rect">
            <a:avLst/>
          </a:prstGeom>
          <a:solidFill>
            <a:srgbClr val="01183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s-PE" sz="3200" b="0" i="0" u="none" strike="noStrike" cap="none" spc="0" normalizeH="0" baseline="0" dirty="0">
              <a:ln>
                <a:noFill/>
              </a:ln>
              <a:solidFill>
                <a:srgbClr val="FFFFFF"/>
              </a:solidFill>
              <a:effectLst/>
              <a:uFillTx/>
              <a:latin typeface="+mn-lt"/>
              <a:ea typeface="+mn-ea"/>
              <a:cs typeface="+mn-cs"/>
              <a:sym typeface="Helvetica Neue Medium"/>
            </a:endParaRPr>
          </a:p>
        </p:txBody>
      </p:sp>
      <p:pic>
        <p:nvPicPr>
          <p:cNvPr id="16" name="Marcador de posición de imagen 15" descr="Un teclado de ordenador&#10;&#10;Descripción generada automáticamente con confianza media">
            <a:extLst>
              <a:ext uri="{FF2B5EF4-FFF2-40B4-BE49-F238E27FC236}">
                <a16:creationId xmlns:a16="http://schemas.microsoft.com/office/drawing/2014/main" id="{48EF6144-0603-DA7C-99BB-04A8798564E9}"/>
              </a:ext>
            </a:extLst>
          </p:cNvPr>
          <p:cNvPicPr>
            <a:picLocks noGrp="1"/>
          </p:cNvPicPr>
          <p:nvPr>
            <p:ph type="pic" sz="quarter" idx="10"/>
          </p:nvPr>
        </p:nvPicPr>
        <p:blipFill rotWithShape="1">
          <a:blip r:embed="rId9" cstate="print">
            <a:extLst>
              <a:ext uri="{28A0092B-C50C-407E-A947-70E740481C1C}">
                <a14:useLocalDpi xmlns:a14="http://schemas.microsoft.com/office/drawing/2010/main" val="0"/>
              </a:ext>
            </a:extLst>
          </a:blip>
          <a:srcRect t="1691" b="1691"/>
          <a:stretch/>
        </p:blipFill>
        <p:spPr>
          <a:xfrm>
            <a:off x="0" y="0"/>
            <a:ext cx="9479281" cy="13736355"/>
          </a:xfrm>
          <a:solidFill>
            <a:schemeClr val="tx2">
              <a:lumMod val="50000"/>
              <a:alpha val="51000"/>
            </a:schemeClr>
          </a:solidFill>
        </p:spPr>
      </p:pic>
      <p:sp>
        <p:nvSpPr>
          <p:cNvPr id="5" name="Rectangle">
            <a:extLst>
              <a:ext uri="{FF2B5EF4-FFF2-40B4-BE49-F238E27FC236}">
                <a16:creationId xmlns:a16="http://schemas.microsoft.com/office/drawing/2014/main" id="{09462EBE-3C3E-09B2-BB9D-BC820623A52C}"/>
              </a:ext>
            </a:extLst>
          </p:cNvPr>
          <p:cNvSpPr>
            <a:spLocks/>
          </p:cNvSpPr>
          <p:nvPr/>
        </p:nvSpPr>
        <p:spPr>
          <a:xfrm>
            <a:off x="0" y="-10177"/>
            <a:ext cx="9479281" cy="13736355"/>
          </a:xfrm>
          <a:prstGeom prst="rect">
            <a:avLst/>
          </a:prstGeom>
          <a:gradFill>
            <a:gsLst>
              <a:gs pos="0">
                <a:srgbClr val="011832"/>
              </a:gs>
              <a:gs pos="100000">
                <a:srgbClr val="023C5D">
                  <a:alpha val="75000"/>
                </a:srgbClr>
              </a:gs>
            </a:gsLst>
            <a:lin ang="2509508" scaled="0"/>
          </a:gra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noAutofit/>
          </a:bodyPr>
          <a:lstStyle/>
          <a:p>
            <a:pPr algn="ctr">
              <a:lnSpc>
                <a:spcPct val="100000"/>
              </a:lnSpc>
            </a:pPr>
            <a:endParaRPr sz="3200">
              <a:solidFill>
                <a:srgbClr val="FFFFFF"/>
              </a:solidFill>
              <a:latin typeface="+mn-lt"/>
              <a:ea typeface="+mn-ea"/>
              <a:cs typeface="+mn-cs"/>
            </a:endParaRPr>
          </a:p>
        </p:txBody>
      </p:sp>
      <p:sp>
        <p:nvSpPr>
          <p:cNvPr id="2" name="Our Vision &amp; Mission">
            <a:extLst>
              <a:ext uri="{FF2B5EF4-FFF2-40B4-BE49-F238E27FC236}">
                <a16:creationId xmlns:a16="http://schemas.microsoft.com/office/drawing/2014/main" id="{21D3D775-C46A-79C9-40B0-1D2A9D5E2701}"/>
              </a:ext>
            </a:extLst>
          </p:cNvPr>
          <p:cNvSpPr txBox="1">
            <a:spLocks/>
          </p:cNvSpPr>
          <p:nvPr/>
        </p:nvSpPr>
        <p:spPr>
          <a:xfrm>
            <a:off x="10378744" y="939800"/>
            <a:ext cx="5903476" cy="1333698"/>
          </a:xfrm>
          <a:prstGeom prst="rect">
            <a:avLst/>
          </a:prstGeom>
          <a:ln w="12700">
            <a:miter lim="400000"/>
          </a:ln>
          <a:extLst>
            <a:ext uri="{C572A759-6A51-4108-AA02-DFA0A04FC94B}">
              <ma14:wrappingTextBoxFlag xmlns="" xmlns:ma14="http://schemas.microsoft.com/office/mac/drawingml/2011/main" val="1"/>
            </a:ext>
          </a:extLst>
        </p:spPr>
        <p:txBody>
          <a:bodyPr wrap="squar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a:lnSpc>
                <a:spcPct val="100000"/>
              </a:lnSpc>
              <a:defRPr sz="8000" b="1">
                <a:solidFill>
                  <a:srgbClr val="FFFFFF"/>
                </a:solidFill>
              </a:defRPr>
            </a:lvl1pPr>
          </a:lstStyle>
          <a:p>
            <a:r>
              <a:rPr lang="es-PE" dirty="0">
                <a:latin typeface="DM Sans" pitchFamily="2" charset="0"/>
              </a:rPr>
              <a:t>Module 2</a:t>
            </a:r>
          </a:p>
        </p:txBody>
      </p:sp>
      <p:grpSp>
        <p:nvGrpSpPr>
          <p:cNvPr id="4" name="Grupo 3">
            <a:extLst>
              <a:ext uri="{FF2B5EF4-FFF2-40B4-BE49-F238E27FC236}">
                <a16:creationId xmlns:a16="http://schemas.microsoft.com/office/drawing/2014/main" id="{67BE6922-9BB1-335C-3007-C619069B61AE}"/>
              </a:ext>
            </a:extLst>
          </p:cNvPr>
          <p:cNvGrpSpPr/>
          <p:nvPr/>
        </p:nvGrpSpPr>
        <p:grpSpPr>
          <a:xfrm>
            <a:off x="10409222" y="2498184"/>
            <a:ext cx="12511738" cy="1333698"/>
            <a:chOff x="1021382" y="2529709"/>
            <a:chExt cx="12511738" cy="1333698"/>
          </a:xfrm>
        </p:grpSpPr>
        <p:sp>
          <p:nvSpPr>
            <p:cNvPr id="7" name="Rectángulo 6">
              <a:extLst>
                <a:ext uri="{FF2B5EF4-FFF2-40B4-BE49-F238E27FC236}">
                  <a16:creationId xmlns:a16="http://schemas.microsoft.com/office/drawing/2014/main" id="{8DD676A8-A958-E1CC-F8A3-BC3060C4C588}"/>
                </a:ext>
              </a:extLst>
            </p:cNvPr>
            <p:cNvSpPr/>
            <p:nvPr/>
          </p:nvSpPr>
          <p:spPr>
            <a:xfrm>
              <a:off x="1021382" y="2529709"/>
              <a:ext cx="12511738" cy="1333698"/>
            </a:xfrm>
            <a:prstGeom prst="rect">
              <a:avLst/>
            </a:prstGeom>
            <a:solidFill>
              <a:srgbClr val="1B304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s-PE"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8" name="CuadroTexto 7">
              <a:extLst>
                <a:ext uri="{FF2B5EF4-FFF2-40B4-BE49-F238E27FC236}">
                  <a16:creationId xmlns:a16="http://schemas.microsoft.com/office/drawing/2014/main" id="{42BD4F54-711B-9292-694B-C18ED9237CF2}"/>
                </a:ext>
              </a:extLst>
            </p:cNvPr>
            <p:cNvSpPr txBox="1"/>
            <p:nvPr/>
          </p:nvSpPr>
          <p:spPr>
            <a:xfrm>
              <a:off x="1352229" y="2752812"/>
              <a:ext cx="7543305" cy="8227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solidFill>
                    <a:srgbClr val="FFFFFF"/>
                  </a:solidFill>
                  <a:latin typeface="DM Sans" pitchFamily="2" charset="0"/>
                </a:rPr>
                <a:t>1     Rapid transformation</a:t>
              </a:r>
            </a:p>
          </p:txBody>
        </p:sp>
      </p:grpSp>
      <p:grpSp>
        <p:nvGrpSpPr>
          <p:cNvPr id="9" name="Grupo 8">
            <a:extLst>
              <a:ext uri="{FF2B5EF4-FFF2-40B4-BE49-F238E27FC236}">
                <a16:creationId xmlns:a16="http://schemas.microsoft.com/office/drawing/2014/main" id="{24976394-12CD-6EE2-853D-D12627AA20E0}"/>
              </a:ext>
            </a:extLst>
          </p:cNvPr>
          <p:cNvGrpSpPr/>
          <p:nvPr/>
        </p:nvGrpSpPr>
        <p:grpSpPr>
          <a:xfrm>
            <a:off x="10378743" y="3863407"/>
            <a:ext cx="13151816" cy="1333698"/>
            <a:chOff x="1021382" y="2529709"/>
            <a:chExt cx="13151816" cy="1333698"/>
          </a:xfrm>
        </p:grpSpPr>
        <p:sp>
          <p:nvSpPr>
            <p:cNvPr id="10" name="Rectángulo 9">
              <a:extLst>
                <a:ext uri="{FF2B5EF4-FFF2-40B4-BE49-F238E27FC236}">
                  <a16:creationId xmlns:a16="http://schemas.microsoft.com/office/drawing/2014/main" id="{3F6991F3-3F56-330E-C0DF-5343D2AA3C45}"/>
                </a:ext>
              </a:extLst>
            </p:cNvPr>
            <p:cNvSpPr/>
            <p:nvPr/>
          </p:nvSpPr>
          <p:spPr>
            <a:xfrm>
              <a:off x="1021382" y="2529709"/>
              <a:ext cx="13151816" cy="1333698"/>
            </a:xfrm>
            <a:prstGeom prst="rect">
              <a:avLst/>
            </a:prstGeom>
            <a:solidFill>
              <a:srgbClr val="01183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s-PE"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11" name="CuadroTexto 10">
              <a:extLst>
                <a:ext uri="{FF2B5EF4-FFF2-40B4-BE49-F238E27FC236}">
                  <a16:creationId xmlns:a16="http://schemas.microsoft.com/office/drawing/2014/main" id="{325F8365-99BC-298A-47C6-15A33F82C729}"/>
                </a:ext>
              </a:extLst>
            </p:cNvPr>
            <p:cNvSpPr txBox="1"/>
            <p:nvPr/>
          </p:nvSpPr>
          <p:spPr>
            <a:xfrm>
              <a:off x="1352229" y="2752812"/>
              <a:ext cx="7543305" cy="8227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solidFill>
                    <a:srgbClr val="FFFFFF"/>
                  </a:solidFill>
                  <a:latin typeface="DM Sans" pitchFamily="2" charset="0"/>
                </a:rPr>
                <a:t>2     FinTech overview</a:t>
              </a:r>
            </a:p>
          </p:txBody>
        </p:sp>
      </p:grpSp>
    </p:spTree>
  </p:cSld>
  <p:clrMapOvr>
    <a:masterClrMapping/>
  </p:clrMapOvr>
  <p:transition spd="slow" advClick="0" advTm="7000">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mediacall" presetSubtype="0" fill="hold" nodeType="clickEffect">
                                  <p:stCondLst>
                                    <p:cond delay="0"/>
                                  </p:stCondLst>
                                  <p:childTnLst>
                                    <p:cmd type="call" cmd="playFrom(0.0)">
                                      <p:cBhvr>
                                        <p:cTn id="13" dur="1802" fill="hold"/>
                                        <p:tgtEl>
                                          <p:spTgt spid="6"/>
                                        </p:tgtEl>
                                      </p:cBhvr>
                                    </p:cmd>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10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mediacall" presetSubtype="0" fill="hold" nodeType="clickEffect">
                                  <p:stCondLst>
                                    <p:cond delay="0"/>
                                  </p:stCondLst>
                                  <p:childTnLst>
                                    <p:cmd type="call" cmd="playFrom(0.0)">
                                      <p:cBhvr>
                                        <p:cTn id="22" dur="2272" fill="hold"/>
                                        <p:tgtEl>
                                          <p:spTgt spid="12"/>
                                        </p:tgtEl>
                                      </p:cBhvr>
                                    </p:cmd>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10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mediacall" presetSubtype="0" fill="hold" nodeType="clickEffect">
                                  <p:stCondLst>
                                    <p:cond delay="0"/>
                                  </p:stCondLst>
                                  <p:childTnLst>
                                    <p:cmd type="call" cmd="playFrom(0.0)">
                                      <p:cBhvr>
                                        <p:cTn id="31" dur="1280"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32" fill="hold" display="0">
                  <p:stCondLst>
                    <p:cond delay="indefinite"/>
                  </p:stCondLst>
                  <p:endCondLst>
                    <p:cond evt="onStopAudio" delay="0">
                      <p:tgtEl>
                        <p:sldTgt/>
                      </p:tgtEl>
                    </p:cond>
                  </p:endCondLst>
                </p:cTn>
                <p:tgtEl>
                  <p:spTgt spid="6"/>
                </p:tgtEl>
              </p:cMediaNode>
            </p:audio>
            <p:audio>
              <p:cMediaNode vol="80000">
                <p:cTn id="33" fill="hold" display="0">
                  <p:stCondLst>
                    <p:cond delay="indefinite"/>
                  </p:stCondLst>
                  <p:endCondLst>
                    <p:cond evt="onStopAudio" delay="0">
                      <p:tgtEl>
                        <p:sldTgt/>
                      </p:tgtEl>
                    </p:cond>
                  </p:endCondLst>
                </p:cTn>
                <p:tgtEl>
                  <p:spTgt spid="12"/>
                </p:tgtEl>
              </p:cMediaNode>
            </p:audio>
            <p:audio>
              <p:cMediaNode vol="80000">
                <p:cTn id="34" fill="hold" display="0">
                  <p:stCondLst>
                    <p:cond delay="indefinite"/>
                  </p:stCondLst>
                  <p:endCondLst>
                    <p:cond evt="onStopAudio" delay="0">
                      <p:tgtEl>
                        <p:sldTgt/>
                      </p:tgtEl>
                    </p:cond>
                  </p:endCondLst>
                </p:cTn>
                <p:tgtEl>
                  <p:spTgt spid="13"/>
                </p:tgtEl>
              </p:cMediaNode>
            </p:audio>
          </p:childTnLst>
        </p:cTn>
      </p:par>
    </p:tnLst>
    <p:bldLst>
      <p:bldP spid="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11832"/>
        </a:solidFill>
        <a:effectLst/>
      </p:bgPr>
    </p:bg>
    <p:spTree>
      <p:nvGrpSpPr>
        <p:cNvPr id="1" name=""/>
        <p:cNvGrpSpPr/>
        <p:nvPr/>
      </p:nvGrpSpPr>
      <p:grpSpPr>
        <a:xfrm>
          <a:off x="0" y="0"/>
          <a:ext cx="0" cy="0"/>
          <a:chOff x="0" y="0"/>
          <a:chExt cx="0" cy="0"/>
        </a:xfrm>
      </p:grpSpPr>
      <p:pic>
        <p:nvPicPr>
          <p:cNvPr id="45" name="ElevenLabs_2024-11-02T15_47_36_Elon_gen_s51_sb75_se0_m2">
            <a:hlinkClick r:id="" action="ppaction://media"/>
            <a:extLst>
              <a:ext uri="{FF2B5EF4-FFF2-40B4-BE49-F238E27FC236}">
                <a16:creationId xmlns:a16="http://schemas.microsoft.com/office/drawing/2014/main" id="{E69396E8-0B9B-B223-A30E-2D3E4FB8D6C5}"/>
              </a:ext>
            </a:extLst>
          </p:cNvPr>
          <p:cNvPicPr>
            <a:picLocks noChangeAspect="1"/>
          </p:cNvPicPr>
          <p:nvPr>
            <a:audioFile r:link="rId2"/>
            <p:extLst>
              <p:ext uri="{DAA4B4D4-6D71-4841-9C94-3DE7FCFB9230}">
                <p14:media xmlns:p14="http://schemas.microsoft.com/office/powerpoint/2010/main" r:embed="rId1"/>
              </p:ext>
            </p:extLst>
          </p:nvPr>
        </p:nvPicPr>
        <p:blipFill>
          <a:blip r:embed="rId24"/>
          <a:stretch>
            <a:fillRect/>
          </a:stretch>
        </p:blipFill>
        <p:spPr>
          <a:xfrm>
            <a:off x="13844113" y="12285558"/>
            <a:ext cx="609600" cy="609600"/>
          </a:xfrm>
          <a:prstGeom prst="rect">
            <a:avLst/>
          </a:prstGeom>
        </p:spPr>
      </p:pic>
      <p:pic>
        <p:nvPicPr>
          <p:cNvPr id="44" name="ElevenLabs_2024-11-02T15_46_50_Elon_gen_s48_sb75_se0_m2">
            <a:hlinkClick r:id="" action="ppaction://media"/>
            <a:extLst>
              <a:ext uri="{FF2B5EF4-FFF2-40B4-BE49-F238E27FC236}">
                <a16:creationId xmlns:a16="http://schemas.microsoft.com/office/drawing/2014/main" id="{6B556C64-F5F7-33CE-2974-D290A31697E9}"/>
              </a:ext>
            </a:extLst>
          </p:cNvPr>
          <p:cNvPicPr>
            <a:picLocks noChangeAspect="1"/>
          </p:cNvPicPr>
          <p:nvPr>
            <a:audioFile r:link="rId4"/>
            <p:extLst>
              <p:ext uri="{DAA4B4D4-6D71-4841-9C94-3DE7FCFB9230}">
                <p14:media xmlns:p14="http://schemas.microsoft.com/office/powerpoint/2010/main" r:embed="rId3"/>
              </p:ext>
            </p:extLst>
          </p:nvPr>
        </p:nvPicPr>
        <p:blipFill>
          <a:blip r:embed="rId24"/>
          <a:stretch>
            <a:fillRect/>
          </a:stretch>
        </p:blipFill>
        <p:spPr>
          <a:xfrm>
            <a:off x="13863778" y="11211820"/>
            <a:ext cx="609600" cy="609600"/>
          </a:xfrm>
          <a:prstGeom prst="rect">
            <a:avLst/>
          </a:prstGeom>
        </p:spPr>
      </p:pic>
      <p:pic>
        <p:nvPicPr>
          <p:cNvPr id="43" name="ElevenLabs_2024-11-02T15_44_23_Elon_gen_s48_sb75_se0_m2">
            <a:hlinkClick r:id="" action="ppaction://media"/>
            <a:extLst>
              <a:ext uri="{FF2B5EF4-FFF2-40B4-BE49-F238E27FC236}">
                <a16:creationId xmlns:a16="http://schemas.microsoft.com/office/drawing/2014/main" id="{3D6F5A89-51F6-43D1-B83A-BE6531A76B63}"/>
              </a:ext>
            </a:extLst>
          </p:cNvPr>
          <p:cNvPicPr>
            <a:picLocks noChangeAspect="1"/>
          </p:cNvPicPr>
          <p:nvPr>
            <a:audioFile r:link="rId6"/>
            <p:extLst>
              <p:ext uri="{DAA4B4D4-6D71-4841-9C94-3DE7FCFB9230}">
                <p14:media xmlns:p14="http://schemas.microsoft.com/office/powerpoint/2010/main" r:embed="rId5"/>
              </p:ext>
            </p:extLst>
          </p:nvPr>
        </p:nvPicPr>
        <p:blipFill>
          <a:blip r:embed="rId24"/>
          <a:stretch>
            <a:fillRect/>
          </a:stretch>
        </p:blipFill>
        <p:spPr>
          <a:xfrm>
            <a:off x="13895446" y="10271931"/>
            <a:ext cx="609600" cy="609600"/>
          </a:xfrm>
          <a:prstGeom prst="rect">
            <a:avLst/>
          </a:prstGeom>
        </p:spPr>
      </p:pic>
      <p:pic>
        <p:nvPicPr>
          <p:cNvPr id="42" name="ElevenLabs_2024-11-02T15_43_57_Elon_gen_s48_sb75_se0_m2">
            <a:hlinkClick r:id="" action="ppaction://media"/>
            <a:extLst>
              <a:ext uri="{FF2B5EF4-FFF2-40B4-BE49-F238E27FC236}">
                <a16:creationId xmlns:a16="http://schemas.microsoft.com/office/drawing/2014/main" id="{9928F006-7807-6BFF-6A50-B7F61270D5EA}"/>
              </a:ext>
            </a:extLst>
          </p:cNvPr>
          <p:cNvPicPr>
            <a:picLocks noChangeAspect="1"/>
          </p:cNvPicPr>
          <p:nvPr>
            <a:audioFile r:link="rId8"/>
            <p:extLst>
              <p:ext uri="{DAA4B4D4-6D71-4841-9C94-3DE7FCFB9230}">
                <p14:media xmlns:p14="http://schemas.microsoft.com/office/powerpoint/2010/main" r:embed="rId7"/>
              </p:ext>
            </p:extLst>
          </p:nvPr>
        </p:nvPicPr>
        <p:blipFill>
          <a:blip r:embed="rId24"/>
          <a:stretch>
            <a:fillRect/>
          </a:stretch>
        </p:blipFill>
        <p:spPr>
          <a:xfrm>
            <a:off x="13895446" y="9208878"/>
            <a:ext cx="609600" cy="609600"/>
          </a:xfrm>
          <a:prstGeom prst="rect">
            <a:avLst/>
          </a:prstGeom>
        </p:spPr>
      </p:pic>
      <p:pic>
        <p:nvPicPr>
          <p:cNvPr id="25" name="ElevenLabs_2024-11-02T15_42_28_Elon_gen_s48_sb75_se0_m2">
            <a:hlinkClick r:id="" action="ppaction://media"/>
            <a:extLst>
              <a:ext uri="{FF2B5EF4-FFF2-40B4-BE49-F238E27FC236}">
                <a16:creationId xmlns:a16="http://schemas.microsoft.com/office/drawing/2014/main" id="{AC54C338-A937-6F71-DDE0-B4199A7B5DFC}"/>
              </a:ext>
            </a:extLst>
          </p:cNvPr>
          <p:cNvPicPr>
            <a:picLocks noChangeAspect="1"/>
          </p:cNvPicPr>
          <p:nvPr>
            <a:audioFile r:link="rId10"/>
            <p:extLst>
              <p:ext uri="{DAA4B4D4-6D71-4841-9C94-3DE7FCFB9230}">
                <p14:media xmlns:p14="http://schemas.microsoft.com/office/powerpoint/2010/main" r:embed="rId9"/>
              </p:ext>
            </p:extLst>
          </p:nvPr>
        </p:nvPicPr>
        <p:blipFill>
          <a:blip r:embed="rId24"/>
          <a:stretch>
            <a:fillRect/>
          </a:stretch>
        </p:blipFill>
        <p:spPr>
          <a:xfrm>
            <a:off x="13863778" y="8145825"/>
            <a:ext cx="609600" cy="609600"/>
          </a:xfrm>
          <a:prstGeom prst="rect">
            <a:avLst/>
          </a:prstGeom>
        </p:spPr>
      </p:pic>
      <p:pic>
        <p:nvPicPr>
          <p:cNvPr id="24" name="ElevenLabs_2024-11-02T15_41_54_Elon_gen_s48_sb75_se0_m2">
            <a:hlinkClick r:id="" action="ppaction://media"/>
            <a:extLst>
              <a:ext uri="{FF2B5EF4-FFF2-40B4-BE49-F238E27FC236}">
                <a16:creationId xmlns:a16="http://schemas.microsoft.com/office/drawing/2014/main" id="{F25CE851-D3B0-71AC-9E06-24A0266C29C0}"/>
              </a:ext>
            </a:extLst>
          </p:cNvPr>
          <p:cNvPicPr>
            <a:picLocks noChangeAspect="1"/>
          </p:cNvPicPr>
          <p:nvPr>
            <a:audioFile r:link="rId12"/>
            <p:extLst>
              <p:ext uri="{DAA4B4D4-6D71-4841-9C94-3DE7FCFB9230}">
                <p14:media xmlns:p14="http://schemas.microsoft.com/office/powerpoint/2010/main" r:embed="rId11"/>
              </p:ext>
            </p:extLst>
          </p:nvPr>
        </p:nvPicPr>
        <p:blipFill>
          <a:blip r:embed="rId24"/>
          <a:stretch>
            <a:fillRect/>
          </a:stretch>
        </p:blipFill>
        <p:spPr>
          <a:xfrm>
            <a:off x="13885614" y="6966479"/>
            <a:ext cx="609600" cy="609600"/>
          </a:xfrm>
          <a:prstGeom prst="rect">
            <a:avLst/>
          </a:prstGeom>
        </p:spPr>
      </p:pic>
      <p:pic>
        <p:nvPicPr>
          <p:cNvPr id="23" name="ElevenLabs_2024-11-02T15_41_23_Elon_gen_s48_sb75_se0_m2">
            <a:hlinkClick r:id="" action="ppaction://media"/>
            <a:extLst>
              <a:ext uri="{FF2B5EF4-FFF2-40B4-BE49-F238E27FC236}">
                <a16:creationId xmlns:a16="http://schemas.microsoft.com/office/drawing/2014/main" id="{440D5583-9788-0311-82A5-32AE124DDEB4}"/>
              </a:ext>
            </a:extLst>
          </p:cNvPr>
          <p:cNvPicPr>
            <a:picLocks noChangeAspect="1"/>
          </p:cNvPicPr>
          <p:nvPr>
            <a:audioFile r:link="rId14"/>
            <p:extLst>
              <p:ext uri="{DAA4B4D4-6D71-4841-9C94-3DE7FCFB9230}">
                <p14:media xmlns:p14="http://schemas.microsoft.com/office/powerpoint/2010/main" r:embed="rId13"/>
              </p:ext>
            </p:extLst>
          </p:nvPr>
        </p:nvPicPr>
        <p:blipFill>
          <a:blip r:embed="rId24"/>
          <a:stretch>
            <a:fillRect/>
          </a:stretch>
        </p:blipFill>
        <p:spPr>
          <a:xfrm>
            <a:off x="13804641" y="5971328"/>
            <a:ext cx="609600" cy="609600"/>
          </a:xfrm>
          <a:prstGeom prst="rect">
            <a:avLst/>
          </a:prstGeom>
        </p:spPr>
      </p:pic>
      <p:pic>
        <p:nvPicPr>
          <p:cNvPr id="19" name="ElevenLabs_2024-11-02T15_40_16_Elon_gen_s48_sb75_se0_m2">
            <a:hlinkClick r:id="" action="ppaction://media"/>
            <a:extLst>
              <a:ext uri="{FF2B5EF4-FFF2-40B4-BE49-F238E27FC236}">
                <a16:creationId xmlns:a16="http://schemas.microsoft.com/office/drawing/2014/main" id="{85CEA410-0EF8-CB25-4704-385585D12084}"/>
              </a:ext>
            </a:extLst>
          </p:cNvPr>
          <p:cNvPicPr>
            <a:picLocks noChangeAspect="1"/>
          </p:cNvPicPr>
          <p:nvPr>
            <a:audioFile r:link="rId16"/>
            <p:extLst>
              <p:ext uri="{DAA4B4D4-6D71-4841-9C94-3DE7FCFB9230}">
                <p14:media xmlns:p14="http://schemas.microsoft.com/office/powerpoint/2010/main" r:embed="rId15"/>
              </p:ext>
            </p:extLst>
          </p:nvPr>
        </p:nvPicPr>
        <p:blipFill>
          <a:blip r:embed="rId24"/>
          <a:stretch>
            <a:fillRect/>
          </a:stretch>
        </p:blipFill>
        <p:spPr>
          <a:xfrm>
            <a:off x="13774743" y="4791982"/>
            <a:ext cx="609600" cy="609600"/>
          </a:xfrm>
          <a:prstGeom prst="rect">
            <a:avLst/>
          </a:prstGeom>
        </p:spPr>
      </p:pic>
      <p:pic>
        <p:nvPicPr>
          <p:cNvPr id="18" name="ElevenLabs_2024-11-02T15_39_44_Elon_gen_s48_sb75_se0_m2">
            <a:hlinkClick r:id="" action="ppaction://media"/>
            <a:extLst>
              <a:ext uri="{FF2B5EF4-FFF2-40B4-BE49-F238E27FC236}">
                <a16:creationId xmlns:a16="http://schemas.microsoft.com/office/drawing/2014/main" id="{90269656-1622-744E-B045-F97815E23879}"/>
              </a:ext>
            </a:extLst>
          </p:cNvPr>
          <p:cNvPicPr>
            <a:picLocks noChangeAspect="1"/>
          </p:cNvPicPr>
          <p:nvPr>
            <a:audioFile r:link="rId18"/>
            <p:extLst>
              <p:ext uri="{DAA4B4D4-6D71-4841-9C94-3DE7FCFB9230}">
                <p14:media xmlns:p14="http://schemas.microsoft.com/office/powerpoint/2010/main" r:embed="rId17"/>
              </p:ext>
            </p:extLst>
          </p:nvPr>
        </p:nvPicPr>
        <p:blipFill>
          <a:blip r:embed="rId24"/>
          <a:stretch>
            <a:fillRect/>
          </a:stretch>
        </p:blipFill>
        <p:spPr>
          <a:xfrm>
            <a:off x="13863967" y="3796831"/>
            <a:ext cx="609600" cy="609600"/>
          </a:xfrm>
          <a:prstGeom prst="rect">
            <a:avLst/>
          </a:prstGeom>
        </p:spPr>
      </p:pic>
      <p:pic>
        <p:nvPicPr>
          <p:cNvPr id="6" name="ElevenLabs_2024-11-02T15_35_32_Elon_gen_s44_sb75_se0_m2">
            <a:hlinkClick r:id="" action="ppaction://media"/>
            <a:extLst>
              <a:ext uri="{FF2B5EF4-FFF2-40B4-BE49-F238E27FC236}">
                <a16:creationId xmlns:a16="http://schemas.microsoft.com/office/drawing/2014/main" id="{A564826E-0BE8-532D-E31F-0C272E6110D9}"/>
              </a:ext>
            </a:extLst>
          </p:cNvPr>
          <p:cNvPicPr>
            <a:picLocks noChangeAspect="1"/>
          </p:cNvPicPr>
          <p:nvPr>
            <a:audioFile r:link="rId20"/>
            <p:extLst>
              <p:ext uri="{DAA4B4D4-6D71-4841-9C94-3DE7FCFB9230}">
                <p14:media xmlns:p14="http://schemas.microsoft.com/office/powerpoint/2010/main" r:embed="rId19"/>
              </p:ext>
            </p:extLst>
          </p:nvPr>
        </p:nvPicPr>
        <p:blipFill>
          <a:blip r:embed="rId24"/>
          <a:stretch>
            <a:fillRect/>
          </a:stretch>
        </p:blipFill>
        <p:spPr>
          <a:xfrm>
            <a:off x="6272981" y="1301849"/>
            <a:ext cx="609600" cy="609600"/>
          </a:xfrm>
          <a:prstGeom prst="rect">
            <a:avLst/>
          </a:prstGeom>
        </p:spPr>
      </p:pic>
      <p:pic>
        <p:nvPicPr>
          <p:cNvPr id="17" name="ElevenLabs_2024-11-02T15_39_08_Elon_gen_s44_sb75_se0_m2">
            <a:hlinkClick r:id="" action="ppaction://media"/>
            <a:extLst>
              <a:ext uri="{FF2B5EF4-FFF2-40B4-BE49-F238E27FC236}">
                <a16:creationId xmlns:a16="http://schemas.microsoft.com/office/drawing/2014/main" id="{689AF554-354D-E000-9D09-8FD0BDD59F55}"/>
              </a:ext>
            </a:extLst>
          </p:cNvPr>
          <p:cNvPicPr>
            <a:picLocks noChangeAspect="1"/>
          </p:cNvPicPr>
          <p:nvPr>
            <a:audioFile r:link="rId22"/>
            <p:extLst>
              <p:ext uri="{DAA4B4D4-6D71-4841-9C94-3DE7FCFB9230}">
                <p14:media xmlns:p14="http://schemas.microsoft.com/office/powerpoint/2010/main" r:embed="rId21"/>
              </p:ext>
            </p:extLst>
          </p:nvPr>
        </p:nvPicPr>
        <p:blipFill>
          <a:blip r:embed="rId24"/>
          <a:stretch>
            <a:fillRect/>
          </a:stretch>
        </p:blipFill>
        <p:spPr>
          <a:xfrm>
            <a:off x="13923762" y="2750939"/>
            <a:ext cx="609600" cy="609600"/>
          </a:xfrm>
          <a:prstGeom prst="rect">
            <a:avLst/>
          </a:prstGeom>
        </p:spPr>
      </p:pic>
      <p:sp>
        <p:nvSpPr>
          <p:cNvPr id="46" name="Rectángulo 45">
            <a:extLst>
              <a:ext uri="{FF2B5EF4-FFF2-40B4-BE49-F238E27FC236}">
                <a16:creationId xmlns:a16="http://schemas.microsoft.com/office/drawing/2014/main" id="{708545AA-803D-1C9D-54DC-64C87D37E696}"/>
              </a:ext>
            </a:extLst>
          </p:cNvPr>
          <p:cNvSpPr/>
          <p:nvPr/>
        </p:nvSpPr>
        <p:spPr>
          <a:xfrm>
            <a:off x="0" y="7710"/>
            <a:ext cx="24422573" cy="13716000"/>
          </a:xfrm>
          <a:prstGeom prst="rect">
            <a:avLst/>
          </a:prstGeom>
          <a:solidFill>
            <a:srgbClr val="01183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s-PE" sz="3200" b="0" i="0" u="none" strike="noStrike" cap="none" spc="0" normalizeH="0" baseline="0" dirty="0">
              <a:ln>
                <a:noFill/>
              </a:ln>
              <a:solidFill>
                <a:srgbClr val="FFFFFF"/>
              </a:solidFill>
              <a:effectLst/>
              <a:uFillTx/>
              <a:latin typeface="+mn-lt"/>
              <a:ea typeface="+mn-ea"/>
              <a:cs typeface="+mn-cs"/>
              <a:sym typeface="Helvetica Neue Medium"/>
            </a:endParaRPr>
          </a:p>
        </p:txBody>
      </p:sp>
      <p:pic>
        <p:nvPicPr>
          <p:cNvPr id="26" name="Marcador de posición de imagen 25">
            <a:extLst>
              <a:ext uri="{FF2B5EF4-FFF2-40B4-BE49-F238E27FC236}">
                <a16:creationId xmlns:a16="http://schemas.microsoft.com/office/drawing/2014/main" id="{549C2628-5C2C-9F28-A5AD-1D8B759A2587}"/>
              </a:ext>
            </a:extLst>
          </p:cNvPr>
          <p:cNvPicPr>
            <a:picLocks noGrp="1"/>
          </p:cNvPicPr>
          <p:nvPr>
            <p:ph type="pic" sz="quarter" idx="10"/>
          </p:nvPr>
        </p:nvPicPr>
        <p:blipFill rotWithShape="1">
          <a:blip r:embed="rId25" cstate="print">
            <a:extLst>
              <a:ext uri="{28A0092B-C50C-407E-A947-70E740481C1C}">
                <a14:useLocalDpi xmlns:a14="http://schemas.microsoft.com/office/drawing/2010/main" val="0"/>
              </a:ext>
            </a:extLst>
          </a:blip>
          <a:srcRect t="1697" b="1697"/>
          <a:stretch/>
        </p:blipFill>
        <p:spPr>
          <a:xfrm>
            <a:off x="14904719" y="0"/>
            <a:ext cx="9479281" cy="13736355"/>
          </a:xfrm>
          <a:solidFill>
            <a:schemeClr val="tx2">
              <a:lumMod val="50000"/>
              <a:alpha val="51000"/>
            </a:schemeClr>
          </a:solidFill>
        </p:spPr>
      </p:pic>
      <p:sp>
        <p:nvSpPr>
          <p:cNvPr id="3" name="Rectangle">
            <a:extLst>
              <a:ext uri="{FF2B5EF4-FFF2-40B4-BE49-F238E27FC236}">
                <a16:creationId xmlns:a16="http://schemas.microsoft.com/office/drawing/2014/main" id="{B04BC546-20E5-929A-E21B-CBEB77203D67}"/>
              </a:ext>
            </a:extLst>
          </p:cNvPr>
          <p:cNvSpPr>
            <a:spLocks/>
          </p:cNvSpPr>
          <p:nvPr/>
        </p:nvSpPr>
        <p:spPr>
          <a:xfrm>
            <a:off x="14904719" y="-10177"/>
            <a:ext cx="9479281" cy="13736355"/>
          </a:xfrm>
          <a:prstGeom prst="rect">
            <a:avLst/>
          </a:prstGeom>
          <a:gradFill>
            <a:gsLst>
              <a:gs pos="0">
                <a:srgbClr val="011832"/>
              </a:gs>
              <a:gs pos="100000">
                <a:srgbClr val="023C5D">
                  <a:alpha val="75000"/>
                </a:srgbClr>
              </a:gs>
            </a:gsLst>
            <a:lin ang="2509508" scaled="0"/>
          </a:gra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noAutofit/>
          </a:bodyPr>
          <a:lstStyle/>
          <a:p>
            <a:pPr algn="ctr">
              <a:lnSpc>
                <a:spcPct val="100000"/>
              </a:lnSpc>
            </a:pPr>
            <a:endParaRPr sz="3200">
              <a:solidFill>
                <a:srgbClr val="FFFFFF"/>
              </a:solidFill>
              <a:latin typeface="+mn-lt"/>
              <a:ea typeface="+mn-ea"/>
              <a:cs typeface="+mn-cs"/>
            </a:endParaRPr>
          </a:p>
        </p:txBody>
      </p:sp>
      <p:sp>
        <p:nvSpPr>
          <p:cNvPr id="65" name="Our Vision &amp; Mission"/>
          <p:cNvSpPr txBox="1">
            <a:spLocks/>
          </p:cNvSpPr>
          <p:nvPr/>
        </p:nvSpPr>
        <p:spPr>
          <a:xfrm>
            <a:off x="1021382" y="939800"/>
            <a:ext cx="5556399" cy="1333698"/>
          </a:xfrm>
          <a:prstGeom prst="rect">
            <a:avLst/>
          </a:prstGeom>
          <a:ln w="12700">
            <a:miter lim="400000"/>
          </a:ln>
          <a:extLst>
            <a:ext uri="{C572A759-6A51-4108-AA02-DFA0A04FC94B}">
              <ma14:wrappingTextBoxFlag xmlns="" xmlns:ma14="http://schemas.microsoft.com/office/mac/drawingml/2011/main" val="1"/>
            </a:ext>
          </a:extLst>
        </p:spPr>
        <p:txBody>
          <a:bodyPr wrap="squar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a:lnSpc>
                <a:spcPct val="100000"/>
              </a:lnSpc>
              <a:defRPr sz="8000" b="1">
                <a:solidFill>
                  <a:srgbClr val="FFFFFF"/>
                </a:solidFill>
              </a:defRPr>
            </a:lvl1pPr>
          </a:lstStyle>
          <a:p>
            <a:r>
              <a:rPr lang="es-PE" dirty="0">
                <a:latin typeface="DM Sans" pitchFamily="2" charset="0"/>
              </a:rPr>
              <a:t>Module 3</a:t>
            </a:r>
          </a:p>
        </p:txBody>
      </p:sp>
      <p:grpSp>
        <p:nvGrpSpPr>
          <p:cNvPr id="2" name="Grupo 1">
            <a:extLst>
              <a:ext uri="{FF2B5EF4-FFF2-40B4-BE49-F238E27FC236}">
                <a16:creationId xmlns:a16="http://schemas.microsoft.com/office/drawing/2014/main" id="{B7572A39-12F6-87FA-A41B-E5CAE4ED63C4}"/>
              </a:ext>
            </a:extLst>
          </p:cNvPr>
          <p:cNvGrpSpPr/>
          <p:nvPr/>
        </p:nvGrpSpPr>
        <p:grpSpPr>
          <a:xfrm>
            <a:off x="1021193" y="2532793"/>
            <a:ext cx="12511738" cy="1045892"/>
            <a:chOff x="1021382" y="2529709"/>
            <a:chExt cx="12511738" cy="1333698"/>
          </a:xfrm>
        </p:grpSpPr>
        <p:sp>
          <p:nvSpPr>
            <p:cNvPr id="4" name="Rectángulo 3">
              <a:extLst>
                <a:ext uri="{FF2B5EF4-FFF2-40B4-BE49-F238E27FC236}">
                  <a16:creationId xmlns:a16="http://schemas.microsoft.com/office/drawing/2014/main" id="{42A1F195-FE26-5754-45CA-299EA2D21251}"/>
                </a:ext>
              </a:extLst>
            </p:cNvPr>
            <p:cNvSpPr/>
            <p:nvPr/>
          </p:nvSpPr>
          <p:spPr>
            <a:xfrm>
              <a:off x="1021382" y="2529709"/>
              <a:ext cx="12511738" cy="1333698"/>
            </a:xfrm>
            <a:prstGeom prst="rect">
              <a:avLst/>
            </a:prstGeom>
            <a:solidFill>
              <a:srgbClr val="1B304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s-PE"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7" name="CuadroTexto 6">
              <a:extLst>
                <a:ext uri="{FF2B5EF4-FFF2-40B4-BE49-F238E27FC236}">
                  <a16:creationId xmlns:a16="http://schemas.microsoft.com/office/drawing/2014/main" id="{4D7DA960-337D-3833-34D2-5A779EFA348B}"/>
                </a:ext>
              </a:extLst>
            </p:cNvPr>
            <p:cNvSpPr txBox="1"/>
            <p:nvPr/>
          </p:nvSpPr>
          <p:spPr>
            <a:xfrm>
              <a:off x="1352229" y="2752812"/>
              <a:ext cx="7543305" cy="8227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solidFill>
                    <a:srgbClr val="FFFFFF"/>
                  </a:solidFill>
                  <a:latin typeface="DM Sans" pitchFamily="2" charset="0"/>
                </a:rPr>
                <a:t>1     Financial disruptors</a:t>
              </a:r>
            </a:p>
          </p:txBody>
        </p:sp>
      </p:grpSp>
      <p:grpSp>
        <p:nvGrpSpPr>
          <p:cNvPr id="8" name="Grupo 7">
            <a:extLst>
              <a:ext uri="{FF2B5EF4-FFF2-40B4-BE49-F238E27FC236}">
                <a16:creationId xmlns:a16="http://schemas.microsoft.com/office/drawing/2014/main" id="{B439497C-A4A1-2358-45DC-D2C84E2796D4}"/>
              </a:ext>
            </a:extLst>
          </p:cNvPr>
          <p:cNvGrpSpPr/>
          <p:nvPr/>
        </p:nvGrpSpPr>
        <p:grpSpPr>
          <a:xfrm>
            <a:off x="1021382" y="3578685"/>
            <a:ext cx="12511738" cy="1045892"/>
            <a:chOff x="1021382" y="2529709"/>
            <a:chExt cx="12511738" cy="1333698"/>
          </a:xfrm>
        </p:grpSpPr>
        <p:sp>
          <p:nvSpPr>
            <p:cNvPr id="9" name="Rectángulo 8">
              <a:extLst>
                <a:ext uri="{FF2B5EF4-FFF2-40B4-BE49-F238E27FC236}">
                  <a16:creationId xmlns:a16="http://schemas.microsoft.com/office/drawing/2014/main" id="{1E18D434-F7F7-EA61-866A-E0BF0EF6C871}"/>
                </a:ext>
              </a:extLst>
            </p:cNvPr>
            <p:cNvSpPr/>
            <p:nvPr/>
          </p:nvSpPr>
          <p:spPr>
            <a:xfrm>
              <a:off x="1021382" y="2529709"/>
              <a:ext cx="12511738" cy="1333698"/>
            </a:xfrm>
            <a:prstGeom prst="rect">
              <a:avLst/>
            </a:prstGeom>
            <a:solidFill>
              <a:srgbClr val="01183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s-PE"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10" name="CuadroTexto 9">
              <a:extLst>
                <a:ext uri="{FF2B5EF4-FFF2-40B4-BE49-F238E27FC236}">
                  <a16:creationId xmlns:a16="http://schemas.microsoft.com/office/drawing/2014/main" id="{5F37F03C-D4F8-85A5-B81B-4273D895CB1F}"/>
                </a:ext>
              </a:extLst>
            </p:cNvPr>
            <p:cNvSpPr txBox="1"/>
            <p:nvPr/>
          </p:nvSpPr>
          <p:spPr>
            <a:xfrm>
              <a:off x="1352229" y="2639605"/>
              <a:ext cx="7543305" cy="104920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solidFill>
                    <a:srgbClr val="FFFFFF"/>
                  </a:solidFill>
                  <a:latin typeface="DM Sans" pitchFamily="2" charset="0"/>
                </a:rPr>
                <a:t>2     Square</a:t>
              </a:r>
            </a:p>
          </p:txBody>
        </p:sp>
      </p:grpSp>
      <p:grpSp>
        <p:nvGrpSpPr>
          <p:cNvPr id="11" name="Grupo 10">
            <a:extLst>
              <a:ext uri="{FF2B5EF4-FFF2-40B4-BE49-F238E27FC236}">
                <a16:creationId xmlns:a16="http://schemas.microsoft.com/office/drawing/2014/main" id="{23151A12-9F86-7DF9-D9CA-1AB874455EF9}"/>
              </a:ext>
            </a:extLst>
          </p:cNvPr>
          <p:cNvGrpSpPr/>
          <p:nvPr/>
        </p:nvGrpSpPr>
        <p:grpSpPr>
          <a:xfrm>
            <a:off x="1021382" y="4573836"/>
            <a:ext cx="12511738" cy="1045892"/>
            <a:chOff x="1021382" y="2529709"/>
            <a:chExt cx="12511738" cy="1333698"/>
          </a:xfrm>
        </p:grpSpPr>
        <p:sp>
          <p:nvSpPr>
            <p:cNvPr id="12" name="Rectángulo 11">
              <a:extLst>
                <a:ext uri="{FF2B5EF4-FFF2-40B4-BE49-F238E27FC236}">
                  <a16:creationId xmlns:a16="http://schemas.microsoft.com/office/drawing/2014/main" id="{F2638A86-CEA6-B71A-EDD5-C7ED2C8E7E24}"/>
                </a:ext>
              </a:extLst>
            </p:cNvPr>
            <p:cNvSpPr/>
            <p:nvPr/>
          </p:nvSpPr>
          <p:spPr>
            <a:xfrm>
              <a:off x="1021382" y="2529709"/>
              <a:ext cx="12511738" cy="1333698"/>
            </a:xfrm>
            <a:prstGeom prst="rect">
              <a:avLst/>
            </a:prstGeom>
            <a:solidFill>
              <a:srgbClr val="1B304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s-PE"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13" name="CuadroTexto 12">
              <a:extLst>
                <a:ext uri="{FF2B5EF4-FFF2-40B4-BE49-F238E27FC236}">
                  <a16:creationId xmlns:a16="http://schemas.microsoft.com/office/drawing/2014/main" id="{95B87022-816E-DC90-B3AD-03221B82AAFA}"/>
                </a:ext>
              </a:extLst>
            </p:cNvPr>
            <p:cNvSpPr txBox="1"/>
            <p:nvPr/>
          </p:nvSpPr>
          <p:spPr>
            <a:xfrm>
              <a:off x="1352229" y="2639605"/>
              <a:ext cx="7543305" cy="104920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solidFill>
                    <a:srgbClr val="FFFFFF"/>
                  </a:solidFill>
                  <a:latin typeface="DM Sans" pitchFamily="2" charset="0"/>
                </a:rPr>
                <a:t>3     Facebook</a:t>
              </a:r>
            </a:p>
          </p:txBody>
        </p:sp>
      </p:grpSp>
      <p:grpSp>
        <p:nvGrpSpPr>
          <p:cNvPr id="14" name="Grupo 13">
            <a:extLst>
              <a:ext uri="{FF2B5EF4-FFF2-40B4-BE49-F238E27FC236}">
                <a16:creationId xmlns:a16="http://schemas.microsoft.com/office/drawing/2014/main" id="{86B76189-791D-A119-A71A-C545A1CC0FFE}"/>
              </a:ext>
            </a:extLst>
          </p:cNvPr>
          <p:cNvGrpSpPr/>
          <p:nvPr/>
        </p:nvGrpSpPr>
        <p:grpSpPr>
          <a:xfrm>
            <a:off x="1021382" y="5753182"/>
            <a:ext cx="12511738" cy="1045892"/>
            <a:chOff x="1021382" y="2529709"/>
            <a:chExt cx="12511738" cy="1333698"/>
          </a:xfrm>
        </p:grpSpPr>
        <p:sp>
          <p:nvSpPr>
            <p:cNvPr id="15" name="Rectángulo 14">
              <a:extLst>
                <a:ext uri="{FF2B5EF4-FFF2-40B4-BE49-F238E27FC236}">
                  <a16:creationId xmlns:a16="http://schemas.microsoft.com/office/drawing/2014/main" id="{953179FF-91FA-3DE4-05A1-99C0C10B01DF}"/>
                </a:ext>
              </a:extLst>
            </p:cNvPr>
            <p:cNvSpPr/>
            <p:nvPr/>
          </p:nvSpPr>
          <p:spPr>
            <a:xfrm>
              <a:off x="1021382" y="2529709"/>
              <a:ext cx="12511738" cy="1333698"/>
            </a:xfrm>
            <a:prstGeom prst="rect">
              <a:avLst/>
            </a:prstGeom>
            <a:solidFill>
              <a:srgbClr val="01183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s-PE"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16" name="CuadroTexto 15">
              <a:extLst>
                <a:ext uri="{FF2B5EF4-FFF2-40B4-BE49-F238E27FC236}">
                  <a16:creationId xmlns:a16="http://schemas.microsoft.com/office/drawing/2014/main" id="{59BC4306-D72F-41E3-5328-16E5EAB46082}"/>
                </a:ext>
              </a:extLst>
            </p:cNvPr>
            <p:cNvSpPr txBox="1"/>
            <p:nvPr/>
          </p:nvSpPr>
          <p:spPr>
            <a:xfrm>
              <a:off x="1352229" y="2639605"/>
              <a:ext cx="7543305" cy="104920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solidFill>
                    <a:srgbClr val="FFFFFF"/>
                  </a:solidFill>
                  <a:latin typeface="DM Sans" pitchFamily="2" charset="0"/>
                </a:rPr>
                <a:t>4     Skrill</a:t>
              </a:r>
            </a:p>
          </p:txBody>
        </p:sp>
      </p:grpSp>
      <p:grpSp>
        <p:nvGrpSpPr>
          <p:cNvPr id="20" name="Grupo 19">
            <a:extLst>
              <a:ext uri="{FF2B5EF4-FFF2-40B4-BE49-F238E27FC236}">
                <a16:creationId xmlns:a16="http://schemas.microsoft.com/office/drawing/2014/main" id="{D4E94354-3DD2-5E35-EC3B-BFE783B8FC6B}"/>
              </a:ext>
            </a:extLst>
          </p:cNvPr>
          <p:cNvGrpSpPr/>
          <p:nvPr/>
        </p:nvGrpSpPr>
        <p:grpSpPr>
          <a:xfrm>
            <a:off x="1021382" y="6772162"/>
            <a:ext cx="12511738" cy="1045892"/>
            <a:chOff x="1021382" y="2529709"/>
            <a:chExt cx="12511738" cy="1333698"/>
          </a:xfrm>
        </p:grpSpPr>
        <p:sp>
          <p:nvSpPr>
            <p:cNvPr id="21" name="Rectángulo 20">
              <a:extLst>
                <a:ext uri="{FF2B5EF4-FFF2-40B4-BE49-F238E27FC236}">
                  <a16:creationId xmlns:a16="http://schemas.microsoft.com/office/drawing/2014/main" id="{1E28CA82-56E3-F342-2498-AFF69E583397}"/>
                </a:ext>
              </a:extLst>
            </p:cNvPr>
            <p:cNvSpPr/>
            <p:nvPr/>
          </p:nvSpPr>
          <p:spPr>
            <a:xfrm>
              <a:off x="1021382" y="2529709"/>
              <a:ext cx="12511738" cy="1333698"/>
            </a:xfrm>
            <a:prstGeom prst="rect">
              <a:avLst/>
            </a:prstGeom>
            <a:solidFill>
              <a:srgbClr val="1B304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s-PE"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22" name="CuadroTexto 21">
              <a:extLst>
                <a:ext uri="{FF2B5EF4-FFF2-40B4-BE49-F238E27FC236}">
                  <a16:creationId xmlns:a16="http://schemas.microsoft.com/office/drawing/2014/main" id="{B4526611-1891-051F-2BDD-E9DE50F941FE}"/>
                </a:ext>
              </a:extLst>
            </p:cNvPr>
            <p:cNvSpPr txBox="1"/>
            <p:nvPr/>
          </p:nvSpPr>
          <p:spPr>
            <a:xfrm>
              <a:off x="1352229" y="2639605"/>
              <a:ext cx="7543305" cy="104920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solidFill>
                    <a:srgbClr val="FFFFFF"/>
                  </a:solidFill>
                  <a:latin typeface="DM Sans" pitchFamily="2" charset="0"/>
                </a:rPr>
                <a:t>5     Alibaba</a:t>
              </a:r>
            </a:p>
          </p:txBody>
        </p:sp>
      </p:grpSp>
      <p:grpSp>
        <p:nvGrpSpPr>
          <p:cNvPr id="27" name="Grupo 26">
            <a:extLst>
              <a:ext uri="{FF2B5EF4-FFF2-40B4-BE49-F238E27FC236}">
                <a16:creationId xmlns:a16="http://schemas.microsoft.com/office/drawing/2014/main" id="{3B1A31AC-D024-8B65-C0AB-1E659C925C6C}"/>
              </a:ext>
            </a:extLst>
          </p:cNvPr>
          <p:cNvGrpSpPr/>
          <p:nvPr/>
        </p:nvGrpSpPr>
        <p:grpSpPr>
          <a:xfrm>
            <a:off x="1021193" y="7840835"/>
            <a:ext cx="12511738" cy="1045892"/>
            <a:chOff x="1021382" y="2529709"/>
            <a:chExt cx="12511738" cy="1333698"/>
          </a:xfrm>
        </p:grpSpPr>
        <p:sp>
          <p:nvSpPr>
            <p:cNvPr id="28" name="Rectángulo 27">
              <a:extLst>
                <a:ext uri="{FF2B5EF4-FFF2-40B4-BE49-F238E27FC236}">
                  <a16:creationId xmlns:a16="http://schemas.microsoft.com/office/drawing/2014/main" id="{D387EF57-CFAC-4867-CED9-266ADC521658}"/>
                </a:ext>
              </a:extLst>
            </p:cNvPr>
            <p:cNvSpPr/>
            <p:nvPr/>
          </p:nvSpPr>
          <p:spPr>
            <a:xfrm>
              <a:off x="1021382" y="2529709"/>
              <a:ext cx="12511738" cy="1333698"/>
            </a:xfrm>
            <a:prstGeom prst="rect">
              <a:avLst/>
            </a:prstGeom>
            <a:solidFill>
              <a:srgbClr val="01183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s-PE"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29" name="CuadroTexto 28">
              <a:extLst>
                <a:ext uri="{FF2B5EF4-FFF2-40B4-BE49-F238E27FC236}">
                  <a16:creationId xmlns:a16="http://schemas.microsoft.com/office/drawing/2014/main" id="{00C06620-853C-459B-E1F9-32F929002DD2}"/>
                </a:ext>
              </a:extLst>
            </p:cNvPr>
            <p:cNvSpPr txBox="1"/>
            <p:nvPr/>
          </p:nvSpPr>
          <p:spPr>
            <a:xfrm>
              <a:off x="1352229" y="2639605"/>
              <a:ext cx="7543305" cy="104920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solidFill>
                    <a:srgbClr val="FFFFFF"/>
                  </a:solidFill>
                  <a:latin typeface="DM Sans" pitchFamily="2" charset="0"/>
                </a:rPr>
                <a:t>6     Paypal</a:t>
              </a:r>
            </a:p>
          </p:txBody>
        </p:sp>
      </p:grpSp>
      <p:grpSp>
        <p:nvGrpSpPr>
          <p:cNvPr id="30" name="Grupo 29">
            <a:extLst>
              <a:ext uri="{FF2B5EF4-FFF2-40B4-BE49-F238E27FC236}">
                <a16:creationId xmlns:a16="http://schemas.microsoft.com/office/drawing/2014/main" id="{B2D0CF9A-3A40-45BE-0395-83B70137F416}"/>
              </a:ext>
            </a:extLst>
          </p:cNvPr>
          <p:cNvGrpSpPr/>
          <p:nvPr/>
        </p:nvGrpSpPr>
        <p:grpSpPr>
          <a:xfrm>
            <a:off x="1021382" y="8909508"/>
            <a:ext cx="12511738" cy="1045892"/>
            <a:chOff x="1021382" y="2529709"/>
            <a:chExt cx="12511738" cy="1333698"/>
          </a:xfrm>
        </p:grpSpPr>
        <p:sp>
          <p:nvSpPr>
            <p:cNvPr id="31" name="Rectángulo 30">
              <a:extLst>
                <a:ext uri="{FF2B5EF4-FFF2-40B4-BE49-F238E27FC236}">
                  <a16:creationId xmlns:a16="http://schemas.microsoft.com/office/drawing/2014/main" id="{B1C2F5B5-727C-2E1D-586B-5B341BBCD170}"/>
                </a:ext>
              </a:extLst>
            </p:cNvPr>
            <p:cNvSpPr/>
            <p:nvPr/>
          </p:nvSpPr>
          <p:spPr>
            <a:xfrm>
              <a:off x="1021382" y="2529709"/>
              <a:ext cx="12511738" cy="1333698"/>
            </a:xfrm>
            <a:prstGeom prst="rect">
              <a:avLst/>
            </a:prstGeom>
            <a:solidFill>
              <a:srgbClr val="1B304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s-PE"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32" name="CuadroTexto 31">
              <a:extLst>
                <a:ext uri="{FF2B5EF4-FFF2-40B4-BE49-F238E27FC236}">
                  <a16:creationId xmlns:a16="http://schemas.microsoft.com/office/drawing/2014/main" id="{0FC75A97-B04A-67D2-440C-6A1ECD917209}"/>
                </a:ext>
              </a:extLst>
            </p:cNvPr>
            <p:cNvSpPr txBox="1"/>
            <p:nvPr/>
          </p:nvSpPr>
          <p:spPr>
            <a:xfrm>
              <a:off x="1352229" y="2639605"/>
              <a:ext cx="7543305" cy="104920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solidFill>
                    <a:srgbClr val="FFFFFF"/>
                  </a:solidFill>
                  <a:latin typeface="DM Sans" pitchFamily="2" charset="0"/>
                </a:rPr>
                <a:t>7     Amazon</a:t>
              </a:r>
            </a:p>
          </p:txBody>
        </p:sp>
      </p:grpSp>
      <p:grpSp>
        <p:nvGrpSpPr>
          <p:cNvPr id="33" name="Grupo 32">
            <a:extLst>
              <a:ext uri="{FF2B5EF4-FFF2-40B4-BE49-F238E27FC236}">
                <a16:creationId xmlns:a16="http://schemas.microsoft.com/office/drawing/2014/main" id="{680C2CFE-7E3A-2AD5-5649-CDB6E7C3F37C}"/>
              </a:ext>
            </a:extLst>
          </p:cNvPr>
          <p:cNvGrpSpPr/>
          <p:nvPr/>
        </p:nvGrpSpPr>
        <p:grpSpPr>
          <a:xfrm>
            <a:off x="1021382" y="9926841"/>
            <a:ext cx="12511738" cy="1045892"/>
            <a:chOff x="1021382" y="2529709"/>
            <a:chExt cx="12511738" cy="1333698"/>
          </a:xfrm>
        </p:grpSpPr>
        <p:sp>
          <p:nvSpPr>
            <p:cNvPr id="34" name="Rectángulo 33">
              <a:extLst>
                <a:ext uri="{FF2B5EF4-FFF2-40B4-BE49-F238E27FC236}">
                  <a16:creationId xmlns:a16="http://schemas.microsoft.com/office/drawing/2014/main" id="{5093CCE7-0CC6-7F68-3506-FFD0954C043A}"/>
                </a:ext>
              </a:extLst>
            </p:cNvPr>
            <p:cNvSpPr/>
            <p:nvPr/>
          </p:nvSpPr>
          <p:spPr>
            <a:xfrm>
              <a:off x="1021382" y="2529709"/>
              <a:ext cx="12511738" cy="1333698"/>
            </a:xfrm>
            <a:prstGeom prst="rect">
              <a:avLst/>
            </a:prstGeom>
            <a:solidFill>
              <a:srgbClr val="01183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s-PE"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35" name="CuadroTexto 34">
              <a:extLst>
                <a:ext uri="{FF2B5EF4-FFF2-40B4-BE49-F238E27FC236}">
                  <a16:creationId xmlns:a16="http://schemas.microsoft.com/office/drawing/2014/main" id="{99DE8134-0A5B-CC42-AE36-BB867C7E0A80}"/>
                </a:ext>
              </a:extLst>
            </p:cNvPr>
            <p:cNvSpPr txBox="1"/>
            <p:nvPr/>
          </p:nvSpPr>
          <p:spPr>
            <a:xfrm>
              <a:off x="1352229" y="2639605"/>
              <a:ext cx="7543305" cy="104920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solidFill>
                    <a:srgbClr val="FFFFFF"/>
                  </a:solidFill>
                  <a:latin typeface="DM Sans" pitchFamily="2" charset="0"/>
                </a:rPr>
                <a:t>8     Google</a:t>
              </a:r>
            </a:p>
          </p:txBody>
        </p:sp>
      </p:grpSp>
      <p:grpSp>
        <p:nvGrpSpPr>
          <p:cNvPr id="36" name="Grupo 35">
            <a:extLst>
              <a:ext uri="{FF2B5EF4-FFF2-40B4-BE49-F238E27FC236}">
                <a16:creationId xmlns:a16="http://schemas.microsoft.com/office/drawing/2014/main" id="{568FE75A-E92E-3372-9241-100A0375989C}"/>
              </a:ext>
            </a:extLst>
          </p:cNvPr>
          <p:cNvGrpSpPr/>
          <p:nvPr/>
        </p:nvGrpSpPr>
        <p:grpSpPr>
          <a:xfrm>
            <a:off x="1021382" y="10993674"/>
            <a:ext cx="12511738" cy="1045892"/>
            <a:chOff x="1021382" y="2529709"/>
            <a:chExt cx="12511738" cy="1333698"/>
          </a:xfrm>
        </p:grpSpPr>
        <p:sp>
          <p:nvSpPr>
            <p:cNvPr id="37" name="Rectángulo 36">
              <a:extLst>
                <a:ext uri="{FF2B5EF4-FFF2-40B4-BE49-F238E27FC236}">
                  <a16:creationId xmlns:a16="http://schemas.microsoft.com/office/drawing/2014/main" id="{64D119C1-3E16-1BD8-F777-3D35E9935C1B}"/>
                </a:ext>
              </a:extLst>
            </p:cNvPr>
            <p:cNvSpPr/>
            <p:nvPr/>
          </p:nvSpPr>
          <p:spPr>
            <a:xfrm>
              <a:off x="1021382" y="2529709"/>
              <a:ext cx="12511738" cy="1333698"/>
            </a:xfrm>
            <a:prstGeom prst="rect">
              <a:avLst/>
            </a:prstGeom>
            <a:solidFill>
              <a:srgbClr val="1B304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s-PE"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38" name="CuadroTexto 37">
              <a:extLst>
                <a:ext uri="{FF2B5EF4-FFF2-40B4-BE49-F238E27FC236}">
                  <a16:creationId xmlns:a16="http://schemas.microsoft.com/office/drawing/2014/main" id="{DA40DC75-D94F-5FA5-C971-95BD5AD1ABDB}"/>
                </a:ext>
              </a:extLst>
            </p:cNvPr>
            <p:cNvSpPr txBox="1"/>
            <p:nvPr/>
          </p:nvSpPr>
          <p:spPr>
            <a:xfrm>
              <a:off x="1352229" y="2639605"/>
              <a:ext cx="7543305" cy="104920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solidFill>
                    <a:srgbClr val="FFFFFF"/>
                  </a:solidFill>
                  <a:latin typeface="DM Sans" pitchFamily="2" charset="0"/>
                </a:rPr>
                <a:t>9     TransferWise</a:t>
              </a:r>
            </a:p>
          </p:txBody>
        </p:sp>
      </p:grpSp>
      <p:grpSp>
        <p:nvGrpSpPr>
          <p:cNvPr id="39" name="Grupo 38">
            <a:extLst>
              <a:ext uri="{FF2B5EF4-FFF2-40B4-BE49-F238E27FC236}">
                <a16:creationId xmlns:a16="http://schemas.microsoft.com/office/drawing/2014/main" id="{37A4EF0F-A236-7BA4-5B56-F56AB96EACEA}"/>
              </a:ext>
            </a:extLst>
          </p:cNvPr>
          <p:cNvGrpSpPr/>
          <p:nvPr/>
        </p:nvGrpSpPr>
        <p:grpSpPr>
          <a:xfrm>
            <a:off x="1021382" y="12057571"/>
            <a:ext cx="12511738" cy="1045892"/>
            <a:chOff x="1021382" y="2529709"/>
            <a:chExt cx="12511738" cy="1333698"/>
          </a:xfrm>
        </p:grpSpPr>
        <p:sp>
          <p:nvSpPr>
            <p:cNvPr id="40" name="Rectángulo 39">
              <a:extLst>
                <a:ext uri="{FF2B5EF4-FFF2-40B4-BE49-F238E27FC236}">
                  <a16:creationId xmlns:a16="http://schemas.microsoft.com/office/drawing/2014/main" id="{C3358E6C-2282-5646-01CA-D2F7EB950195}"/>
                </a:ext>
              </a:extLst>
            </p:cNvPr>
            <p:cNvSpPr/>
            <p:nvPr/>
          </p:nvSpPr>
          <p:spPr>
            <a:xfrm>
              <a:off x="1021382" y="2529709"/>
              <a:ext cx="12511738" cy="1333698"/>
            </a:xfrm>
            <a:prstGeom prst="rect">
              <a:avLst/>
            </a:prstGeom>
            <a:solidFill>
              <a:srgbClr val="01183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s-PE"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41" name="CuadroTexto 40">
              <a:extLst>
                <a:ext uri="{FF2B5EF4-FFF2-40B4-BE49-F238E27FC236}">
                  <a16:creationId xmlns:a16="http://schemas.microsoft.com/office/drawing/2014/main" id="{C1865431-28B6-DA65-97F0-9479F89383CC}"/>
                </a:ext>
              </a:extLst>
            </p:cNvPr>
            <p:cNvSpPr txBox="1"/>
            <p:nvPr/>
          </p:nvSpPr>
          <p:spPr>
            <a:xfrm>
              <a:off x="1352229" y="2639605"/>
              <a:ext cx="7543305" cy="104920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solidFill>
                    <a:srgbClr val="FFFFFF"/>
                  </a:solidFill>
                  <a:latin typeface="DM Sans" pitchFamily="2" charset="0"/>
                </a:rPr>
                <a:t>10     Bitcoin</a:t>
              </a:r>
            </a:p>
          </p:txBody>
        </p:sp>
      </p:grpSp>
    </p:spTree>
    <p:extLst>
      <p:ext uri="{BB962C8B-B14F-4D97-AF65-F5344CB8AC3E}">
        <p14:creationId xmlns:p14="http://schemas.microsoft.com/office/powerpoint/2010/main" val="2853603637"/>
      </p:ext>
    </p:extLst>
  </p:cSld>
  <p:clrMapOvr>
    <a:masterClrMapping/>
  </p:clrMapOvr>
  <p:transition spd="slow" advClick="0" advTm="7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1000"/>
                                        <p:tgtEl>
                                          <p:spTgt spid="65"/>
                                        </p:tgtEl>
                                      </p:cBhvr>
                                    </p:animEffect>
                                    <p:anim calcmode="lin" valueType="num">
                                      <p:cBhvr>
                                        <p:cTn id="8" dur="1000" fill="hold"/>
                                        <p:tgtEl>
                                          <p:spTgt spid="65"/>
                                        </p:tgtEl>
                                        <p:attrNameLst>
                                          <p:attrName>ppt_x</p:attrName>
                                        </p:attrNameLst>
                                      </p:cBhvr>
                                      <p:tavLst>
                                        <p:tav tm="0">
                                          <p:val>
                                            <p:strVal val="#ppt_x"/>
                                          </p:val>
                                        </p:tav>
                                        <p:tav tm="100000">
                                          <p:val>
                                            <p:strVal val="#ppt_x"/>
                                          </p:val>
                                        </p:tav>
                                      </p:tavLst>
                                    </p:anim>
                                    <p:anim calcmode="lin" valueType="num">
                                      <p:cBhvr>
                                        <p:cTn id="9"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mediacall" presetSubtype="0" fill="hold" nodeType="clickEffect">
                                  <p:stCondLst>
                                    <p:cond delay="0"/>
                                  </p:stCondLst>
                                  <p:childTnLst>
                                    <p:cmd type="call" cmd="playFrom(0.0)">
                                      <p:cBhvr>
                                        <p:cTn id="13" dur="2115" fill="hold"/>
                                        <p:tgtEl>
                                          <p:spTgt spid="6"/>
                                        </p:tgtEl>
                                      </p:cBhvr>
                                    </p:cmd>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10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mediacall" presetSubtype="0" fill="hold" nodeType="clickEffect">
                                  <p:stCondLst>
                                    <p:cond delay="0"/>
                                  </p:stCondLst>
                                  <p:childTnLst>
                                    <p:cmd type="call" cmd="playFrom(0.0)">
                                      <p:cBhvr>
                                        <p:cTn id="22" dur="2220" fill="hold"/>
                                        <p:tgtEl>
                                          <p:spTgt spid="17"/>
                                        </p:tgtEl>
                                      </p:cBhvr>
                                    </p:cmd>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10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mediacall" presetSubtype="0" fill="hold" nodeType="clickEffect">
                                  <p:stCondLst>
                                    <p:cond delay="0"/>
                                  </p:stCondLst>
                                  <p:childTnLst>
                                    <p:cmd type="call" cmd="playFrom(0.0)">
                                      <p:cBhvr>
                                        <p:cTn id="31" dur="835" fill="hold"/>
                                        <p:tgtEl>
                                          <p:spTgt spid="18"/>
                                        </p:tgtEl>
                                      </p:cBhvr>
                                    </p:cmd>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left)">
                                      <p:cBhvr>
                                        <p:cTn id="36" dur="1000"/>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mediacall" presetSubtype="0" fill="hold" nodeType="clickEffect">
                                  <p:stCondLst>
                                    <p:cond delay="0"/>
                                  </p:stCondLst>
                                  <p:childTnLst>
                                    <p:cmd type="call" cmd="playFrom(0.0)">
                                      <p:cBhvr>
                                        <p:cTn id="40" dur="1071" fill="hold"/>
                                        <p:tgtEl>
                                          <p:spTgt spid="19"/>
                                        </p:tgtEl>
                                      </p:cBhvr>
                                    </p:cmd>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left)">
                                      <p:cBhvr>
                                        <p:cTn id="45" dur="1000"/>
                                        <p:tgtEl>
                                          <p:spTgt spid="14"/>
                                        </p:tgtEl>
                                      </p:cBhvr>
                                    </p:animEffect>
                                  </p:childTnLst>
                                </p:cTn>
                              </p:par>
                            </p:childTnLst>
                          </p:cTn>
                        </p:par>
                      </p:childTnLst>
                    </p:cTn>
                  </p:par>
                  <p:par>
                    <p:cTn id="46" fill="hold">
                      <p:stCondLst>
                        <p:cond delay="indefinite"/>
                      </p:stCondLst>
                      <p:childTnLst>
                        <p:par>
                          <p:cTn id="47" fill="hold">
                            <p:stCondLst>
                              <p:cond delay="0"/>
                            </p:stCondLst>
                            <p:childTnLst>
                              <p:par>
                                <p:cTn id="48" presetID="1" presetClass="mediacall" presetSubtype="0" fill="hold" nodeType="clickEffect">
                                  <p:stCondLst>
                                    <p:cond delay="0"/>
                                  </p:stCondLst>
                                  <p:childTnLst>
                                    <p:cmd type="call" cmd="playFrom(0.0)">
                                      <p:cBhvr>
                                        <p:cTn id="49" dur="914" fill="hold"/>
                                        <p:tgtEl>
                                          <p:spTgt spid="23"/>
                                        </p:tgtEl>
                                      </p:cBhvr>
                                    </p:cmd>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wipe(left)">
                                      <p:cBhvr>
                                        <p:cTn id="54" dur="1000"/>
                                        <p:tgtEl>
                                          <p:spTgt spid="20"/>
                                        </p:tgtEl>
                                      </p:cBhvr>
                                    </p:animEffect>
                                  </p:childTnLst>
                                </p:cTn>
                              </p:par>
                            </p:childTnLst>
                          </p:cTn>
                        </p:par>
                      </p:childTnLst>
                    </p:cTn>
                  </p:par>
                  <p:par>
                    <p:cTn id="55" fill="hold">
                      <p:stCondLst>
                        <p:cond delay="indefinite"/>
                      </p:stCondLst>
                      <p:childTnLst>
                        <p:par>
                          <p:cTn id="56" fill="hold">
                            <p:stCondLst>
                              <p:cond delay="0"/>
                            </p:stCondLst>
                            <p:childTnLst>
                              <p:par>
                                <p:cTn id="57" presetID="1" presetClass="mediacall" presetSubtype="0" fill="hold" nodeType="clickEffect">
                                  <p:stCondLst>
                                    <p:cond delay="0"/>
                                  </p:stCondLst>
                                  <p:childTnLst>
                                    <p:cmd type="call" cmd="playFrom(0.0)">
                                      <p:cBhvr>
                                        <p:cTn id="58" dur="1201" fill="hold"/>
                                        <p:tgtEl>
                                          <p:spTgt spid="24"/>
                                        </p:tgtEl>
                                      </p:cBhvr>
                                    </p:cmd>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nodeType="click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wipe(left)">
                                      <p:cBhvr>
                                        <p:cTn id="63" dur="1000"/>
                                        <p:tgtEl>
                                          <p:spTgt spid="27"/>
                                        </p:tgtEl>
                                      </p:cBhvr>
                                    </p:animEffect>
                                  </p:childTnLst>
                                </p:cTn>
                              </p:par>
                            </p:childTnLst>
                          </p:cTn>
                        </p:par>
                      </p:childTnLst>
                    </p:cTn>
                  </p:par>
                  <p:par>
                    <p:cTn id="64" fill="hold">
                      <p:stCondLst>
                        <p:cond delay="indefinite"/>
                      </p:stCondLst>
                      <p:childTnLst>
                        <p:par>
                          <p:cTn id="65" fill="hold">
                            <p:stCondLst>
                              <p:cond delay="0"/>
                            </p:stCondLst>
                            <p:childTnLst>
                              <p:par>
                                <p:cTn id="66" presetID="1" presetClass="mediacall" presetSubtype="0" fill="hold" nodeType="clickEffect">
                                  <p:stCondLst>
                                    <p:cond delay="0"/>
                                  </p:stCondLst>
                                  <p:childTnLst>
                                    <p:cmd type="call" cmd="playFrom(0.0)">
                                      <p:cBhvr>
                                        <p:cTn id="67" dur="1201" fill="hold"/>
                                        <p:tgtEl>
                                          <p:spTgt spid="25"/>
                                        </p:tgtEl>
                                      </p:cBhvr>
                                    </p:cmd>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30"/>
                                        </p:tgtEl>
                                        <p:attrNameLst>
                                          <p:attrName>style.visibility</p:attrName>
                                        </p:attrNameLst>
                                      </p:cBhvr>
                                      <p:to>
                                        <p:strVal val="visible"/>
                                      </p:to>
                                    </p:set>
                                    <p:animEffect transition="in" filter="wipe(left)">
                                      <p:cBhvr>
                                        <p:cTn id="72" dur="1000"/>
                                        <p:tgtEl>
                                          <p:spTgt spid="30"/>
                                        </p:tgtEl>
                                      </p:cBhvr>
                                    </p:animEffect>
                                  </p:childTnLst>
                                </p:cTn>
                              </p:par>
                            </p:childTnLst>
                          </p:cTn>
                        </p:par>
                      </p:childTnLst>
                    </p:cTn>
                  </p:par>
                  <p:par>
                    <p:cTn id="73" fill="hold">
                      <p:stCondLst>
                        <p:cond delay="indefinite"/>
                      </p:stCondLst>
                      <p:childTnLst>
                        <p:par>
                          <p:cTn id="74" fill="hold">
                            <p:stCondLst>
                              <p:cond delay="0"/>
                            </p:stCondLst>
                            <p:childTnLst>
                              <p:par>
                                <p:cTn id="75" presetID="1" presetClass="mediacall" presetSubtype="0" fill="hold" nodeType="clickEffect">
                                  <p:stCondLst>
                                    <p:cond delay="0"/>
                                  </p:stCondLst>
                                  <p:childTnLst>
                                    <p:cmd type="call" cmd="playFrom(0.0)">
                                      <p:cBhvr>
                                        <p:cTn id="76" dur="1332" fill="hold"/>
                                        <p:tgtEl>
                                          <p:spTgt spid="42"/>
                                        </p:tgtEl>
                                      </p:cBhvr>
                                    </p:cmd>
                                  </p:childTnLst>
                                </p:cTn>
                              </p:par>
                            </p:childTnLst>
                          </p:cTn>
                        </p:par>
                      </p:childTnLst>
                    </p:cTn>
                  </p:par>
                  <p:par>
                    <p:cTn id="77" fill="hold">
                      <p:stCondLst>
                        <p:cond delay="indefinite"/>
                      </p:stCondLst>
                      <p:childTnLst>
                        <p:par>
                          <p:cTn id="78" fill="hold">
                            <p:stCondLst>
                              <p:cond delay="0"/>
                            </p:stCondLst>
                            <p:childTnLst>
                              <p:par>
                                <p:cTn id="79" presetID="22" presetClass="entr" presetSubtype="8" fill="hold" nodeType="clickEffect">
                                  <p:stCondLst>
                                    <p:cond delay="0"/>
                                  </p:stCondLst>
                                  <p:childTnLst>
                                    <p:set>
                                      <p:cBhvr>
                                        <p:cTn id="80" dur="1" fill="hold">
                                          <p:stCondLst>
                                            <p:cond delay="0"/>
                                          </p:stCondLst>
                                        </p:cTn>
                                        <p:tgtEl>
                                          <p:spTgt spid="33"/>
                                        </p:tgtEl>
                                        <p:attrNameLst>
                                          <p:attrName>style.visibility</p:attrName>
                                        </p:attrNameLst>
                                      </p:cBhvr>
                                      <p:to>
                                        <p:strVal val="visible"/>
                                      </p:to>
                                    </p:set>
                                    <p:animEffect transition="in" filter="wipe(left)">
                                      <p:cBhvr>
                                        <p:cTn id="81" dur="1000"/>
                                        <p:tgtEl>
                                          <p:spTgt spid="33"/>
                                        </p:tgtEl>
                                      </p:cBhvr>
                                    </p:animEffect>
                                  </p:childTnLst>
                                </p:cTn>
                              </p:par>
                            </p:childTnLst>
                          </p:cTn>
                        </p:par>
                      </p:childTnLst>
                    </p:cTn>
                  </p:par>
                  <p:par>
                    <p:cTn id="82" fill="hold">
                      <p:stCondLst>
                        <p:cond delay="indefinite"/>
                      </p:stCondLst>
                      <p:childTnLst>
                        <p:par>
                          <p:cTn id="83" fill="hold">
                            <p:stCondLst>
                              <p:cond delay="0"/>
                            </p:stCondLst>
                            <p:childTnLst>
                              <p:par>
                                <p:cTn id="84" presetID="1" presetClass="mediacall" presetSubtype="0" fill="hold" nodeType="clickEffect">
                                  <p:stCondLst>
                                    <p:cond delay="0"/>
                                  </p:stCondLst>
                                  <p:childTnLst>
                                    <p:cmd type="call" cmd="playFrom(0.0)">
                                      <p:cBhvr>
                                        <p:cTn id="85" dur="1097" fill="hold"/>
                                        <p:tgtEl>
                                          <p:spTgt spid="43"/>
                                        </p:tgtEl>
                                      </p:cBhvr>
                                    </p:cmd>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nodeType="clickEffect">
                                  <p:stCondLst>
                                    <p:cond delay="0"/>
                                  </p:stCondLst>
                                  <p:childTnLst>
                                    <p:set>
                                      <p:cBhvr>
                                        <p:cTn id="89" dur="1" fill="hold">
                                          <p:stCondLst>
                                            <p:cond delay="0"/>
                                          </p:stCondLst>
                                        </p:cTn>
                                        <p:tgtEl>
                                          <p:spTgt spid="36"/>
                                        </p:tgtEl>
                                        <p:attrNameLst>
                                          <p:attrName>style.visibility</p:attrName>
                                        </p:attrNameLst>
                                      </p:cBhvr>
                                      <p:to>
                                        <p:strVal val="visible"/>
                                      </p:to>
                                    </p:set>
                                    <p:animEffect transition="in" filter="wipe(left)">
                                      <p:cBhvr>
                                        <p:cTn id="90" dur="1000"/>
                                        <p:tgtEl>
                                          <p:spTgt spid="36"/>
                                        </p:tgtEl>
                                      </p:cBhvr>
                                    </p:animEffect>
                                  </p:childTnLst>
                                </p:cTn>
                              </p:par>
                            </p:childTnLst>
                          </p:cTn>
                        </p:par>
                      </p:childTnLst>
                    </p:cTn>
                  </p:par>
                  <p:par>
                    <p:cTn id="91" fill="hold">
                      <p:stCondLst>
                        <p:cond delay="indefinite"/>
                      </p:stCondLst>
                      <p:childTnLst>
                        <p:par>
                          <p:cTn id="92" fill="hold">
                            <p:stCondLst>
                              <p:cond delay="0"/>
                            </p:stCondLst>
                            <p:childTnLst>
                              <p:par>
                                <p:cTn id="93" presetID="1" presetClass="mediacall" presetSubtype="0" fill="hold" nodeType="clickEffect">
                                  <p:stCondLst>
                                    <p:cond delay="0"/>
                                  </p:stCondLst>
                                  <p:childTnLst>
                                    <p:cmd type="call" cmd="playFrom(0.0)">
                                      <p:cBhvr>
                                        <p:cTn id="94" dur="1332" fill="hold"/>
                                        <p:tgtEl>
                                          <p:spTgt spid="44"/>
                                        </p:tgtEl>
                                      </p:cBhvr>
                                    </p:cmd>
                                  </p:childTnLst>
                                </p:cTn>
                              </p:par>
                            </p:childTnLst>
                          </p:cTn>
                        </p:par>
                      </p:childTnLst>
                    </p:cTn>
                  </p:par>
                  <p:par>
                    <p:cTn id="95" fill="hold">
                      <p:stCondLst>
                        <p:cond delay="indefinite"/>
                      </p:stCondLst>
                      <p:childTnLst>
                        <p:par>
                          <p:cTn id="96" fill="hold">
                            <p:stCondLst>
                              <p:cond delay="0"/>
                            </p:stCondLst>
                            <p:childTnLst>
                              <p:par>
                                <p:cTn id="97" presetID="22" presetClass="entr" presetSubtype="8" fill="hold" nodeType="clickEffect">
                                  <p:stCondLst>
                                    <p:cond delay="0"/>
                                  </p:stCondLst>
                                  <p:childTnLst>
                                    <p:set>
                                      <p:cBhvr>
                                        <p:cTn id="98" dur="1" fill="hold">
                                          <p:stCondLst>
                                            <p:cond delay="0"/>
                                          </p:stCondLst>
                                        </p:cTn>
                                        <p:tgtEl>
                                          <p:spTgt spid="39"/>
                                        </p:tgtEl>
                                        <p:attrNameLst>
                                          <p:attrName>style.visibility</p:attrName>
                                        </p:attrNameLst>
                                      </p:cBhvr>
                                      <p:to>
                                        <p:strVal val="visible"/>
                                      </p:to>
                                    </p:set>
                                    <p:animEffect transition="in" filter="wipe(left)">
                                      <p:cBhvr>
                                        <p:cTn id="99" dur="1000"/>
                                        <p:tgtEl>
                                          <p:spTgt spid="39"/>
                                        </p:tgtEl>
                                      </p:cBhvr>
                                    </p:animEffect>
                                  </p:childTnLst>
                                </p:cTn>
                              </p:par>
                            </p:childTnLst>
                          </p:cTn>
                        </p:par>
                      </p:childTnLst>
                    </p:cTn>
                  </p:par>
                  <p:par>
                    <p:cTn id="100" fill="hold">
                      <p:stCondLst>
                        <p:cond delay="indefinite"/>
                      </p:stCondLst>
                      <p:childTnLst>
                        <p:par>
                          <p:cTn id="101" fill="hold">
                            <p:stCondLst>
                              <p:cond delay="0"/>
                            </p:stCondLst>
                            <p:childTnLst>
                              <p:par>
                                <p:cTn id="102" presetID="1" presetClass="mediacall" presetSubtype="0" fill="hold" nodeType="clickEffect">
                                  <p:stCondLst>
                                    <p:cond delay="0"/>
                                  </p:stCondLst>
                                  <p:childTnLst>
                                    <p:cmd type="call" cmd="playFrom(0.0)">
                                      <p:cBhvr>
                                        <p:cTn id="103" dur="1149" fill="hold"/>
                                        <p:tgtEl>
                                          <p:spTgt spid="4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04" fill="hold" display="0">
                  <p:stCondLst>
                    <p:cond delay="indefinite"/>
                  </p:stCondLst>
                  <p:endCondLst>
                    <p:cond evt="onStopAudio" delay="0">
                      <p:tgtEl>
                        <p:sldTgt/>
                      </p:tgtEl>
                    </p:cond>
                  </p:endCondLst>
                </p:cTn>
                <p:tgtEl>
                  <p:spTgt spid="6"/>
                </p:tgtEl>
              </p:cMediaNode>
            </p:audio>
            <p:audio>
              <p:cMediaNode vol="80000">
                <p:cTn id="105" fill="hold" display="0">
                  <p:stCondLst>
                    <p:cond delay="indefinite"/>
                  </p:stCondLst>
                  <p:endCondLst>
                    <p:cond evt="onStopAudio" delay="0">
                      <p:tgtEl>
                        <p:sldTgt/>
                      </p:tgtEl>
                    </p:cond>
                  </p:endCondLst>
                </p:cTn>
                <p:tgtEl>
                  <p:spTgt spid="17"/>
                </p:tgtEl>
              </p:cMediaNode>
            </p:audio>
            <p:audio>
              <p:cMediaNode vol="80000">
                <p:cTn id="106" fill="hold" display="0">
                  <p:stCondLst>
                    <p:cond delay="indefinite"/>
                  </p:stCondLst>
                  <p:endCondLst>
                    <p:cond evt="onStopAudio" delay="0">
                      <p:tgtEl>
                        <p:sldTgt/>
                      </p:tgtEl>
                    </p:cond>
                  </p:endCondLst>
                </p:cTn>
                <p:tgtEl>
                  <p:spTgt spid="18"/>
                </p:tgtEl>
              </p:cMediaNode>
            </p:audio>
            <p:audio>
              <p:cMediaNode vol="80000">
                <p:cTn id="107" fill="hold" display="0">
                  <p:stCondLst>
                    <p:cond delay="indefinite"/>
                  </p:stCondLst>
                  <p:endCondLst>
                    <p:cond evt="onStopAudio" delay="0">
                      <p:tgtEl>
                        <p:sldTgt/>
                      </p:tgtEl>
                    </p:cond>
                  </p:endCondLst>
                </p:cTn>
                <p:tgtEl>
                  <p:spTgt spid="19"/>
                </p:tgtEl>
              </p:cMediaNode>
            </p:audio>
            <p:audio>
              <p:cMediaNode vol="80000">
                <p:cTn id="108" fill="hold" display="0">
                  <p:stCondLst>
                    <p:cond delay="indefinite"/>
                  </p:stCondLst>
                  <p:endCondLst>
                    <p:cond evt="onStopAudio" delay="0">
                      <p:tgtEl>
                        <p:sldTgt/>
                      </p:tgtEl>
                    </p:cond>
                  </p:endCondLst>
                </p:cTn>
                <p:tgtEl>
                  <p:spTgt spid="23"/>
                </p:tgtEl>
              </p:cMediaNode>
            </p:audio>
            <p:audio>
              <p:cMediaNode vol="80000">
                <p:cTn id="109" fill="hold" display="0">
                  <p:stCondLst>
                    <p:cond delay="indefinite"/>
                  </p:stCondLst>
                  <p:endCondLst>
                    <p:cond evt="onStopAudio" delay="0">
                      <p:tgtEl>
                        <p:sldTgt/>
                      </p:tgtEl>
                    </p:cond>
                  </p:endCondLst>
                </p:cTn>
                <p:tgtEl>
                  <p:spTgt spid="24"/>
                </p:tgtEl>
              </p:cMediaNode>
            </p:audio>
            <p:audio>
              <p:cMediaNode vol="80000">
                <p:cTn id="110" fill="hold" display="0">
                  <p:stCondLst>
                    <p:cond delay="indefinite"/>
                  </p:stCondLst>
                  <p:endCondLst>
                    <p:cond evt="onStopAudio" delay="0">
                      <p:tgtEl>
                        <p:sldTgt/>
                      </p:tgtEl>
                    </p:cond>
                  </p:endCondLst>
                </p:cTn>
                <p:tgtEl>
                  <p:spTgt spid="25"/>
                </p:tgtEl>
              </p:cMediaNode>
            </p:audio>
            <p:audio>
              <p:cMediaNode vol="80000">
                <p:cTn id="111" fill="hold" display="0">
                  <p:stCondLst>
                    <p:cond delay="indefinite"/>
                  </p:stCondLst>
                  <p:endCondLst>
                    <p:cond evt="onStopAudio" delay="0">
                      <p:tgtEl>
                        <p:sldTgt/>
                      </p:tgtEl>
                    </p:cond>
                  </p:endCondLst>
                </p:cTn>
                <p:tgtEl>
                  <p:spTgt spid="42"/>
                </p:tgtEl>
              </p:cMediaNode>
            </p:audio>
            <p:audio>
              <p:cMediaNode vol="80000">
                <p:cTn id="112" fill="hold" display="0">
                  <p:stCondLst>
                    <p:cond delay="indefinite"/>
                  </p:stCondLst>
                  <p:endCondLst>
                    <p:cond evt="onStopAudio" delay="0">
                      <p:tgtEl>
                        <p:sldTgt/>
                      </p:tgtEl>
                    </p:cond>
                  </p:endCondLst>
                </p:cTn>
                <p:tgtEl>
                  <p:spTgt spid="43"/>
                </p:tgtEl>
              </p:cMediaNode>
            </p:audio>
            <p:audio>
              <p:cMediaNode vol="80000">
                <p:cTn id="113" fill="hold" display="0">
                  <p:stCondLst>
                    <p:cond delay="indefinite"/>
                  </p:stCondLst>
                  <p:endCondLst>
                    <p:cond evt="onStopAudio" delay="0">
                      <p:tgtEl>
                        <p:sldTgt/>
                      </p:tgtEl>
                    </p:cond>
                  </p:endCondLst>
                </p:cTn>
                <p:tgtEl>
                  <p:spTgt spid="44"/>
                </p:tgtEl>
              </p:cMediaNode>
            </p:audio>
            <p:audio>
              <p:cMediaNode vol="80000">
                <p:cTn id="114" fill="hold" display="0">
                  <p:stCondLst>
                    <p:cond delay="indefinite"/>
                  </p:stCondLst>
                  <p:endCondLst>
                    <p:cond evt="onStopAudio" delay="0">
                      <p:tgtEl>
                        <p:sldTgt/>
                      </p:tgtEl>
                    </p:cond>
                  </p:endCondLst>
                </p:cTn>
                <p:tgtEl>
                  <p:spTgt spid="45"/>
                </p:tgtEl>
              </p:cMediaNode>
            </p:audio>
          </p:childTnLst>
        </p:cTn>
      </p:par>
    </p:tnLst>
    <p:bldLst>
      <p:bldP spid="6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11832"/>
        </a:solidFill>
        <a:effectLst/>
      </p:bgPr>
    </p:bg>
    <p:spTree>
      <p:nvGrpSpPr>
        <p:cNvPr id="1" name=""/>
        <p:cNvGrpSpPr/>
        <p:nvPr/>
      </p:nvGrpSpPr>
      <p:grpSpPr>
        <a:xfrm>
          <a:off x="0" y="0"/>
          <a:ext cx="0" cy="0"/>
          <a:chOff x="0" y="0"/>
          <a:chExt cx="0" cy="0"/>
        </a:xfrm>
      </p:grpSpPr>
      <p:pic>
        <p:nvPicPr>
          <p:cNvPr id="18" name="ElevenLabs_2024-11-02T16_04_51_Elon_gen_s48_sb75_se0_m2">
            <a:hlinkClick r:id="" action="ppaction://media"/>
            <a:extLst>
              <a:ext uri="{FF2B5EF4-FFF2-40B4-BE49-F238E27FC236}">
                <a16:creationId xmlns:a16="http://schemas.microsoft.com/office/drawing/2014/main" id="{2CA84AD0-2156-7DE9-573F-678CE92BDB0D}"/>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23367051" y="5497383"/>
            <a:ext cx="609600" cy="609600"/>
          </a:xfrm>
          <a:prstGeom prst="rect">
            <a:avLst/>
          </a:prstGeom>
        </p:spPr>
      </p:pic>
      <p:pic>
        <p:nvPicPr>
          <p:cNvPr id="17" name="ElevenLabs_2024-11-02T15_55_31_Elon_gen_s48_sb75_se0_m2">
            <a:hlinkClick r:id="" action="ppaction://media"/>
            <a:extLst>
              <a:ext uri="{FF2B5EF4-FFF2-40B4-BE49-F238E27FC236}">
                <a16:creationId xmlns:a16="http://schemas.microsoft.com/office/drawing/2014/main" id="{53C642B0-2E8F-CEC6-1435-7B6CE5C6A456}"/>
              </a:ext>
            </a:extLst>
          </p:cNvPr>
          <p:cNvPicPr>
            <a:picLocks noChangeAspect="1"/>
          </p:cNvPicPr>
          <p:nvPr>
            <a:audioFile r:link="rId4"/>
            <p:extLst>
              <p:ext uri="{DAA4B4D4-6D71-4841-9C94-3DE7FCFB9230}">
                <p14:media xmlns:p14="http://schemas.microsoft.com/office/powerpoint/2010/main" r:embed="rId3"/>
              </p:ext>
            </p:extLst>
          </p:nvPr>
        </p:nvPicPr>
        <p:blipFill>
          <a:blip r:embed="rId10"/>
          <a:stretch>
            <a:fillRect/>
          </a:stretch>
        </p:blipFill>
        <p:spPr>
          <a:xfrm>
            <a:off x="23379626" y="4196489"/>
            <a:ext cx="609600" cy="609600"/>
          </a:xfrm>
          <a:prstGeom prst="rect">
            <a:avLst/>
          </a:prstGeom>
        </p:spPr>
      </p:pic>
      <p:pic>
        <p:nvPicPr>
          <p:cNvPr id="16" name="ElevenLabs_2024-11-02T15_54_53_Elon_gen_s48_sb75_se0_m2">
            <a:hlinkClick r:id="" action="ppaction://media"/>
            <a:extLst>
              <a:ext uri="{FF2B5EF4-FFF2-40B4-BE49-F238E27FC236}">
                <a16:creationId xmlns:a16="http://schemas.microsoft.com/office/drawing/2014/main" id="{FE1FF840-5BB1-046D-7BB2-0716DBEB5435}"/>
              </a:ext>
            </a:extLst>
          </p:cNvPr>
          <p:cNvPicPr>
            <a:picLocks noChangeAspect="1"/>
          </p:cNvPicPr>
          <p:nvPr>
            <a:audioFile r:link="rId6"/>
            <p:extLst>
              <p:ext uri="{DAA4B4D4-6D71-4841-9C94-3DE7FCFB9230}">
                <p14:media xmlns:p14="http://schemas.microsoft.com/office/powerpoint/2010/main" r:embed="rId5"/>
              </p:ext>
            </p:extLst>
          </p:nvPr>
        </p:nvPicPr>
        <p:blipFill>
          <a:blip r:embed="rId10"/>
          <a:stretch>
            <a:fillRect/>
          </a:stretch>
        </p:blipFill>
        <p:spPr>
          <a:xfrm>
            <a:off x="23268729" y="2862791"/>
            <a:ext cx="609600" cy="609600"/>
          </a:xfrm>
          <a:prstGeom prst="rect">
            <a:avLst/>
          </a:prstGeom>
        </p:spPr>
      </p:pic>
      <p:pic>
        <p:nvPicPr>
          <p:cNvPr id="6" name="ElevenLabs_2024-11-02T15_53_47_Elon_gen_s51_sb75_se0_m2">
            <a:hlinkClick r:id="" action="ppaction://media"/>
            <a:extLst>
              <a:ext uri="{FF2B5EF4-FFF2-40B4-BE49-F238E27FC236}">
                <a16:creationId xmlns:a16="http://schemas.microsoft.com/office/drawing/2014/main" id="{E1C0A7B1-A031-92AD-F7EE-073E74DA7DB0}"/>
              </a:ext>
            </a:extLst>
          </p:cNvPr>
          <p:cNvPicPr>
            <a:picLocks noChangeAspect="1"/>
          </p:cNvPicPr>
          <p:nvPr>
            <a:audioFile r:link="rId8"/>
            <p:extLst>
              <p:ext uri="{DAA4B4D4-6D71-4841-9C94-3DE7FCFB9230}">
                <p14:media xmlns:p14="http://schemas.microsoft.com/office/powerpoint/2010/main" r:embed="rId7"/>
              </p:ext>
            </p:extLst>
          </p:nvPr>
        </p:nvPicPr>
        <p:blipFill>
          <a:blip r:embed="rId10"/>
          <a:stretch>
            <a:fillRect/>
          </a:stretch>
        </p:blipFill>
        <p:spPr>
          <a:xfrm>
            <a:off x="15742920" y="1301849"/>
            <a:ext cx="609600" cy="609600"/>
          </a:xfrm>
          <a:prstGeom prst="rect">
            <a:avLst/>
          </a:prstGeom>
        </p:spPr>
      </p:pic>
      <p:sp>
        <p:nvSpPr>
          <p:cNvPr id="19" name="Rectángulo 18">
            <a:extLst>
              <a:ext uri="{FF2B5EF4-FFF2-40B4-BE49-F238E27FC236}">
                <a16:creationId xmlns:a16="http://schemas.microsoft.com/office/drawing/2014/main" id="{00FC5A53-D021-D953-BDB2-0CFEF097754F}"/>
              </a:ext>
            </a:extLst>
          </p:cNvPr>
          <p:cNvSpPr/>
          <p:nvPr/>
        </p:nvSpPr>
        <p:spPr>
          <a:xfrm>
            <a:off x="0" y="7710"/>
            <a:ext cx="24422573" cy="13716000"/>
          </a:xfrm>
          <a:prstGeom prst="rect">
            <a:avLst/>
          </a:prstGeom>
          <a:solidFill>
            <a:srgbClr val="01183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s-PE" sz="3200" b="0" i="0" u="none" strike="noStrike" cap="none" spc="0" normalizeH="0" baseline="0" dirty="0">
              <a:ln>
                <a:noFill/>
              </a:ln>
              <a:solidFill>
                <a:srgbClr val="FFFFFF"/>
              </a:solidFill>
              <a:effectLst/>
              <a:uFillTx/>
              <a:latin typeface="+mn-lt"/>
              <a:ea typeface="+mn-ea"/>
              <a:cs typeface="+mn-cs"/>
              <a:sym typeface="Helvetica Neue Medium"/>
            </a:endParaRPr>
          </a:p>
        </p:txBody>
      </p:sp>
      <p:pic>
        <p:nvPicPr>
          <p:cNvPr id="11" name="Marcador de posición de imagen 10" descr="Texto&#10;&#10;Descripción generada automáticamente">
            <a:extLst>
              <a:ext uri="{FF2B5EF4-FFF2-40B4-BE49-F238E27FC236}">
                <a16:creationId xmlns:a16="http://schemas.microsoft.com/office/drawing/2014/main" id="{CF97CD38-AB31-46B0-7BBD-F03328430B59}"/>
              </a:ext>
            </a:extLst>
          </p:cNvPr>
          <p:cNvPicPr>
            <a:picLocks noGrp="1"/>
          </p:cNvPicPr>
          <p:nvPr>
            <p:ph type="pic" sz="quarter" idx="10"/>
          </p:nvPr>
        </p:nvPicPr>
        <p:blipFill rotWithShape="1">
          <a:blip r:embed="rId11" cstate="print">
            <a:extLst>
              <a:ext uri="{28A0092B-C50C-407E-A947-70E740481C1C}">
                <a14:useLocalDpi xmlns:a14="http://schemas.microsoft.com/office/drawing/2010/main" val="0"/>
              </a:ext>
            </a:extLst>
          </a:blip>
          <a:srcRect t="1638" b="1638"/>
          <a:stretch/>
        </p:blipFill>
        <p:spPr>
          <a:xfrm>
            <a:off x="0" y="0"/>
            <a:ext cx="9479281" cy="13736355"/>
          </a:xfrm>
          <a:solidFill>
            <a:schemeClr val="tx2">
              <a:lumMod val="50000"/>
              <a:alpha val="51000"/>
            </a:schemeClr>
          </a:solidFill>
        </p:spPr>
      </p:pic>
      <p:sp>
        <p:nvSpPr>
          <p:cNvPr id="5" name="Rectangle">
            <a:extLst>
              <a:ext uri="{FF2B5EF4-FFF2-40B4-BE49-F238E27FC236}">
                <a16:creationId xmlns:a16="http://schemas.microsoft.com/office/drawing/2014/main" id="{A8212AFF-D620-10AE-622D-2114BDA5C76A}"/>
              </a:ext>
            </a:extLst>
          </p:cNvPr>
          <p:cNvSpPr>
            <a:spLocks/>
          </p:cNvSpPr>
          <p:nvPr/>
        </p:nvSpPr>
        <p:spPr>
          <a:xfrm>
            <a:off x="0" y="-10177"/>
            <a:ext cx="9479281" cy="13736355"/>
          </a:xfrm>
          <a:prstGeom prst="rect">
            <a:avLst/>
          </a:prstGeom>
          <a:gradFill>
            <a:gsLst>
              <a:gs pos="0">
                <a:srgbClr val="011832"/>
              </a:gs>
              <a:gs pos="100000">
                <a:srgbClr val="023C5D">
                  <a:alpha val="75000"/>
                </a:srgbClr>
              </a:gs>
            </a:gsLst>
            <a:lin ang="2509508" scaled="0"/>
          </a:gra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noAutofit/>
          </a:bodyPr>
          <a:lstStyle/>
          <a:p>
            <a:pPr algn="ctr">
              <a:lnSpc>
                <a:spcPct val="100000"/>
              </a:lnSpc>
            </a:pPr>
            <a:endParaRPr sz="3200">
              <a:solidFill>
                <a:srgbClr val="FFFFFF"/>
              </a:solidFill>
              <a:latin typeface="+mn-lt"/>
              <a:ea typeface="+mn-ea"/>
              <a:cs typeface="+mn-cs"/>
            </a:endParaRPr>
          </a:p>
        </p:txBody>
      </p:sp>
      <p:sp>
        <p:nvSpPr>
          <p:cNvPr id="2" name="Our Vision &amp; Mission">
            <a:extLst>
              <a:ext uri="{FF2B5EF4-FFF2-40B4-BE49-F238E27FC236}">
                <a16:creationId xmlns:a16="http://schemas.microsoft.com/office/drawing/2014/main" id="{21D3D775-C46A-79C9-40B0-1D2A9D5E2701}"/>
              </a:ext>
            </a:extLst>
          </p:cNvPr>
          <p:cNvSpPr txBox="1"/>
          <p:nvPr/>
        </p:nvSpPr>
        <p:spPr>
          <a:xfrm>
            <a:off x="10378742" y="939800"/>
            <a:ext cx="12999417" cy="1333698"/>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a:lnSpc>
                <a:spcPct val="100000"/>
              </a:lnSpc>
              <a:defRPr sz="8000" b="1">
                <a:solidFill>
                  <a:srgbClr val="FFFFFF"/>
                </a:solidFill>
              </a:defRPr>
            </a:lvl1pPr>
          </a:lstStyle>
          <a:p>
            <a:r>
              <a:rPr lang="es-PE" dirty="0">
                <a:latin typeface="DM Sans" pitchFamily="2" charset="0"/>
              </a:rPr>
              <a:t>Module 4</a:t>
            </a:r>
          </a:p>
        </p:txBody>
      </p:sp>
      <p:grpSp>
        <p:nvGrpSpPr>
          <p:cNvPr id="3" name="Grupo 2">
            <a:extLst>
              <a:ext uri="{FF2B5EF4-FFF2-40B4-BE49-F238E27FC236}">
                <a16:creationId xmlns:a16="http://schemas.microsoft.com/office/drawing/2014/main" id="{C5778A1C-FA40-BB90-CF48-38E41BB8B449}"/>
              </a:ext>
            </a:extLst>
          </p:cNvPr>
          <p:cNvGrpSpPr/>
          <p:nvPr/>
        </p:nvGrpSpPr>
        <p:grpSpPr>
          <a:xfrm>
            <a:off x="10378741" y="2500742"/>
            <a:ext cx="13151815" cy="1333698"/>
            <a:chOff x="1021382" y="2529709"/>
            <a:chExt cx="12511738" cy="1333698"/>
          </a:xfrm>
        </p:grpSpPr>
        <p:sp>
          <p:nvSpPr>
            <p:cNvPr id="4" name="Rectángulo 3">
              <a:extLst>
                <a:ext uri="{FF2B5EF4-FFF2-40B4-BE49-F238E27FC236}">
                  <a16:creationId xmlns:a16="http://schemas.microsoft.com/office/drawing/2014/main" id="{3CF5BB5F-C375-D56F-7CE1-82945088532D}"/>
                </a:ext>
              </a:extLst>
            </p:cNvPr>
            <p:cNvSpPr/>
            <p:nvPr/>
          </p:nvSpPr>
          <p:spPr>
            <a:xfrm>
              <a:off x="1021382" y="2529709"/>
              <a:ext cx="12511738" cy="1333698"/>
            </a:xfrm>
            <a:prstGeom prst="rect">
              <a:avLst/>
            </a:prstGeom>
            <a:solidFill>
              <a:srgbClr val="1B304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s-PE"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8" name="CuadroTexto 7">
              <a:extLst>
                <a:ext uri="{FF2B5EF4-FFF2-40B4-BE49-F238E27FC236}">
                  <a16:creationId xmlns:a16="http://schemas.microsoft.com/office/drawing/2014/main" id="{BC513DED-55F9-B71C-A10F-A3F24B0F0F98}"/>
                </a:ext>
              </a:extLst>
            </p:cNvPr>
            <p:cNvSpPr txBox="1"/>
            <p:nvPr/>
          </p:nvSpPr>
          <p:spPr>
            <a:xfrm>
              <a:off x="1352229" y="2752812"/>
              <a:ext cx="7543305" cy="8227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solidFill>
                    <a:srgbClr val="FFFFFF"/>
                  </a:solidFill>
                  <a:latin typeface="DM Sans" pitchFamily="2" charset="0"/>
                </a:rPr>
                <a:t>1     The digital financial revolution</a:t>
              </a:r>
            </a:p>
          </p:txBody>
        </p:sp>
      </p:grpSp>
      <p:grpSp>
        <p:nvGrpSpPr>
          <p:cNvPr id="9" name="Grupo 8">
            <a:extLst>
              <a:ext uri="{FF2B5EF4-FFF2-40B4-BE49-F238E27FC236}">
                <a16:creationId xmlns:a16="http://schemas.microsoft.com/office/drawing/2014/main" id="{076F1AE0-FD8B-A387-502D-C55F2DEF5679}"/>
              </a:ext>
            </a:extLst>
          </p:cNvPr>
          <p:cNvGrpSpPr/>
          <p:nvPr/>
        </p:nvGrpSpPr>
        <p:grpSpPr>
          <a:xfrm>
            <a:off x="10378744" y="3834440"/>
            <a:ext cx="13151816" cy="1333698"/>
            <a:chOff x="1021382" y="2529709"/>
            <a:chExt cx="13151816" cy="1333698"/>
          </a:xfrm>
        </p:grpSpPr>
        <p:sp>
          <p:nvSpPr>
            <p:cNvPr id="10" name="Rectángulo 9">
              <a:extLst>
                <a:ext uri="{FF2B5EF4-FFF2-40B4-BE49-F238E27FC236}">
                  <a16:creationId xmlns:a16="http://schemas.microsoft.com/office/drawing/2014/main" id="{964B70A4-BAF3-5D9D-3A19-561E6B7530CB}"/>
                </a:ext>
              </a:extLst>
            </p:cNvPr>
            <p:cNvSpPr/>
            <p:nvPr/>
          </p:nvSpPr>
          <p:spPr>
            <a:xfrm>
              <a:off x="1021382" y="2529709"/>
              <a:ext cx="13151816" cy="1333698"/>
            </a:xfrm>
            <a:prstGeom prst="rect">
              <a:avLst/>
            </a:prstGeom>
            <a:solidFill>
              <a:srgbClr val="01183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s-PE"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12" name="CuadroTexto 11">
              <a:extLst>
                <a:ext uri="{FF2B5EF4-FFF2-40B4-BE49-F238E27FC236}">
                  <a16:creationId xmlns:a16="http://schemas.microsoft.com/office/drawing/2014/main" id="{878BA441-69D6-4947-4B75-856D92C7D10A}"/>
                </a:ext>
              </a:extLst>
            </p:cNvPr>
            <p:cNvSpPr txBox="1"/>
            <p:nvPr/>
          </p:nvSpPr>
          <p:spPr>
            <a:xfrm>
              <a:off x="1352229" y="2752813"/>
              <a:ext cx="9479281" cy="8227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solidFill>
                    <a:srgbClr val="FFFFFF"/>
                  </a:solidFill>
                  <a:latin typeface="DM Sans" pitchFamily="2" charset="0"/>
                </a:rPr>
                <a:t>2     Regulation for the financial consumer</a:t>
              </a:r>
            </a:p>
          </p:txBody>
        </p:sp>
      </p:grpSp>
      <p:grpSp>
        <p:nvGrpSpPr>
          <p:cNvPr id="13" name="Grupo 12">
            <a:extLst>
              <a:ext uri="{FF2B5EF4-FFF2-40B4-BE49-F238E27FC236}">
                <a16:creationId xmlns:a16="http://schemas.microsoft.com/office/drawing/2014/main" id="{8DA1505C-D701-1BC9-7AE8-14DDDECA4DE9}"/>
              </a:ext>
            </a:extLst>
          </p:cNvPr>
          <p:cNvGrpSpPr/>
          <p:nvPr/>
        </p:nvGrpSpPr>
        <p:grpSpPr>
          <a:xfrm>
            <a:off x="10378740" y="5102530"/>
            <a:ext cx="13151815" cy="1333698"/>
            <a:chOff x="1021382" y="2529709"/>
            <a:chExt cx="12511738" cy="1333698"/>
          </a:xfrm>
        </p:grpSpPr>
        <p:sp>
          <p:nvSpPr>
            <p:cNvPr id="14" name="Rectángulo 13">
              <a:extLst>
                <a:ext uri="{FF2B5EF4-FFF2-40B4-BE49-F238E27FC236}">
                  <a16:creationId xmlns:a16="http://schemas.microsoft.com/office/drawing/2014/main" id="{769700A8-295B-D02D-1159-751ADC9CBF50}"/>
                </a:ext>
              </a:extLst>
            </p:cNvPr>
            <p:cNvSpPr/>
            <p:nvPr/>
          </p:nvSpPr>
          <p:spPr>
            <a:xfrm>
              <a:off x="1021382" y="2529709"/>
              <a:ext cx="12511738" cy="1333698"/>
            </a:xfrm>
            <a:prstGeom prst="rect">
              <a:avLst/>
            </a:prstGeom>
            <a:solidFill>
              <a:srgbClr val="1B304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s-PE"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15" name="CuadroTexto 14">
              <a:extLst>
                <a:ext uri="{FF2B5EF4-FFF2-40B4-BE49-F238E27FC236}">
                  <a16:creationId xmlns:a16="http://schemas.microsoft.com/office/drawing/2014/main" id="{70D2617D-F57D-27D6-50A8-54925037D574}"/>
                </a:ext>
              </a:extLst>
            </p:cNvPr>
            <p:cNvSpPr txBox="1"/>
            <p:nvPr/>
          </p:nvSpPr>
          <p:spPr>
            <a:xfrm>
              <a:off x="1352229" y="2752812"/>
              <a:ext cx="7543305" cy="8227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solidFill>
                    <a:srgbClr val="FFFFFF"/>
                  </a:solidFill>
                  <a:latin typeface="DM Sans" pitchFamily="2" charset="0"/>
                </a:rPr>
                <a:t>3     A new era of banking</a:t>
              </a:r>
            </a:p>
          </p:txBody>
        </p:sp>
      </p:grpSp>
    </p:spTree>
    <p:extLst>
      <p:ext uri="{BB962C8B-B14F-4D97-AF65-F5344CB8AC3E}">
        <p14:creationId xmlns:p14="http://schemas.microsoft.com/office/powerpoint/2010/main" val="249236228"/>
      </p:ext>
    </p:extLst>
  </p:cSld>
  <p:clrMapOvr>
    <a:masterClrMapping/>
  </p:clrMapOvr>
  <p:transition spd="slow" advClick="0" advTm="7000">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mediacall" presetSubtype="0" fill="hold" nodeType="clickEffect">
                                  <p:stCondLst>
                                    <p:cond delay="0"/>
                                  </p:stCondLst>
                                  <p:childTnLst>
                                    <p:cmd type="call" cmd="playFrom(0.0)">
                                      <p:cBhvr>
                                        <p:cTn id="13" dur="2037" fill="hold"/>
                                        <p:tgtEl>
                                          <p:spTgt spid="6"/>
                                        </p:tgtEl>
                                      </p:cBhvr>
                                    </p:cmd>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10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mediacall" presetSubtype="0" fill="hold" nodeType="clickEffect">
                                  <p:stCondLst>
                                    <p:cond delay="0"/>
                                  </p:stCondLst>
                                  <p:childTnLst>
                                    <p:cmd type="call" cmd="playFrom(0.0)">
                                      <p:cBhvr>
                                        <p:cTn id="22" dur="2168" fill="hold"/>
                                        <p:tgtEl>
                                          <p:spTgt spid="16"/>
                                        </p:tgtEl>
                                      </p:cBhvr>
                                    </p:cmd>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10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mediacall" presetSubtype="0" fill="hold" nodeType="clickEffect">
                                  <p:stCondLst>
                                    <p:cond delay="0"/>
                                  </p:stCondLst>
                                  <p:childTnLst>
                                    <p:cmd type="call" cmd="playFrom(0.0)">
                                      <p:cBhvr>
                                        <p:cTn id="31" dur="2507" fill="hold"/>
                                        <p:tgtEl>
                                          <p:spTgt spid="17"/>
                                        </p:tgtEl>
                                      </p:cBhvr>
                                    </p:cmd>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left)">
                                      <p:cBhvr>
                                        <p:cTn id="36" dur="1000"/>
                                        <p:tgtEl>
                                          <p:spTgt spid="13"/>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mediacall" presetSubtype="0" fill="hold" nodeType="clickEffect">
                                  <p:stCondLst>
                                    <p:cond delay="0"/>
                                  </p:stCondLst>
                                  <p:childTnLst>
                                    <p:cmd type="call" cmd="playFrom(0.0)">
                                      <p:cBhvr>
                                        <p:cTn id="40" dur="1933"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41" fill="hold" display="0">
                  <p:stCondLst>
                    <p:cond delay="indefinite"/>
                  </p:stCondLst>
                  <p:endCondLst>
                    <p:cond evt="onStopAudio" delay="0">
                      <p:tgtEl>
                        <p:sldTgt/>
                      </p:tgtEl>
                    </p:cond>
                  </p:endCondLst>
                </p:cTn>
                <p:tgtEl>
                  <p:spTgt spid="6"/>
                </p:tgtEl>
              </p:cMediaNode>
            </p:audio>
            <p:audio>
              <p:cMediaNode vol="80000">
                <p:cTn id="42" fill="hold" display="0">
                  <p:stCondLst>
                    <p:cond delay="indefinite"/>
                  </p:stCondLst>
                  <p:endCondLst>
                    <p:cond evt="onStopAudio" delay="0">
                      <p:tgtEl>
                        <p:sldTgt/>
                      </p:tgtEl>
                    </p:cond>
                  </p:endCondLst>
                </p:cTn>
                <p:tgtEl>
                  <p:spTgt spid="16"/>
                </p:tgtEl>
              </p:cMediaNode>
            </p:audio>
            <p:audio>
              <p:cMediaNode vol="80000">
                <p:cTn id="43" fill="hold" display="0">
                  <p:stCondLst>
                    <p:cond delay="indefinite"/>
                  </p:stCondLst>
                  <p:endCondLst>
                    <p:cond evt="onStopAudio" delay="0">
                      <p:tgtEl>
                        <p:sldTgt/>
                      </p:tgtEl>
                    </p:cond>
                  </p:endCondLst>
                </p:cTn>
                <p:tgtEl>
                  <p:spTgt spid="17"/>
                </p:tgtEl>
              </p:cMediaNode>
            </p:audio>
            <p:audio>
              <p:cMediaNode vol="80000">
                <p:cTn id="44" fill="hold" display="0">
                  <p:stCondLst>
                    <p:cond delay="indefinite"/>
                  </p:stCondLst>
                  <p:endCondLst>
                    <p:cond evt="onStopAudio" delay="0">
                      <p:tgtEl>
                        <p:sldTgt/>
                      </p:tgtEl>
                    </p:cond>
                  </p:endCondLst>
                </p:cTn>
                <p:tgtEl>
                  <p:spTgt spid="18"/>
                </p:tgtEl>
              </p:cMediaNode>
            </p:audio>
          </p:childTnLst>
        </p:cTn>
      </p:par>
    </p:tnLst>
    <p:bldLst>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11832"/>
        </a:solidFill>
        <a:effectLst/>
      </p:bgPr>
    </p:bg>
    <p:spTree>
      <p:nvGrpSpPr>
        <p:cNvPr id="1" name=""/>
        <p:cNvGrpSpPr/>
        <p:nvPr/>
      </p:nvGrpSpPr>
      <p:grpSpPr>
        <a:xfrm>
          <a:off x="0" y="0"/>
          <a:ext cx="0" cy="0"/>
          <a:chOff x="0" y="0"/>
          <a:chExt cx="0" cy="0"/>
        </a:xfrm>
      </p:grpSpPr>
      <p:pic>
        <p:nvPicPr>
          <p:cNvPr id="17" name="ElevenLabs_2024-11-02T16_16_45_Elon_gen_s46_sb75_se0_m2">
            <a:hlinkClick r:id="" action="ppaction://media"/>
            <a:extLst>
              <a:ext uri="{FF2B5EF4-FFF2-40B4-BE49-F238E27FC236}">
                <a16:creationId xmlns:a16="http://schemas.microsoft.com/office/drawing/2014/main" id="{C651EFA3-3730-8870-25DB-DBA2D5FD7D48}"/>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3783206" y="5736500"/>
            <a:ext cx="609600" cy="609600"/>
          </a:xfrm>
          <a:prstGeom prst="rect">
            <a:avLst/>
          </a:prstGeom>
        </p:spPr>
      </p:pic>
      <p:pic>
        <p:nvPicPr>
          <p:cNvPr id="16" name="ElevenLabs_2024-11-02T16_16_20_Elon_gen_s46_sb75_se0_m2">
            <a:hlinkClick r:id="" action="ppaction://media"/>
            <a:extLst>
              <a:ext uri="{FF2B5EF4-FFF2-40B4-BE49-F238E27FC236}">
                <a16:creationId xmlns:a16="http://schemas.microsoft.com/office/drawing/2014/main" id="{BDD009D5-2EFC-755A-2BB4-8E7B66D1B4A2}"/>
              </a:ext>
            </a:extLst>
          </p:cNvPr>
          <p:cNvPicPr>
            <a:picLocks noChangeAspect="1"/>
          </p:cNvPicPr>
          <p:nvPr>
            <a:audioFile r:link="rId4"/>
            <p:extLst>
              <p:ext uri="{DAA4B4D4-6D71-4841-9C94-3DE7FCFB9230}">
                <p14:media xmlns:p14="http://schemas.microsoft.com/office/powerpoint/2010/main" r:embed="rId3"/>
              </p:ext>
            </p:extLst>
          </p:nvPr>
        </p:nvPicPr>
        <p:blipFill>
          <a:blip r:embed="rId10"/>
          <a:stretch>
            <a:fillRect/>
          </a:stretch>
        </p:blipFill>
        <p:spPr>
          <a:xfrm>
            <a:off x="13783206" y="4130353"/>
            <a:ext cx="609600" cy="609600"/>
          </a:xfrm>
          <a:prstGeom prst="rect">
            <a:avLst/>
          </a:prstGeom>
        </p:spPr>
      </p:pic>
      <p:pic>
        <p:nvPicPr>
          <p:cNvPr id="15" name="ElevenLabs_2024-11-02T16_09_07_Elon_gen_s48_sb75_se0_m2">
            <a:hlinkClick r:id="" action="ppaction://media"/>
            <a:extLst>
              <a:ext uri="{FF2B5EF4-FFF2-40B4-BE49-F238E27FC236}">
                <a16:creationId xmlns:a16="http://schemas.microsoft.com/office/drawing/2014/main" id="{17186B66-0DA9-E9AE-027D-3BC00BFA0CCD}"/>
              </a:ext>
            </a:extLst>
          </p:cNvPr>
          <p:cNvPicPr>
            <a:picLocks noChangeAspect="1"/>
          </p:cNvPicPr>
          <p:nvPr>
            <a:audioFile r:link="rId6"/>
            <p:extLst>
              <p:ext uri="{DAA4B4D4-6D71-4841-9C94-3DE7FCFB9230}">
                <p14:media xmlns:p14="http://schemas.microsoft.com/office/powerpoint/2010/main" r:embed="rId5"/>
              </p:ext>
            </p:extLst>
          </p:nvPr>
        </p:nvPicPr>
        <p:blipFill>
          <a:blip r:embed="rId10"/>
          <a:stretch>
            <a:fillRect/>
          </a:stretch>
        </p:blipFill>
        <p:spPr>
          <a:xfrm>
            <a:off x="13880892" y="2891758"/>
            <a:ext cx="609600" cy="609600"/>
          </a:xfrm>
          <a:prstGeom prst="rect">
            <a:avLst/>
          </a:prstGeom>
        </p:spPr>
      </p:pic>
      <p:pic>
        <p:nvPicPr>
          <p:cNvPr id="9" name="ElevenLabs_2024-11-02T16_06_35_Elon_gen_s48_sb75_se0_m2">
            <a:hlinkClick r:id="" action="ppaction://media"/>
            <a:extLst>
              <a:ext uri="{FF2B5EF4-FFF2-40B4-BE49-F238E27FC236}">
                <a16:creationId xmlns:a16="http://schemas.microsoft.com/office/drawing/2014/main" id="{1A18475C-B914-53EE-5AD4-CEE3AD9A3166}"/>
              </a:ext>
            </a:extLst>
          </p:cNvPr>
          <p:cNvPicPr>
            <a:picLocks noChangeAspect="1"/>
          </p:cNvPicPr>
          <p:nvPr>
            <a:audioFile r:link="rId8"/>
            <p:extLst>
              <p:ext uri="{DAA4B4D4-6D71-4841-9C94-3DE7FCFB9230}">
                <p14:media xmlns:p14="http://schemas.microsoft.com/office/powerpoint/2010/main" r:embed="rId7"/>
              </p:ext>
            </p:extLst>
          </p:nvPr>
        </p:nvPicPr>
        <p:blipFill>
          <a:blip r:embed="rId10"/>
          <a:stretch>
            <a:fillRect/>
          </a:stretch>
        </p:blipFill>
        <p:spPr>
          <a:xfrm>
            <a:off x="12923520" y="1196011"/>
            <a:ext cx="609600" cy="609600"/>
          </a:xfrm>
          <a:prstGeom prst="rect">
            <a:avLst/>
          </a:prstGeom>
        </p:spPr>
      </p:pic>
      <p:sp>
        <p:nvSpPr>
          <p:cNvPr id="18" name="Rectángulo 17">
            <a:extLst>
              <a:ext uri="{FF2B5EF4-FFF2-40B4-BE49-F238E27FC236}">
                <a16:creationId xmlns:a16="http://schemas.microsoft.com/office/drawing/2014/main" id="{1B2C96ED-2CBD-8B28-82AB-32303976601C}"/>
              </a:ext>
            </a:extLst>
          </p:cNvPr>
          <p:cNvSpPr/>
          <p:nvPr/>
        </p:nvSpPr>
        <p:spPr>
          <a:xfrm>
            <a:off x="0" y="7710"/>
            <a:ext cx="24422573" cy="13716000"/>
          </a:xfrm>
          <a:prstGeom prst="rect">
            <a:avLst/>
          </a:prstGeom>
          <a:solidFill>
            <a:srgbClr val="01183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s-PE" sz="3200" b="0" i="0" u="none" strike="noStrike" cap="none" spc="0" normalizeH="0" baseline="0" dirty="0">
              <a:ln>
                <a:noFill/>
              </a:ln>
              <a:solidFill>
                <a:srgbClr val="FFFFFF"/>
              </a:solidFill>
              <a:effectLst/>
              <a:uFillTx/>
              <a:latin typeface="+mn-lt"/>
              <a:ea typeface="+mn-ea"/>
              <a:cs typeface="+mn-cs"/>
              <a:sym typeface="Helvetica Neue Medium"/>
            </a:endParaRPr>
          </a:p>
        </p:txBody>
      </p:sp>
      <p:pic>
        <p:nvPicPr>
          <p:cNvPr id="7" name="Marcador de posición de imagen 7" descr="Texto&#10;&#10;Descripción generada automáticamente">
            <a:extLst>
              <a:ext uri="{FF2B5EF4-FFF2-40B4-BE49-F238E27FC236}">
                <a16:creationId xmlns:a16="http://schemas.microsoft.com/office/drawing/2014/main" id="{8E2C3335-0A3E-2DC3-65DE-1E7515DA606B}"/>
              </a:ext>
            </a:extLst>
          </p:cNvPr>
          <p:cNvPicPr>
            <a:picLocks/>
          </p:cNvPicPr>
          <p:nvPr/>
        </p:nvPicPr>
        <p:blipFill rotWithShape="1">
          <a:blip r:embed="rId11">
            <a:extLst>
              <a:ext uri="{28A0092B-C50C-407E-A947-70E740481C1C}">
                <a14:useLocalDpi xmlns:a14="http://schemas.microsoft.com/office/drawing/2010/main" val="0"/>
              </a:ext>
            </a:extLst>
          </a:blip>
          <a:srcRect l="5438" r="5438"/>
          <a:stretch/>
        </p:blipFill>
        <p:spPr>
          <a:xfrm>
            <a:off x="14904719" y="0"/>
            <a:ext cx="9479281" cy="13736355"/>
          </a:xfrm>
          <a:prstGeom prst="rect">
            <a:avLst/>
          </a:prstGeom>
          <a:solidFill>
            <a:schemeClr val="tx2">
              <a:lumMod val="50000"/>
              <a:alpha val="51000"/>
            </a:schemeClr>
          </a:solidFill>
        </p:spPr>
      </p:pic>
      <p:sp>
        <p:nvSpPr>
          <p:cNvPr id="3" name="Rectangle">
            <a:extLst>
              <a:ext uri="{FF2B5EF4-FFF2-40B4-BE49-F238E27FC236}">
                <a16:creationId xmlns:a16="http://schemas.microsoft.com/office/drawing/2014/main" id="{C0C2F0FD-78D7-F839-DBCF-E403ECE7EC85}"/>
              </a:ext>
            </a:extLst>
          </p:cNvPr>
          <p:cNvSpPr>
            <a:spLocks/>
          </p:cNvSpPr>
          <p:nvPr/>
        </p:nvSpPr>
        <p:spPr>
          <a:xfrm>
            <a:off x="14904719" y="-10177"/>
            <a:ext cx="9479281" cy="13736355"/>
          </a:xfrm>
          <a:prstGeom prst="rect">
            <a:avLst/>
          </a:prstGeom>
          <a:gradFill>
            <a:gsLst>
              <a:gs pos="0">
                <a:srgbClr val="011832"/>
              </a:gs>
              <a:gs pos="100000">
                <a:srgbClr val="023C5D">
                  <a:alpha val="75000"/>
                </a:srgbClr>
              </a:gs>
            </a:gsLst>
            <a:lin ang="2509508" scaled="0"/>
          </a:gra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noAutofit/>
          </a:bodyPr>
          <a:lstStyle/>
          <a:p>
            <a:pPr algn="ctr">
              <a:lnSpc>
                <a:spcPct val="100000"/>
              </a:lnSpc>
            </a:pPr>
            <a:endParaRPr sz="3200">
              <a:solidFill>
                <a:srgbClr val="FFFFFF"/>
              </a:solidFill>
              <a:latin typeface="+mn-lt"/>
              <a:ea typeface="+mn-ea"/>
              <a:cs typeface="+mn-cs"/>
            </a:endParaRPr>
          </a:p>
        </p:txBody>
      </p:sp>
      <p:sp>
        <p:nvSpPr>
          <p:cNvPr id="65" name="Our Vision &amp; Mission"/>
          <p:cNvSpPr txBox="1"/>
          <p:nvPr/>
        </p:nvSpPr>
        <p:spPr>
          <a:xfrm>
            <a:off x="1021382" y="939800"/>
            <a:ext cx="5202437" cy="1333698"/>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a:lnSpc>
                <a:spcPct val="100000"/>
              </a:lnSpc>
              <a:defRPr sz="8000" b="1">
                <a:solidFill>
                  <a:srgbClr val="FFFFFF"/>
                </a:solidFill>
              </a:defRPr>
            </a:lvl1pPr>
          </a:lstStyle>
          <a:p>
            <a:r>
              <a:rPr lang="es-PE" dirty="0">
                <a:latin typeface="DM Sans" pitchFamily="2" charset="0"/>
              </a:rPr>
              <a:t>Module 5</a:t>
            </a:r>
          </a:p>
        </p:txBody>
      </p:sp>
      <p:grpSp>
        <p:nvGrpSpPr>
          <p:cNvPr id="2" name="Grupo 1">
            <a:extLst>
              <a:ext uri="{FF2B5EF4-FFF2-40B4-BE49-F238E27FC236}">
                <a16:creationId xmlns:a16="http://schemas.microsoft.com/office/drawing/2014/main" id="{1F95EDA1-662C-D2E4-6DCE-8E0368FB3379}"/>
              </a:ext>
            </a:extLst>
          </p:cNvPr>
          <p:cNvGrpSpPr/>
          <p:nvPr/>
        </p:nvGrpSpPr>
        <p:grpSpPr>
          <a:xfrm>
            <a:off x="1021382" y="2529709"/>
            <a:ext cx="12511738" cy="1333698"/>
            <a:chOff x="1021382" y="2529709"/>
            <a:chExt cx="11902813" cy="1333698"/>
          </a:xfrm>
        </p:grpSpPr>
        <p:sp>
          <p:nvSpPr>
            <p:cNvPr id="5" name="Rectángulo 4">
              <a:extLst>
                <a:ext uri="{FF2B5EF4-FFF2-40B4-BE49-F238E27FC236}">
                  <a16:creationId xmlns:a16="http://schemas.microsoft.com/office/drawing/2014/main" id="{FA06F730-FC32-6383-CACC-95E894C25EF6}"/>
                </a:ext>
              </a:extLst>
            </p:cNvPr>
            <p:cNvSpPr/>
            <p:nvPr/>
          </p:nvSpPr>
          <p:spPr>
            <a:xfrm>
              <a:off x="1021382" y="2529709"/>
              <a:ext cx="11902813" cy="1333698"/>
            </a:xfrm>
            <a:prstGeom prst="rect">
              <a:avLst/>
            </a:prstGeom>
            <a:solidFill>
              <a:srgbClr val="1B304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s-PE"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6" name="CuadroTexto 5">
              <a:extLst>
                <a:ext uri="{FF2B5EF4-FFF2-40B4-BE49-F238E27FC236}">
                  <a16:creationId xmlns:a16="http://schemas.microsoft.com/office/drawing/2014/main" id="{BCF73E0F-C84E-D4DE-F7FB-3388247C8CAE}"/>
                </a:ext>
              </a:extLst>
            </p:cNvPr>
            <p:cNvSpPr txBox="1"/>
            <p:nvPr/>
          </p:nvSpPr>
          <p:spPr>
            <a:xfrm>
              <a:off x="1352229" y="2752812"/>
              <a:ext cx="7543305" cy="8227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solidFill>
                    <a:srgbClr val="FFFFFF"/>
                  </a:solidFill>
                  <a:latin typeface="DM Sans" pitchFamily="2" charset="0"/>
                </a:rPr>
                <a:t>1     Are bank branches disappearing</a:t>
              </a:r>
            </a:p>
          </p:txBody>
        </p:sp>
      </p:grpSp>
      <p:grpSp>
        <p:nvGrpSpPr>
          <p:cNvPr id="8" name="Grupo 7">
            <a:extLst>
              <a:ext uri="{FF2B5EF4-FFF2-40B4-BE49-F238E27FC236}">
                <a16:creationId xmlns:a16="http://schemas.microsoft.com/office/drawing/2014/main" id="{F9FC8228-72AB-752A-FB84-B192D33C2916}"/>
              </a:ext>
            </a:extLst>
          </p:cNvPr>
          <p:cNvGrpSpPr/>
          <p:nvPr/>
        </p:nvGrpSpPr>
        <p:grpSpPr>
          <a:xfrm>
            <a:off x="1021382" y="3768304"/>
            <a:ext cx="12511738" cy="1333698"/>
            <a:chOff x="1021382" y="2529709"/>
            <a:chExt cx="13151816" cy="1333698"/>
          </a:xfrm>
        </p:grpSpPr>
        <p:sp>
          <p:nvSpPr>
            <p:cNvPr id="10" name="Rectángulo 9">
              <a:extLst>
                <a:ext uri="{FF2B5EF4-FFF2-40B4-BE49-F238E27FC236}">
                  <a16:creationId xmlns:a16="http://schemas.microsoft.com/office/drawing/2014/main" id="{CF141DB2-D0BA-53F1-CE76-3A668096E1B2}"/>
                </a:ext>
              </a:extLst>
            </p:cNvPr>
            <p:cNvSpPr/>
            <p:nvPr/>
          </p:nvSpPr>
          <p:spPr>
            <a:xfrm>
              <a:off x="1021382" y="2529709"/>
              <a:ext cx="13151816" cy="1333698"/>
            </a:xfrm>
            <a:prstGeom prst="rect">
              <a:avLst/>
            </a:prstGeom>
            <a:solidFill>
              <a:srgbClr val="01183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s-PE"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11" name="CuadroTexto 10">
              <a:extLst>
                <a:ext uri="{FF2B5EF4-FFF2-40B4-BE49-F238E27FC236}">
                  <a16:creationId xmlns:a16="http://schemas.microsoft.com/office/drawing/2014/main" id="{C38E32E3-CDF3-5A02-41EF-767E0018C1CF}"/>
                </a:ext>
              </a:extLst>
            </p:cNvPr>
            <p:cNvSpPr txBox="1"/>
            <p:nvPr/>
          </p:nvSpPr>
          <p:spPr>
            <a:xfrm>
              <a:off x="1352229" y="2752813"/>
              <a:ext cx="9479281" cy="8227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solidFill>
                    <a:srgbClr val="FFFFFF"/>
                  </a:solidFill>
                  <a:latin typeface="DM Sans" pitchFamily="2" charset="0"/>
                </a:rPr>
                <a:t>2     Unlocking data for customers</a:t>
              </a:r>
            </a:p>
          </p:txBody>
        </p:sp>
      </p:grpSp>
      <p:grpSp>
        <p:nvGrpSpPr>
          <p:cNvPr id="12" name="Grupo 11">
            <a:extLst>
              <a:ext uri="{FF2B5EF4-FFF2-40B4-BE49-F238E27FC236}">
                <a16:creationId xmlns:a16="http://schemas.microsoft.com/office/drawing/2014/main" id="{B98B1B5B-4D37-196D-B61C-68B35C45BB41}"/>
              </a:ext>
            </a:extLst>
          </p:cNvPr>
          <p:cNvGrpSpPr/>
          <p:nvPr/>
        </p:nvGrpSpPr>
        <p:grpSpPr>
          <a:xfrm>
            <a:off x="1021382" y="5102002"/>
            <a:ext cx="12511738" cy="1333698"/>
            <a:chOff x="1021382" y="2529709"/>
            <a:chExt cx="11902813" cy="1333698"/>
          </a:xfrm>
        </p:grpSpPr>
        <p:sp>
          <p:nvSpPr>
            <p:cNvPr id="13" name="Rectángulo 12">
              <a:extLst>
                <a:ext uri="{FF2B5EF4-FFF2-40B4-BE49-F238E27FC236}">
                  <a16:creationId xmlns:a16="http://schemas.microsoft.com/office/drawing/2014/main" id="{AB21F0AF-6BAA-CEF0-242C-EFC1CC2FB1A3}"/>
                </a:ext>
              </a:extLst>
            </p:cNvPr>
            <p:cNvSpPr/>
            <p:nvPr/>
          </p:nvSpPr>
          <p:spPr>
            <a:xfrm>
              <a:off x="1021382" y="2529709"/>
              <a:ext cx="11902813" cy="1333698"/>
            </a:xfrm>
            <a:prstGeom prst="rect">
              <a:avLst/>
            </a:prstGeom>
            <a:solidFill>
              <a:srgbClr val="1B304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s-PE"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14" name="CuadroTexto 13">
              <a:extLst>
                <a:ext uri="{FF2B5EF4-FFF2-40B4-BE49-F238E27FC236}">
                  <a16:creationId xmlns:a16="http://schemas.microsoft.com/office/drawing/2014/main" id="{D0401513-E29C-EA86-F9ED-32B94067B8CF}"/>
                </a:ext>
              </a:extLst>
            </p:cNvPr>
            <p:cNvSpPr txBox="1"/>
            <p:nvPr/>
          </p:nvSpPr>
          <p:spPr>
            <a:xfrm>
              <a:off x="1352229" y="2752813"/>
              <a:ext cx="10919543" cy="8227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solidFill>
                    <a:srgbClr val="FFFFFF"/>
                  </a:solidFill>
                  <a:latin typeface="DM Sans" pitchFamily="2" charset="0"/>
                </a:rPr>
                <a:t>3     From incremental change to total reinvention</a:t>
              </a:r>
            </a:p>
          </p:txBody>
        </p:sp>
      </p:grpSp>
    </p:spTree>
    <p:extLst>
      <p:ext uri="{BB962C8B-B14F-4D97-AF65-F5344CB8AC3E}">
        <p14:creationId xmlns:p14="http://schemas.microsoft.com/office/powerpoint/2010/main" val="740757283"/>
      </p:ext>
    </p:extLst>
  </p:cSld>
  <p:clrMapOvr>
    <a:masterClrMapping/>
  </p:clrMapOvr>
  <p:transition spd="slow" advClick="0" advTm="7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1000"/>
                                        <p:tgtEl>
                                          <p:spTgt spid="65"/>
                                        </p:tgtEl>
                                      </p:cBhvr>
                                    </p:animEffect>
                                    <p:anim calcmode="lin" valueType="num">
                                      <p:cBhvr>
                                        <p:cTn id="8" dur="1000" fill="hold"/>
                                        <p:tgtEl>
                                          <p:spTgt spid="65"/>
                                        </p:tgtEl>
                                        <p:attrNameLst>
                                          <p:attrName>ppt_x</p:attrName>
                                        </p:attrNameLst>
                                      </p:cBhvr>
                                      <p:tavLst>
                                        <p:tav tm="0">
                                          <p:val>
                                            <p:strVal val="#ppt_x"/>
                                          </p:val>
                                        </p:tav>
                                        <p:tav tm="100000">
                                          <p:val>
                                            <p:strVal val="#ppt_x"/>
                                          </p:val>
                                        </p:tav>
                                      </p:tavLst>
                                    </p:anim>
                                    <p:anim calcmode="lin" valueType="num">
                                      <p:cBhvr>
                                        <p:cTn id="9"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mediacall" presetSubtype="0" fill="hold" nodeType="clickEffect">
                                  <p:stCondLst>
                                    <p:cond delay="0"/>
                                  </p:stCondLst>
                                  <p:childTnLst>
                                    <p:cmd type="call" cmd="playFrom(0.0)">
                                      <p:cBhvr>
                                        <p:cTn id="13" dur="1985" fill="hold"/>
                                        <p:tgtEl>
                                          <p:spTgt spid="9"/>
                                        </p:tgtEl>
                                      </p:cBhvr>
                                    </p:cmd>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10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mediacall" presetSubtype="0" fill="hold" nodeType="clickEffect">
                                  <p:stCondLst>
                                    <p:cond delay="0"/>
                                  </p:stCondLst>
                                  <p:childTnLst>
                                    <p:cmd type="call" cmd="playFrom(0.0)">
                                      <p:cBhvr>
                                        <p:cTn id="22" dur="1933" fill="hold"/>
                                        <p:tgtEl>
                                          <p:spTgt spid="15"/>
                                        </p:tgtEl>
                                      </p:cBhvr>
                                    </p:cmd>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10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mediacall" presetSubtype="0" fill="hold" nodeType="clickEffect">
                                  <p:stCondLst>
                                    <p:cond delay="0"/>
                                  </p:stCondLst>
                                  <p:childTnLst>
                                    <p:cmd type="call" cmd="playFrom(0.0)">
                                      <p:cBhvr>
                                        <p:cTn id="31" dur="2220" fill="hold"/>
                                        <p:tgtEl>
                                          <p:spTgt spid="16"/>
                                        </p:tgtEl>
                                      </p:cBhvr>
                                    </p:cmd>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left)">
                                      <p:cBhvr>
                                        <p:cTn id="36" dur="1000"/>
                                        <p:tgtEl>
                                          <p:spTgt spid="12"/>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mediacall" presetSubtype="0" fill="hold" nodeType="clickEffect">
                                  <p:stCondLst>
                                    <p:cond delay="0"/>
                                  </p:stCondLst>
                                  <p:childTnLst>
                                    <p:cmd type="call" cmd="playFrom(0.0)">
                                      <p:cBhvr>
                                        <p:cTn id="40" dur="2324"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41" fill="hold" display="0">
                  <p:stCondLst>
                    <p:cond delay="indefinite"/>
                  </p:stCondLst>
                  <p:endCondLst>
                    <p:cond evt="onStopAudio" delay="0">
                      <p:tgtEl>
                        <p:sldTgt/>
                      </p:tgtEl>
                    </p:cond>
                  </p:endCondLst>
                </p:cTn>
                <p:tgtEl>
                  <p:spTgt spid="9"/>
                </p:tgtEl>
              </p:cMediaNode>
            </p:audio>
            <p:audio>
              <p:cMediaNode vol="80000">
                <p:cTn id="42" fill="hold" display="0">
                  <p:stCondLst>
                    <p:cond delay="indefinite"/>
                  </p:stCondLst>
                  <p:endCondLst>
                    <p:cond evt="onStopAudio" delay="0">
                      <p:tgtEl>
                        <p:sldTgt/>
                      </p:tgtEl>
                    </p:cond>
                  </p:endCondLst>
                </p:cTn>
                <p:tgtEl>
                  <p:spTgt spid="15"/>
                </p:tgtEl>
              </p:cMediaNode>
            </p:audio>
            <p:audio>
              <p:cMediaNode vol="80000">
                <p:cTn id="43" fill="hold" display="0">
                  <p:stCondLst>
                    <p:cond delay="indefinite"/>
                  </p:stCondLst>
                  <p:endCondLst>
                    <p:cond evt="onStopAudio" delay="0">
                      <p:tgtEl>
                        <p:sldTgt/>
                      </p:tgtEl>
                    </p:cond>
                  </p:endCondLst>
                </p:cTn>
                <p:tgtEl>
                  <p:spTgt spid="16"/>
                </p:tgtEl>
              </p:cMediaNode>
            </p:audio>
            <p:audio>
              <p:cMediaNode vol="80000">
                <p:cTn id="44" fill="hold" display="0">
                  <p:stCondLst>
                    <p:cond delay="indefinite"/>
                  </p:stCondLst>
                  <p:endCondLst>
                    <p:cond evt="onStopAudio" delay="0">
                      <p:tgtEl>
                        <p:sldTgt/>
                      </p:tgtEl>
                    </p:cond>
                  </p:endCondLst>
                </p:cTn>
                <p:tgtEl>
                  <p:spTgt spid="17"/>
                </p:tgtEl>
              </p:cMediaNode>
            </p:audio>
          </p:childTnLst>
        </p:cTn>
      </p:par>
    </p:tnLst>
    <p:bldLst>
      <p:bldP spid="6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11832"/>
        </a:solidFill>
        <a:effectLst/>
      </p:bgPr>
    </p:bg>
    <p:spTree>
      <p:nvGrpSpPr>
        <p:cNvPr id="1" name=""/>
        <p:cNvGrpSpPr/>
        <p:nvPr/>
      </p:nvGrpSpPr>
      <p:grpSpPr>
        <a:xfrm>
          <a:off x="0" y="0"/>
          <a:ext cx="0" cy="0"/>
          <a:chOff x="0" y="0"/>
          <a:chExt cx="0" cy="0"/>
        </a:xfrm>
      </p:grpSpPr>
      <p:pic>
        <p:nvPicPr>
          <p:cNvPr id="9" name="ElevenLabs_2024-11-02T16_22_04_Elon_gen_s46_sb75_se0_m2">
            <a:hlinkClick r:id="" action="ppaction://media"/>
            <a:extLst>
              <a:ext uri="{FF2B5EF4-FFF2-40B4-BE49-F238E27FC236}">
                <a16:creationId xmlns:a16="http://schemas.microsoft.com/office/drawing/2014/main" id="{EDF43A07-0E53-BA98-AA32-59BEFAF0EDF9}"/>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2859999" y="4651989"/>
            <a:ext cx="609600" cy="609600"/>
          </a:xfrm>
          <a:prstGeom prst="rect">
            <a:avLst/>
          </a:prstGeom>
        </p:spPr>
      </p:pic>
      <p:pic>
        <p:nvPicPr>
          <p:cNvPr id="7" name="ElevenLabs_2024-11-02T16_21_32_Elon_gen_s46_sb75_se0_m2">
            <a:hlinkClick r:id="" action="ppaction://media"/>
            <a:extLst>
              <a:ext uri="{FF2B5EF4-FFF2-40B4-BE49-F238E27FC236}">
                <a16:creationId xmlns:a16="http://schemas.microsoft.com/office/drawing/2014/main" id="{60AF9C17-2246-F107-95FB-ADC3BDA42973}"/>
              </a:ext>
            </a:extLst>
          </p:cNvPr>
          <p:cNvPicPr>
            <a:picLocks noChangeAspect="1"/>
          </p:cNvPicPr>
          <p:nvPr>
            <a:audioFile r:link="rId4"/>
            <p:extLst>
              <p:ext uri="{DAA4B4D4-6D71-4841-9C94-3DE7FCFB9230}">
                <p14:media xmlns:p14="http://schemas.microsoft.com/office/powerpoint/2010/main" r:embed="rId3"/>
              </p:ext>
            </p:extLst>
          </p:nvPr>
        </p:nvPicPr>
        <p:blipFill>
          <a:blip r:embed="rId6"/>
          <a:stretch>
            <a:fillRect/>
          </a:stretch>
        </p:blipFill>
        <p:spPr>
          <a:xfrm>
            <a:off x="22663354" y="1139617"/>
            <a:ext cx="609600" cy="609600"/>
          </a:xfrm>
          <a:prstGeom prst="rect">
            <a:avLst/>
          </a:prstGeom>
        </p:spPr>
      </p:pic>
      <p:sp>
        <p:nvSpPr>
          <p:cNvPr id="11" name="Rectángulo 10">
            <a:extLst>
              <a:ext uri="{FF2B5EF4-FFF2-40B4-BE49-F238E27FC236}">
                <a16:creationId xmlns:a16="http://schemas.microsoft.com/office/drawing/2014/main" id="{82524CF5-C528-5B08-3CBF-40FB512FA97C}"/>
              </a:ext>
            </a:extLst>
          </p:cNvPr>
          <p:cNvSpPr/>
          <p:nvPr/>
        </p:nvSpPr>
        <p:spPr>
          <a:xfrm>
            <a:off x="0" y="7710"/>
            <a:ext cx="24422573" cy="13716000"/>
          </a:xfrm>
          <a:prstGeom prst="rect">
            <a:avLst/>
          </a:prstGeom>
          <a:solidFill>
            <a:srgbClr val="01183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s-PE" sz="3200" b="0" i="0" u="none" strike="noStrike" cap="none" spc="0" normalizeH="0" baseline="0" dirty="0">
              <a:ln>
                <a:noFill/>
              </a:ln>
              <a:solidFill>
                <a:srgbClr val="FFFFFF"/>
              </a:solidFill>
              <a:effectLst/>
              <a:uFillTx/>
              <a:latin typeface="+mn-lt"/>
              <a:ea typeface="+mn-ea"/>
              <a:cs typeface="+mn-cs"/>
              <a:sym typeface="Helvetica Neue Medium"/>
            </a:endParaRPr>
          </a:p>
        </p:txBody>
      </p:sp>
      <p:pic>
        <p:nvPicPr>
          <p:cNvPr id="10" name="Marcador de posición de imagen 9" descr="Imagen que contiene cerca, tabla, lavavajillas, pequeño&#10;&#10;Descripción generada automáticamente">
            <a:extLst>
              <a:ext uri="{FF2B5EF4-FFF2-40B4-BE49-F238E27FC236}">
                <a16:creationId xmlns:a16="http://schemas.microsoft.com/office/drawing/2014/main" id="{675CE98C-8595-EA93-8F96-47DA08F16FF6}"/>
              </a:ext>
            </a:extLst>
          </p:cNvPr>
          <p:cNvPicPr>
            <a:picLocks noGrp="1"/>
          </p:cNvPicPr>
          <p:nvPr>
            <p:ph type="pic" sz="quarter" idx="10"/>
          </p:nvPr>
        </p:nvPicPr>
        <p:blipFill rotWithShape="1">
          <a:blip r:embed="rId7" cstate="print">
            <a:extLst>
              <a:ext uri="{28A0092B-C50C-407E-A947-70E740481C1C}">
                <a14:useLocalDpi xmlns:a14="http://schemas.microsoft.com/office/drawing/2010/main" val="0"/>
              </a:ext>
            </a:extLst>
          </a:blip>
          <a:srcRect t="1697" b="1697"/>
          <a:stretch/>
        </p:blipFill>
        <p:spPr>
          <a:xfrm>
            <a:off x="0" y="0"/>
            <a:ext cx="9479281" cy="13736355"/>
          </a:xfrm>
          <a:solidFill>
            <a:schemeClr val="tx2">
              <a:lumMod val="50000"/>
              <a:alpha val="51000"/>
            </a:schemeClr>
          </a:solidFill>
        </p:spPr>
      </p:pic>
      <p:sp>
        <p:nvSpPr>
          <p:cNvPr id="6" name="Rectangle">
            <a:extLst>
              <a:ext uri="{FF2B5EF4-FFF2-40B4-BE49-F238E27FC236}">
                <a16:creationId xmlns:a16="http://schemas.microsoft.com/office/drawing/2014/main" id="{DD6CE311-14E2-EEF2-98A4-BFBB804FDF60}"/>
              </a:ext>
            </a:extLst>
          </p:cNvPr>
          <p:cNvSpPr>
            <a:spLocks/>
          </p:cNvSpPr>
          <p:nvPr/>
        </p:nvSpPr>
        <p:spPr>
          <a:xfrm>
            <a:off x="0" y="-10177"/>
            <a:ext cx="9479281" cy="13736355"/>
          </a:xfrm>
          <a:prstGeom prst="rect">
            <a:avLst/>
          </a:prstGeom>
          <a:gradFill>
            <a:gsLst>
              <a:gs pos="0">
                <a:srgbClr val="011832"/>
              </a:gs>
              <a:gs pos="100000">
                <a:srgbClr val="023C5D">
                  <a:alpha val="75000"/>
                </a:srgbClr>
              </a:gs>
            </a:gsLst>
            <a:lin ang="2509508" scaled="0"/>
          </a:gra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noAutofit/>
          </a:bodyPr>
          <a:lstStyle/>
          <a:p>
            <a:pPr algn="ctr">
              <a:lnSpc>
                <a:spcPct val="100000"/>
              </a:lnSpc>
            </a:pPr>
            <a:endParaRPr sz="3200">
              <a:solidFill>
                <a:srgbClr val="FFFFFF"/>
              </a:solidFill>
              <a:latin typeface="+mn-lt"/>
              <a:ea typeface="+mn-ea"/>
              <a:cs typeface="+mn-cs"/>
            </a:endParaRPr>
          </a:p>
        </p:txBody>
      </p:sp>
      <p:sp>
        <p:nvSpPr>
          <p:cNvPr id="2" name="Our Vision &amp; Mission">
            <a:extLst>
              <a:ext uri="{FF2B5EF4-FFF2-40B4-BE49-F238E27FC236}">
                <a16:creationId xmlns:a16="http://schemas.microsoft.com/office/drawing/2014/main" id="{21D3D775-C46A-79C9-40B0-1D2A9D5E2701}"/>
              </a:ext>
            </a:extLst>
          </p:cNvPr>
          <p:cNvSpPr txBox="1"/>
          <p:nvPr/>
        </p:nvSpPr>
        <p:spPr>
          <a:xfrm>
            <a:off x="10378742" y="939800"/>
            <a:ext cx="5588845" cy="1333698"/>
          </a:xfrm>
          <a:prstGeom prst="rect">
            <a:avLst/>
          </a:prstGeom>
          <a:ln w="12700">
            <a:miter lim="400000"/>
          </a:ln>
          <a:extLst>
            <a:ext uri="{C572A759-6A51-4108-AA02-DFA0A04FC94B}">
              <ma14:wrappingTextBoxFlag xmlns="" xmlns:ma14="http://schemas.microsoft.com/office/mac/drawingml/2011/main" val="1"/>
            </a:ext>
          </a:extLst>
        </p:spPr>
        <p:txBody>
          <a:bodyPr wrap="squar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a:lnSpc>
                <a:spcPct val="100000"/>
              </a:lnSpc>
              <a:defRPr sz="8000" b="1">
                <a:solidFill>
                  <a:srgbClr val="FFFFFF"/>
                </a:solidFill>
              </a:defRPr>
            </a:lvl1pPr>
          </a:lstStyle>
          <a:p>
            <a:r>
              <a:rPr lang="es-PE" dirty="0">
                <a:latin typeface="DM Sans" pitchFamily="2" charset="0"/>
              </a:rPr>
              <a:t>Module 6</a:t>
            </a:r>
          </a:p>
        </p:txBody>
      </p:sp>
      <p:grpSp>
        <p:nvGrpSpPr>
          <p:cNvPr id="3" name="Grupo 2">
            <a:extLst>
              <a:ext uri="{FF2B5EF4-FFF2-40B4-BE49-F238E27FC236}">
                <a16:creationId xmlns:a16="http://schemas.microsoft.com/office/drawing/2014/main" id="{FCDD6D59-1B69-BF49-6877-FC14C070CE7E}"/>
              </a:ext>
            </a:extLst>
          </p:cNvPr>
          <p:cNvGrpSpPr/>
          <p:nvPr/>
        </p:nvGrpSpPr>
        <p:grpSpPr>
          <a:xfrm>
            <a:off x="10378742" y="2533754"/>
            <a:ext cx="13121337" cy="1333698"/>
            <a:chOff x="1021381" y="2529709"/>
            <a:chExt cx="12482744" cy="1333698"/>
          </a:xfrm>
        </p:grpSpPr>
        <p:sp>
          <p:nvSpPr>
            <p:cNvPr id="4" name="Rectángulo 3">
              <a:extLst>
                <a:ext uri="{FF2B5EF4-FFF2-40B4-BE49-F238E27FC236}">
                  <a16:creationId xmlns:a16="http://schemas.microsoft.com/office/drawing/2014/main" id="{B8F41B9C-AFE9-A1BF-4322-3B0C09B1E64E}"/>
                </a:ext>
              </a:extLst>
            </p:cNvPr>
            <p:cNvSpPr/>
            <p:nvPr/>
          </p:nvSpPr>
          <p:spPr>
            <a:xfrm>
              <a:off x="1021381" y="2529709"/>
              <a:ext cx="12482744" cy="1333698"/>
            </a:xfrm>
            <a:prstGeom prst="rect">
              <a:avLst/>
            </a:prstGeom>
            <a:solidFill>
              <a:srgbClr val="1B304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s-PE"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8" name="CuadroTexto 7">
              <a:extLst>
                <a:ext uri="{FF2B5EF4-FFF2-40B4-BE49-F238E27FC236}">
                  <a16:creationId xmlns:a16="http://schemas.microsoft.com/office/drawing/2014/main" id="{6E39E10F-DBDB-2D63-35B3-6A7890877D99}"/>
                </a:ext>
              </a:extLst>
            </p:cNvPr>
            <p:cNvSpPr txBox="1"/>
            <p:nvPr/>
          </p:nvSpPr>
          <p:spPr>
            <a:xfrm>
              <a:off x="1352228" y="2752813"/>
              <a:ext cx="11262357" cy="8227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solidFill>
                    <a:srgbClr val="FFFFFF"/>
                  </a:solidFill>
                  <a:latin typeface="DM Sans" pitchFamily="2" charset="0"/>
                </a:rPr>
                <a:t>1     Financial innovations from around the world</a:t>
              </a:r>
            </a:p>
          </p:txBody>
        </p:sp>
      </p:grpSp>
    </p:spTree>
    <p:extLst>
      <p:ext uri="{BB962C8B-B14F-4D97-AF65-F5344CB8AC3E}">
        <p14:creationId xmlns:p14="http://schemas.microsoft.com/office/powerpoint/2010/main" val="1195982393"/>
      </p:ext>
    </p:extLst>
  </p:cSld>
  <p:clrMapOvr>
    <a:masterClrMapping/>
  </p:clrMapOvr>
  <p:transition spd="slow" advClick="0" advTm="7000">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mediacall" presetSubtype="0" fill="hold" nodeType="clickEffect">
                                  <p:stCondLst>
                                    <p:cond delay="0"/>
                                  </p:stCondLst>
                                  <p:childTnLst>
                                    <p:cmd type="call" cmd="playFrom(0.0)">
                                      <p:cBhvr>
                                        <p:cTn id="13" dur="2168" fill="hold"/>
                                        <p:tgtEl>
                                          <p:spTgt spid="7"/>
                                        </p:tgtEl>
                                      </p:cBhvr>
                                    </p:cmd>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10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mediacall" presetSubtype="0" fill="hold" nodeType="clickEffect">
                                  <p:stCondLst>
                                    <p:cond delay="0"/>
                                  </p:stCondLst>
                                  <p:childTnLst>
                                    <p:cmd type="call" cmd="playFrom(0.0)">
                                      <p:cBhvr>
                                        <p:cTn id="22" dur="2533"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3" fill="hold" display="0">
                  <p:stCondLst>
                    <p:cond delay="indefinite"/>
                  </p:stCondLst>
                  <p:endCondLst>
                    <p:cond evt="onStopAudio" delay="0">
                      <p:tgtEl>
                        <p:sldTgt/>
                      </p:tgtEl>
                    </p:cond>
                  </p:endCondLst>
                </p:cTn>
                <p:tgtEl>
                  <p:spTgt spid="7"/>
                </p:tgtEl>
              </p:cMediaNode>
            </p:audio>
            <p:audio>
              <p:cMediaNode vol="80000">
                <p:cTn id="24" fill="hold" display="0">
                  <p:stCondLst>
                    <p:cond delay="indefinite"/>
                  </p:stCondLst>
                  <p:endCondLst>
                    <p:cond evt="onStopAudio" delay="0">
                      <p:tgtEl>
                        <p:sldTgt/>
                      </p:tgtEl>
                    </p:cond>
                  </p:endCondLst>
                </p:cTn>
                <p:tgtEl>
                  <p:spTgt spid="9"/>
                </p:tgtEl>
              </p:cMediaNode>
            </p:audio>
          </p:childTnLst>
        </p:cTn>
      </p:par>
    </p:tnLst>
    <p:bldLst>
      <p:bldP spid="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11832"/>
        </a:solidFill>
        <a:effectLst/>
      </p:bgPr>
    </p:bg>
    <p:spTree>
      <p:nvGrpSpPr>
        <p:cNvPr id="1" name=""/>
        <p:cNvGrpSpPr/>
        <p:nvPr/>
      </p:nvGrpSpPr>
      <p:grpSpPr>
        <a:xfrm>
          <a:off x="0" y="0"/>
          <a:ext cx="0" cy="0"/>
          <a:chOff x="0" y="0"/>
          <a:chExt cx="0" cy="0"/>
        </a:xfrm>
      </p:grpSpPr>
      <p:pic>
        <p:nvPicPr>
          <p:cNvPr id="13" name="ElevenLabs_2024-11-02T16_31_42_Elon_gen_s46_sb75_se0_m2">
            <a:hlinkClick r:id="" action="ppaction://media"/>
            <a:extLst>
              <a:ext uri="{FF2B5EF4-FFF2-40B4-BE49-F238E27FC236}">
                <a16:creationId xmlns:a16="http://schemas.microsoft.com/office/drawing/2014/main" id="{86D7374A-DEF7-6EC5-45DF-F555036DAC46}"/>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3864735" y="4193105"/>
            <a:ext cx="609600" cy="609600"/>
          </a:xfrm>
          <a:prstGeom prst="rect">
            <a:avLst/>
          </a:prstGeom>
        </p:spPr>
      </p:pic>
      <p:pic>
        <p:nvPicPr>
          <p:cNvPr id="12" name="ElevenLabs_2024-11-02T16_30_52_Elon_gen_s46_sb75_se0_m2">
            <a:hlinkClick r:id="" action="ppaction://media"/>
            <a:extLst>
              <a:ext uri="{FF2B5EF4-FFF2-40B4-BE49-F238E27FC236}">
                <a16:creationId xmlns:a16="http://schemas.microsoft.com/office/drawing/2014/main" id="{606CB670-AC99-379C-7801-DF20CAC16E5A}"/>
              </a:ext>
            </a:extLst>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3864735" y="2891758"/>
            <a:ext cx="609600" cy="609600"/>
          </a:xfrm>
          <a:prstGeom prst="rect">
            <a:avLst/>
          </a:prstGeom>
        </p:spPr>
      </p:pic>
      <p:pic>
        <p:nvPicPr>
          <p:cNvPr id="5" name="ElevenLabs_2024-11-02T16_26_57_Elon_gen_s46_sb75_se0_m2">
            <a:hlinkClick r:id="" action="ppaction://media"/>
            <a:extLst>
              <a:ext uri="{FF2B5EF4-FFF2-40B4-BE49-F238E27FC236}">
                <a16:creationId xmlns:a16="http://schemas.microsoft.com/office/drawing/2014/main" id="{75F06481-0F5E-C5CF-CEBD-7FCBF2D44BA6}"/>
              </a:ext>
            </a:extLst>
          </p:cNvPr>
          <p:cNvPicPr>
            <a:picLocks noChangeAspect="1"/>
          </p:cNvPicPr>
          <p:nvPr>
            <a:audioFile r:link="rId6"/>
            <p:extLst>
              <p:ext uri="{DAA4B4D4-6D71-4841-9C94-3DE7FCFB9230}">
                <p14:media xmlns:p14="http://schemas.microsoft.com/office/powerpoint/2010/main" r:embed="rId5"/>
              </p:ext>
            </p:extLst>
          </p:nvPr>
        </p:nvPicPr>
        <p:blipFill>
          <a:blip r:embed="rId8"/>
          <a:stretch>
            <a:fillRect/>
          </a:stretch>
        </p:blipFill>
        <p:spPr>
          <a:xfrm>
            <a:off x="13304520" y="854898"/>
            <a:ext cx="609600" cy="609600"/>
          </a:xfrm>
          <a:prstGeom prst="rect">
            <a:avLst/>
          </a:prstGeom>
        </p:spPr>
      </p:pic>
      <p:sp>
        <p:nvSpPr>
          <p:cNvPr id="14" name="Rectángulo 13">
            <a:extLst>
              <a:ext uri="{FF2B5EF4-FFF2-40B4-BE49-F238E27FC236}">
                <a16:creationId xmlns:a16="http://schemas.microsoft.com/office/drawing/2014/main" id="{A58CD327-CBB1-F0F6-C6E7-97FE79FABE67}"/>
              </a:ext>
            </a:extLst>
          </p:cNvPr>
          <p:cNvSpPr/>
          <p:nvPr/>
        </p:nvSpPr>
        <p:spPr>
          <a:xfrm>
            <a:off x="0" y="7710"/>
            <a:ext cx="24422573" cy="13716000"/>
          </a:xfrm>
          <a:prstGeom prst="rect">
            <a:avLst/>
          </a:prstGeom>
          <a:solidFill>
            <a:srgbClr val="01183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s-PE" sz="3200" b="0" i="0" u="none" strike="noStrike" cap="none" spc="0" normalizeH="0" baseline="0" dirty="0">
              <a:ln>
                <a:noFill/>
              </a:ln>
              <a:solidFill>
                <a:srgbClr val="FFFFFF"/>
              </a:solidFill>
              <a:effectLst/>
              <a:uFillTx/>
              <a:latin typeface="+mn-lt"/>
              <a:ea typeface="+mn-ea"/>
              <a:cs typeface="+mn-cs"/>
              <a:sym typeface="Helvetica Neue Medium"/>
            </a:endParaRPr>
          </a:p>
        </p:txBody>
      </p:sp>
      <p:pic>
        <p:nvPicPr>
          <p:cNvPr id="8" name="Marcador de posición de imagen 7">
            <a:extLst>
              <a:ext uri="{FF2B5EF4-FFF2-40B4-BE49-F238E27FC236}">
                <a16:creationId xmlns:a16="http://schemas.microsoft.com/office/drawing/2014/main" id="{C8147FD7-A219-49AE-5440-6AB6E297E010}"/>
              </a:ext>
            </a:extLst>
          </p:cNvPr>
          <p:cNvPicPr>
            <a:picLocks noGrp="1"/>
          </p:cNvPicPr>
          <p:nvPr>
            <p:ph type="pic" sz="quarter" idx="10"/>
          </p:nvPr>
        </p:nvPicPr>
        <p:blipFill rotWithShape="1">
          <a:blip r:embed="rId9">
            <a:extLst>
              <a:ext uri="{28A0092B-C50C-407E-A947-70E740481C1C}">
                <a14:useLocalDpi xmlns:a14="http://schemas.microsoft.com/office/drawing/2010/main" val="0"/>
              </a:ext>
            </a:extLst>
          </a:blip>
          <a:srcRect l="30246" r="30246"/>
          <a:stretch/>
        </p:blipFill>
        <p:spPr>
          <a:xfrm>
            <a:off x="14904719" y="0"/>
            <a:ext cx="9479281" cy="13736355"/>
          </a:xfrm>
          <a:solidFill>
            <a:schemeClr val="tx2">
              <a:lumMod val="50000"/>
              <a:alpha val="51000"/>
            </a:schemeClr>
          </a:solidFill>
        </p:spPr>
      </p:pic>
      <p:sp>
        <p:nvSpPr>
          <p:cNvPr id="4" name="Rectangle">
            <a:extLst>
              <a:ext uri="{FF2B5EF4-FFF2-40B4-BE49-F238E27FC236}">
                <a16:creationId xmlns:a16="http://schemas.microsoft.com/office/drawing/2014/main" id="{82424CA6-B1E2-73A9-DCA9-A99590BFDA01}"/>
              </a:ext>
            </a:extLst>
          </p:cNvPr>
          <p:cNvSpPr>
            <a:spLocks/>
          </p:cNvSpPr>
          <p:nvPr/>
        </p:nvSpPr>
        <p:spPr>
          <a:xfrm>
            <a:off x="14904719" y="-10177"/>
            <a:ext cx="9479281" cy="13736355"/>
          </a:xfrm>
          <a:prstGeom prst="rect">
            <a:avLst/>
          </a:prstGeom>
          <a:gradFill>
            <a:gsLst>
              <a:gs pos="0">
                <a:srgbClr val="011832"/>
              </a:gs>
              <a:gs pos="100000">
                <a:srgbClr val="023C5D">
                  <a:alpha val="75000"/>
                </a:srgbClr>
              </a:gs>
            </a:gsLst>
            <a:lin ang="2509508" scaled="0"/>
          </a:gra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noAutofit/>
          </a:bodyPr>
          <a:lstStyle/>
          <a:p>
            <a:pPr algn="ctr">
              <a:lnSpc>
                <a:spcPct val="100000"/>
              </a:lnSpc>
            </a:pPr>
            <a:endParaRPr sz="3200">
              <a:solidFill>
                <a:srgbClr val="FFFFFF"/>
              </a:solidFill>
              <a:latin typeface="+mn-lt"/>
              <a:ea typeface="+mn-ea"/>
              <a:cs typeface="+mn-cs"/>
            </a:endParaRPr>
          </a:p>
        </p:txBody>
      </p:sp>
      <p:sp>
        <p:nvSpPr>
          <p:cNvPr id="65" name="Our Vision &amp; Mission"/>
          <p:cNvSpPr txBox="1"/>
          <p:nvPr/>
        </p:nvSpPr>
        <p:spPr>
          <a:xfrm>
            <a:off x="1021382" y="939800"/>
            <a:ext cx="6500295" cy="1333698"/>
          </a:xfrm>
          <a:prstGeom prst="rect">
            <a:avLst/>
          </a:prstGeom>
          <a:ln w="12700">
            <a:miter lim="400000"/>
          </a:ln>
          <a:extLst>
            <a:ext uri="{C572A759-6A51-4108-AA02-DFA0A04FC94B}">
              <ma14:wrappingTextBoxFlag xmlns="" xmlns:ma14="http://schemas.microsoft.com/office/mac/drawingml/2011/main" val="1"/>
            </a:ext>
          </a:extLst>
        </p:spPr>
        <p:txBody>
          <a:bodyPr wrap="squar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a:lnSpc>
                <a:spcPct val="100000"/>
              </a:lnSpc>
              <a:defRPr sz="8000" b="1">
                <a:solidFill>
                  <a:srgbClr val="FFFFFF"/>
                </a:solidFill>
              </a:defRPr>
            </a:lvl1pPr>
          </a:lstStyle>
          <a:p>
            <a:r>
              <a:rPr lang="es-PE" dirty="0">
                <a:latin typeface="DM Sans" pitchFamily="2" charset="0"/>
              </a:rPr>
              <a:t>Module 7</a:t>
            </a:r>
          </a:p>
        </p:txBody>
      </p:sp>
      <p:grpSp>
        <p:nvGrpSpPr>
          <p:cNvPr id="2" name="Grupo 1">
            <a:extLst>
              <a:ext uri="{FF2B5EF4-FFF2-40B4-BE49-F238E27FC236}">
                <a16:creationId xmlns:a16="http://schemas.microsoft.com/office/drawing/2014/main" id="{712DEF6F-993D-C50F-C8BD-960B417D4C97}"/>
              </a:ext>
            </a:extLst>
          </p:cNvPr>
          <p:cNvGrpSpPr/>
          <p:nvPr/>
        </p:nvGrpSpPr>
        <p:grpSpPr>
          <a:xfrm>
            <a:off x="1021383" y="2529709"/>
            <a:ext cx="12511738" cy="1333698"/>
            <a:chOff x="1021381" y="2529709"/>
            <a:chExt cx="12482744" cy="1333698"/>
          </a:xfrm>
        </p:grpSpPr>
        <p:sp>
          <p:nvSpPr>
            <p:cNvPr id="6" name="Rectángulo 5">
              <a:extLst>
                <a:ext uri="{FF2B5EF4-FFF2-40B4-BE49-F238E27FC236}">
                  <a16:creationId xmlns:a16="http://schemas.microsoft.com/office/drawing/2014/main" id="{92FA7359-0B3F-CD19-3B1C-FD01D708B1B4}"/>
                </a:ext>
              </a:extLst>
            </p:cNvPr>
            <p:cNvSpPr/>
            <p:nvPr/>
          </p:nvSpPr>
          <p:spPr>
            <a:xfrm>
              <a:off x="1021381" y="2529709"/>
              <a:ext cx="12482744" cy="1333698"/>
            </a:xfrm>
            <a:prstGeom prst="rect">
              <a:avLst/>
            </a:prstGeom>
            <a:solidFill>
              <a:srgbClr val="1B304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s-PE"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7" name="CuadroTexto 6">
              <a:extLst>
                <a:ext uri="{FF2B5EF4-FFF2-40B4-BE49-F238E27FC236}">
                  <a16:creationId xmlns:a16="http://schemas.microsoft.com/office/drawing/2014/main" id="{0D84F756-7B5C-7CC2-A475-5EA72F87A99C}"/>
                </a:ext>
              </a:extLst>
            </p:cNvPr>
            <p:cNvSpPr txBox="1"/>
            <p:nvPr/>
          </p:nvSpPr>
          <p:spPr>
            <a:xfrm>
              <a:off x="1352227" y="2752813"/>
              <a:ext cx="11262357" cy="8227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solidFill>
                    <a:srgbClr val="FFFFFF"/>
                  </a:solidFill>
                  <a:latin typeface="DM Sans" pitchFamily="2" charset="0"/>
                </a:rPr>
                <a:t>1     A digital blueprint for banks</a:t>
              </a:r>
            </a:p>
          </p:txBody>
        </p:sp>
      </p:grpSp>
      <p:grpSp>
        <p:nvGrpSpPr>
          <p:cNvPr id="9" name="Grupo 8">
            <a:extLst>
              <a:ext uri="{FF2B5EF4-FFF2-40B4-BE49-F238E27FC236}">
                <a16:creationId xmlns:a16="http://schemas.microsoft.com/office/drawing/2014/main" id="{1BC20FA0-7B95-64FB-093C-3219F4BAC206}"/>
              </a:ext>
            </a:extLst>
          </p:cNvPr>
          <p:cNvGrpSpPr/>
          <p:nvPr/>
        </p:nvGrpSpPr>
        <p:grpSpPr>
          <a:xfrm>
            <a:off x="1021383" y="3863407"/>
            <a:ext cx="12511738" cy="1333698"/>
            <a:chOff x="1021382" y="2529709"/>
            <a:chExt cx="13151816" cy="1333698"/>
          </a:xfrm>
        </p:grpSpPr>
        <p:sp>
          <p:nvSpPr>
            <p:cNvPr id="10" name="Rectángulo 9">
              <a:extLst>
                <a:ext uri="{FF2B5EF4-FFF2-40B4-BE49-F238E27FC236}">
                  <a16:creationId xmlns:a16="http://schemas.microsoft.com/office/drawing/2014/main" id="{C9719C4C-C420-ED49-EA79-00B17EF30EE7}"/>
                </a:ext>
              </a:extLst>
            </p:cNvPr>
            <p:cNvSpPr/>
            <p:nvPr/>
          </p:nvSpPr>
          <p:spPr>
            <a:xfrm>
              <a:off x="1021382" y="2529709"/>
              <a:ext cx="13151816" cy="1333698"/>
            </a:xfrm>
            <a:prstGeom prst="rect">
              <a:avLst/>
            </a:prstGeom>
            <a:solidFill>
              <a:srgbClr val="01183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s-PE"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11" name="CuadroTexto 10">
              <a:extLst>
                <a:ext uri="{FF2B5EF4-FFF2-40B4-BE49-F238E27FC236}">
                  <a16:creationId xmlns:a16="http://schemas.microsoft.com/office/drawing/2014/main" id="{66C1F263-FBF5-2174-F59A-A2DB4B58BF6B}"/>
                </a:ext>
              </a:extLst>
            </p:cNvPr>
            <p:cNvSpPr txBox="1"/>
            <p:nvPr/>
          </p:nvSpPr>
          <p:spPr>
            <a:xfrm>
              <a:off x="1352229" y="2752813"/>
              <a:ext cx="9479281" cy="8227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solidFill>
                    <a:srgbClr val="FFFFFF"/>
                  </a:solidFill>
                  <a:latin typeface="DM Sans" pitchFamily="2" charset="0"/>
                </a:rPr>
                <a:t>2     The future of banking</a:t>
              </a:r>
            </a:p>
          </p:txBody>
        </p:sp>
      </p:grpSp>
    </p:spTree>
    <p:extLst>
      <p:ext uri="{BB962C8B-B14F-4D97-AF65-F5344CB8AC3E}">
        <p14:creationId xmlns:p14="http://schemas.microsoft.com/office/powerpoint/2010/main" val="3931370132"/>
      </p:ext>
    </p:extLst>
  </p:cSld>
  <p:clrMapOvr>
    <a:masterClrMapping/>
  </p:clrMapOvr>
  <p:transition spd="slow" advClick="0" advTm="7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1000"/>
                                        <p:tgtEl>
                                          <p:spTgt spid="65"/>
                                        </p:tgtEl>
                                      </p:cBhvr>
                                    </p:animEffect>
                                    <p:anim calcmode="lin" valueType="num">
                                      <p:cBhvr>
                                        <p:cTn id="8" dur="1000" fill="hold"/>
                                        <p:tgtEl>
                                          <p:spTgt spid="65"/>
                                        </p:tgtEl>
                                        <p:attrNameLst>
                                          <p:attrName>ppt_x</p:attrName>
                                        </p:attrNameLst>
                                      </p:cBhvr>
                                      <p:tavLst>
                                        <p:tav tm="0">
                                          <p:val>
                                            <p:strVal val="#ppt_x"/>
                                          </p:val>
                                        </p:tav>
                                        <p:tav tm="100000">
                                          <p:val>
                                            <p:strVal val="#ppt_x"/>
                                          </p:val>
                                        </p:tav>
                                      </p:tavLst>
                                    </p:anim>
                                    <p:anim calcmode="lin" valueType="num">
                                      <p:cBhvr>
                                        <p:cTn id="9"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mediacall" presetSubtype="0" fill="hold" nodeType="clickEffect">
                                  <p:stCondLst>
                                    <p:cond delay="0"/>
                                  </p:stCondLst>
                                  <p:childTnLst>
                                    <p:cmd type="call" cmd="playFrom(0.0)">
                                      <p:cBhvr>
                                        <p:cTn id="13" dur="1985" fill="hold"/>
                                        <p:tgtEl>
                                          <p:spTgt spid="5"/>
                                        </p:tgtEl>
                                      </p:cBhvr>
                                    </p:cmd>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10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mediacall" presetSubtype="0" fill="hold" nodeType="clickEffect">
                                  <p:stCondLst>
                                    <p:cond delay="0"/>
                                  </p:stCondLst>
                                  <p:childTnLst>
                                    <p:cmd type="call" cmd="playFrom(0.0)">
                                      <p:cBhvr>
                                        <p:cTn id="22" dur="1671" fill="hold"/>
                                        <p:tgtEl>
                                          <p:spTgt spid="12"/>
                                        </p:tgtEl>
                                      </p:cBhvr>
                                    </p:cmd>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10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mediacall" presetSubtype="0" fill="hold" nodeType="clickEffect">
                                  <p:stCondLst>
                                    <p:cond delay="0"/>
                                  </p:stCondLst>
                                  <p:childTnLst>
                                    <p:cmd type="call" cmd="playFrom(0.0)">
                                      <p:cBhvr>
                                        <p:cTn id="31" dur="1488"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32" fill="hold" display="0">
                  <p:stCondLst>
                    <p:cond delay="indefinite"/>
                  </p:stCondLst>
                  <p:endCondLst>
                    <p:cond evt="onStopAudio" delay="0">
                      <p:tgtEl>
                        <p:sldTgt/>
                      </p:tgtEl>
                    </p:cond>
                  </p:endCondLst>
                </p:cTn>
                <p:tgtEl>
                  <p:spTgt spid="5"/>
                </p:tgtEl>
              </p:cMediaNode>
            </p:audio>
            <p:audio>
              <p:cMediaNode vol="80000">
                <p:cTn id="33" fill="hold" display="0">
                  <p:stCondLst>
                    <p:cond delay="indefinite"/>
                  </p:stCondLst>
                  <p:endCondLst>
                    <p:cond evt="onStopAudio" delay="0">
                      <p:tgtEl>
                        <p:sldTgt/>
                      </p:tgtEl>
                    </p:cond>
                  </p:endCondLst>
                </p:cTn>
                <p:tgtEl>
                  <p:spTgt spid="12"/>
                </p:tgtEl>
              </p:cMediaNode>
            </p:audio>
            <p:audio>
              <p:cMediaNode vol="80000">
                <p:cTn id="34" fill="hold" display="0">
                  <p:stCondLst>
                    <p:cond delay="indefinite"/>
                  </p:stCondLst>
                  <p:endCondLst>
                    <p:cond evt="onStopAudio" delay="0">
                      <p:tgtEl>
                        <p:sldTgt/>
                      </p:tgtEl>
                    </p:cond>
                  </p:endCondLst>
                </p:cTn>
                <p:tgtEl>
                  <p:spTgt spid="13"/>
                </p:tgtEl>
              </p:cMediaNode>
            </p:audio>
          </p:childTnLst>
        </p:cTn>
      </p:par>
    </p:tnLst>
    <p:bldLst>
      <p:bldP spid="6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11832"/>
        </a:solidFill>
        <a:effectLst/>
      </p:bgPr>
    </p:bg>
    <p:spTree>
      <p:nvGrpSpPr>
        <p:cNvPr id="1" name=""/>
        <p:cNvGrpSpPr/>
        <p:nvPr/>
      </p:nvGrpSpPr>
      <p:grpSpPr>
        <a:xfrm>
          <a:off x="0" y="0"/>
          <a:ext cx="0" cy="0"/>
          <a:chOff x="0" y="0"/>
          <a:chExt cx="0" cy="0"/>
        </a:xfrm>
      </p:grpSpPr>
      <p:pic>
        <p:nvPicPr>
          <p:cNvPr id="6" name="ElevenLabs_2025-01-08T16_12_41_Daniel_pre_s55_sb79_se34_m2">
            <a:hlinkClick r:id="" action="ppaction://media"/>
            <a:extLst>
              <a:ext uri="{FF2B5EF4-FFF2-40B4-BE49-F238E27FC236}">
                <a16:creationId xmlns:a16="http://schemas.microsoft.com/office/drawing/2014/main" id="{0AD02DFC-57C5-10BE-BA16-38318A3AD9C8}"/>
              </a:ext>
            </a:extLst>
          </p:cNvPr>
          <p:cNvPicPr>
            <a:picLocks noChangeAspect="1"/>
          </p:cNvPicPr>
          <p:nvPr>
            <a:audioFile r:link="rId2"/>
            <p:extLst>
              <p:ext uri="{DAA4B4D4-6D71-4841-9C94-3DE7FCFB9230}">
                <p14:media xmlns:p14="http://schemas.microsoft.com/office/powerpoint/2010/main" r:embed="rId1"/>
              </p:ext>
            </p:extLst>
          </p:nvPr>
        </p:nvPicPr>
        <p:blipFill>
          <a:blip r:embed="rId16"/>
          <a:stretch>
            <a:fillRect/>
          </a:stretch>
        </p:blipFill>
        <p:spPr>
          <a:xfrm>
            <a:off x="12015019" y="4371127"/>
            <a:ext cx="609600" cy="609600"/>
          </a:xfrm>
          <a:prstGeom prst="rect">
            <a:avLst/>
          </a:prstGeom>
        </p:spPr>
      </p:pic>
      <p:pic>
        <p:nvPicPr>
          <p:cNvPr id="21" name="ElevenLabs_2024-11-01T22_13_02_Elon_gen_s35_sb75_se0_m2">
            <a:hlinkClick r:id="" action="ppaction://media"/>
            <a:extLst>
              <a:ext uri="{FF2B5EF4-FFF2-40B4-BE49-F238E27FC236}">
                <a16:creationId xmlns:a16="http://schemas.microsoft.com/office/drawing/2014/main" id="{39D27870-0A6E-15DF-B52F-7F2A898082CA}"/>
              </a:ext>
            </a:extLst>
          </p:cNvPr>
          <p:cNvPicPr>
            <a:picLocks noChangeAspect="1"/>
          </p:cNvPicPr>
          <p:nvPr>
            <a:audioFile r:link="rId4"/>
            <p:extLst>
              <p:ext uri="{DAA4B4D4-6D71-4841-9C94-3DE7FCFB9230}">
                <p14:media xmlns:p14="http://schemas.microsoft.com/office/powerpoint/2010/main" r:embed="rId3"/>
              </p:ext>
            </p:extLst>
          </p:nvPr>
        </p:nvPicPr>
        <p:blipFill>
          <a:blip r:embed="rId16"/>
          <a:stretch>
            <a:fillRect/>
          </a:stretch>
        </p:blipFill>
        <p:spPr>
          <a:xfrm>
            <a:off x="19671326" y="11983437"/>
            <a:ext cx="609600" cy="609600"/>
          </a:xfrm>
          <a:prstGeom prst="rect">
            <a:avLst/>
          </a:prstGeom>
        </p:spPr>
      </p:pic>
      <p:pic>
        <p:nvPicPr>
          <p:cNvPr id="20" name="ElevenLabs_2024-11-01T22_12_27_Elon_gen_s35_sb75_se0_m2">
            <a:hlinkClick r:id="" action="ppaction://media"/>
            <a:extLst>
              <a:ext uri="{FF2B5EF4-FFF2-40B4-BE49-F238E27FC236}">
                <a16:creationId xmlns:a16="http://schemas.microsoft.com/office/drawing/2014/main" id="{6ABCBF7A-90B6-C841-3A6F-234C940F17A1}"/>
              </a:ext>
            </a:extLst>
          </p:cNvPr>
          <p:cNvPicPr>
            <a:picLocks noChangeAspect="1"/>
          </p:cNvPicPr>
          <p:nvPr>
            <a:audioFile r:link="rId6"/>
            <p:extLst>
              <p:ext uri="{DAA4B4D4-6D71-4841-9C94-3DE7FCFB9230}">
                <p14:media xmlns:p14="http://schemas.microsoft.com/office/powerpoint/2010/main" r:embed="rId5"/>
              </p:ext>
            </p:extLst>
          </p:nvPr>
        </p:nvPicPr>
        <p:blipFill>
          <a:blip r:embed="rId16"/>
          <a:stretch>
            <a:fillRect/>
          </a:stretch>
        </p:blipFill>
        <p:spPr>
          <a:xfrm>
            <a:off x="14734418" y="11983437"/>
            <a:ext cx="609600" cy="609600"/>
          </a:xfrm>
          <a:prstGeom prst="rect">
            <a:avLst/>
          </a:prstGeom>
        </p:spPr>
      </p:pic>
      <p:pic>
        <p:nvPicPr>
          <p:cNvPr id="19" name="ElevenLabs_2024-11-01T22_04_26_Elon_gen_s35_sb75_se0_m2 (1)">
            <a:hlinkClick r:id="" action="ppaction://media"/>
            <a:extLst>
              <a:ext uri="{FF2B5EF4-FFF2-40B4-BE49-F238E27FC236}">
                <a16:creationId xmlns:a16="http://schemas.microsoft.com/office/drawing/2014/main" id="{FEC3B70F-CD0B-813B-07B1-FDE8825F57FA}"/>
              </a:ext>
            </a:extLst>
          </p:cNvPr>
          <p:cNvPicPr>
            <a:picLocks noChangeAspect="1"/>
          </p:cNvPicPr>
          <p:nvPr>
            <a:audioFile r:link="rId8"/>
            <p:extLst>
              <p:ext uri="{DAA4B4D4-6D71-4841-9C94-3DE7FCFB9230}">
                <p14:media xmlns:p14="http://schemas.microsoft.com/office/powerpoint/2010/main" r:embed="rId7"/>
              </p:ext>
            </p:extLst>
          </p:nvPr>
        </p:nvPicPr>
        <p:blipFill>
          <a:blip r:embed="rId16"/>
          <a:stretch>
            <a:fillRect/>
          </a:stretch>
        </p:blipFill>
        <p:spPr>
          <a:xfrm>
            <a:off x="10110780" y="11983437"/>
            <a:ext cx="609600" cy="609600"/>
          </a:xfrm>
          <a:prstGeom prst="rect">
            <a:avLst/>
          </a:prstGeom>
        </p:spPr>
      </p:pic>
      <p:pic>
        <p:nvPicPr>
          <p:cNvPr id="17" name="ElevenLabs_2024-11-01T22_03_41_Elon_gen_s35_sb75_se0_m2">
            <a:hlinkClick r:id="" action="ppaction://media"/>
            <a:extLst>
              <a:ext uri="{FF2B5EF4-FFF2-40B4-BE49-F238E27FC236}">
                <a16:creationId xmlns:a16="http://schemas.microsoft.com/office/drawing/2014/main" id="{F594F951-E0B5-1408-E89A-6A0CF4DE8A6E}"/>
              </a:ext>
            </a:extLst>
          </p:cNvPr>
          <p:cNvPicPr>
            <a:picLocks noChangeAspect="1"/>
          </p:cNvPicPr>
          <p:nvPr>
            <a:audioFile r:link="rId10"/>
            <p:extLst>
              <p:ext uri="{DAA4B4D4-6D71-4841-9C94-3DE7FCFB9230}">
                <p14:media xmlns:p14="http://schemas.microsoft.com/office/powerpoint/2010/main" r:embed="rId9"/>
              </p:ext>
            </p:extLst>
          </p:nvPr>
        </p:nvPicPr>
        <p:blipFill>
          <a:blip r:embed="rId16"/>
          <a:stretch>
            <a:fillRect/>
          </a:stretch>
        </p:blipFill>
        <p:spPr>
          <a:xfrm>
            <a:off x="5466062" y="11983437"/>
            <a:ext cx="609600" cy="609600"/>
          </a:xfrm>
          <a:prstGeom prst="rect">
            <a:avLst/>
          </a:prstGeom>
        </p:spPr>
      </p:pic>
      <p:pic>
        <p:nvPicPr>
          <p:cNvPr id="9" name="ElevenLabs_2024-11-01T21_59_06_Elon_gen_s35_sb75_se0_m2">
            <a:hlinkClick r:id="" action="ppaction://media"/>
            <a:extLst>
              <a:ext uri="{FF2B5EF4-FFF2-40B4-BE49-F238E27FC236}">
                <a16:creationId xmlns:a16="http://schemas.microsoft.com/office/drawing/2014/main" id="{54197FAE-CF36-BF85-F7F6-19A5DA4AC094}"/>
              </a:ext>
            </a:extLst>
          </p:cNvPr>
          <p:cNvPicPr>
            <a:picLocks noChangeAspect="1"/>
          </p:cNvPicPr>
          <p:nvPr>
            <a:audioFile r:link="rId12"/>
            <p:extLst>
              <p:ext uri="{DAA4B4D4-6D71-4841-9C94-3DE7FCFB9230}">
                <p14:media xmlns:p14="http://schemas.microsoft.com/office/powerpoint/2010/main" r:embed="rId11"/>
              </p:ext>
            </p:extLst>
          </p:nvPr>
        </p:nvPicPr>
        <p:blipFill>
          <a:blip r:embed="rId16"/>
          <a:stretch>
            <a:fillRect/>
          </a:stretch>
        </p:blipFill>
        <p:spPr>
          <a:xfrm>
            <a:off x="2886768" y="11983437"/>
            <a:ext cx="609600" cy="609600"/>
          </a:xfrm>
          <a:prstGeom prst="rect">
            <a:avLst/>
          </a:prstGeom>
        </p:spPr>
      </p:pic>
      <p:pic>
        <p:nvPicPr>
          <p:cNvPr id="3" name="ElevenLabs_2024-11-01T21_57_58_Elon_gen_s35_sb75_se0_m2">
            <a:hlinkClick r:id="" action="ppaction://media"/>
            <a:extLst>
              <a:ext uri="{FF2B5EF4-FFF2-40B4-BE49-F238E27FC236}">
                <a16:creationId xmlns:a16="http://schemas.microsoft.com/office/drawing/2014/main" id="{FEC84338-37C3-B1F1-0B02-E83D11981B51}"/>
              </a:ext>
            </a:extLst>
          </p:cNvPr>
          <p:cNvPicPr>
            <a:picLocks noChangeAspect="1"/>
          </p:cNvPicPr>
          <p:nvPr>
            <a:audioFile r:link="rId14"/>
            <p:extLst>
              <p:ext uri="{DAA4B4D4-6D71-4841-9C94-3DE7FCFB9230}">
                <p14:media xmlns:p14="http://schemas.microsoft.com/office/powerpoint/2010/main" r:embed="rId13"/>
              </p:ext>
            </p:extLst>
          </p:nvPr>
        </p:nvPicPr>
        <p:blipFill>
          <a:blip r:embed="rId16"/>
          <a:stretch>
            <a:fillRect/>
          </a:stretch>
        </p:blipFill>
        <p:spPr>
          <a:xfrm>
            <a:off x="711021" y="11983437"/>
            <a:ext cx="609600" cy="609600"/>
          </a:xfrm>
          <a:prstGeom prst="rect">
            <a:avLst/>
          </a:prstGeom>
        </p:spPr>
      </p:pic>
      <p:sp>
        <p:nvSpPr>
          <p:cNvPr id="23" name="Rectángulo 22">
            <a:extLst>
              <a:ext uri="{FF2B5EF4-FFF2-40B4-BE49-F238E27FC236}">
                <a16:creationId xmlns:a16="http://schemas.microsoft.com/office/drawing/2014/main" id="{DF75D51E-338D-CDD4-F799-BAF444F5DB7A}"/>
              </a:ext>
            </a:extLst>
          </p:cNvPr>
          <p:cNvSpPr/>
          <p:nvPr/>
        </p:nvSpPr>
        <p:spPr>
          <a:xfrm>
            <a:off x="0" y="25400"/>
            <a:ext cx="24422573" cy="13716000"/>
          </a:xfrm>
          <a:prstGeom prst="rect">
            <a:avLst/>
          </a:prstGeom>
          <a:solidFill>
            <a:srgbClr val="01183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s-PE" sz="3200" b="0" i="0" u="none" strike="noStrike" cap="none" spc="0" normalizeH="0" baseline="0">
              <a:ln>
                <a:noFill/>
              </a:ln>
              <a:solidFill>
                <a:srgbClr val="FFFFFF"/>
              </a:solidFill>
              <a:effectLst/>
              <a:uFillTx/>
              <a:latin typeface="+mn-lt"/>
              <a:ea typeface="+mn-ea"/>
              <a:cs typeface="+mn-cs"/>
              <a:sym typeface="Helvetica Neue Medium"/>
            </a:endParaRPr>
          </a:p>
        </p:txBody>
      </p:sp>
      <p:pic>
        <p:nvPicPr>
          <p:cNvPr id="11" name="Picture Placeholder 10">
            <a:extLst>
              <a:ext uri="{FF2B5EF4-FFF2-40B4-BE49-F238E27FC236}">
                <a16:creationId xmlns:a16="http://schemas.microsoft.com/office/drawing/2014/main" id="{9D09D8C1-2114-F624-62B7-DEAA3E67FDF6}"/>
              </a:ext>
            </a:extLst>
          </p:cNvPr>
          <p:cNvPicPr>
            <a:picLocks noGrp="1" noChangeAspect="1"/>
          </p:cNvPicPr>
          <p:nvPr>
            <p:ph type="pic" sz="quarter" idx="10"/>
          </p:nvPr>
        </p:nvPicPr>
        <p:blipFill rotWithShape="1">
          <a:blip r:embed="rId17"/>
          <a:srcRect t="15837" b="27375"/>
          <a:stretch/>
        </p:blipFill>
        <p:spPr>
          <a:xfrm>
            <a:off x="0" y="25400"/>
            <a:ext cx="24403050" cy="6000434"/>
          </a:xfrm>
          <a:prstGeom prst="rect">
            <a:avLst/>
          </a:prstGeom>
        </p:spPr>
      </p:pic>
      <p:sp>
        <p:nvSpPr>
          <p:cNvPr id="18" name="Rectangle"/>
          <p:cNvSpPr/>
          <p:nvPr/>
        </p:nvSpPr>
        <p:spPr>
          <a:xfrm>
            <a:off x="-19523" y="0"/>
            <a:ext cx="24403523" cy="6025834"/>
          </a:xfrm>
          <a:prstGeom prst="rect">
            <a:avLst/>
          </a:prstGeom>
          <a:gradFill>
            <a:gsLst>
              <a:gs pos="0">
                <a:srgbClr val="011832"/>
              </a:gs>
              <a:gs pos="100000">
                <a:srgbClr val="023C5D">
                  <a:alpha val="75000"/>
                </a:srgbClr>
              </a:gs>
            </a:gsLst>
            <a:lin ang="2509508" scaled="0"/>
          </a:gra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noAutofit/>
          </a:bodyPr>
          <a:lstStyle/>
          <a:p>
            <a:pPr algn="ctr">
              <a:lnSpc>
                <a:spcPct val="100000"/>
              </a:lnSpc>
            </a:pPr>
            <a:endParaRPr sz="3200">
              <a:solidFill>
                <a:srgbClr val="FFFFFF"/>
              </a:solidFill>
              <a:latin typeface="+mn-lt"/>
              <a:ea typeface="+mn-ea"/>
              <a:cs typeface="+mn-cs"/>
            </a:endParaRPr>
          </a:p>
        </p:txBody>
      </p:sp>
      <p:sp>
        <p:nvSpPr>
          <p:cNvPr id="158" name="Our Core Services"/>
          <p:cNvSpPr txBox="1">
            <a:spLocks/>
          </p:cNvSpPr>
          <p:nvPr/>
        </p:nvSpPr>
        <p:spPr>
          <a:xfrm>
            <a:off x="827540" y="2298363"/>
            <a:ext cx="22672540" cy="1333698"/>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a:lnSpc>
                <a:spcPct val="100000"/>
              </a:lnSpc>
              <a:defRPr sz="8000" b="1">
                <a:solidFill>
                  <a:srgbClr val="FFFFFF"/>
                </a:solidFill>
              </a:defRPr>
            </a:lvl1pPr>
          </a:lstStyle>
          <a:p>
            <a:r>
              <a:rPr lang="en-US" dirty="0">
                <a:latin typeface="DM Sans" pitchFamily="2" charset="0"/>
              </a:rPr>
              <a:t>Introduction to the course</a:t>
            </a:r>
          </a:p>
        </p:txBody>
      </p:sp>
      <p:grpSp>
        <p:nvGrpSpPr>
          <p:cNvPr id="7" name="Grupo 6">
            <a:extLst>
              <a:ext uri="{FF2B5EF4-FFF2-40B4-BE49-F238E27FC236}">
                <a16:creationId xmlns:a16="http://schemas.microsoft.com/office/drawing/2014/main" id="{B3E5BFC0-1AAD-6A6E-4561-E2EC7CFE59EE}"/>
              </a:ext>
            </a:extLst>
          </p:cNvPr>
          <p:cNvGrpSpPr/>
          <p:nvPr/>
        </p:nvGrpSpPr>
        <p:grpSpPr>
          <a:xfrm>
            <a:off x="827541" y="6025834"/>
            <a:ext cx="4118455" cy="4042030"/>
            <a:chOff x="827541" y="6025834"/>
            <a:chExt cx="4118455" cy="4042030"/>
          </a:xfrm>
        </p:grpSpPr>
        <p:sp>
          <p:nvSpPr>
            <p:cNvPr id="155" name="Stable Vision"/>
            <p:cNvSpPr txBox="1">
              <a:spLocks/>
            </p:cNvSpPr>
            <p:nvPr/>
          </p:nvSpPr>
          <p:spPr>
            <a:xfrm>
              <a:off x="827541" y="7503059"/>
              <a:ext cx="4118455" cy="256480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spAutoFit/>
            </a:bodyPr>
            <a:lstStyle>
              <a:lvl1pPr>
                <a:lnSpc>
                  <a:spcPct val="120000"/>
                </a:lnSpc>
                <a:defRPr sz="3200">
                  <a:solidFill>
                    <a:srgbClr val="FFFFFF"/>
                  </a:solidFill>
                </a:defRPr>
              </a:lvl1pPr>
            </a:lstStyle>
            <a:p>
              <a:pPr>
                <a:lnSpc>
                  <a:spcPct val="100000"/>
                </a:lnSpc>
              </a:pPr>
              <a:r>
                <a:rPr lang="es-PE" sz="4000" dirty="0" err="1">
                  <a:latin typeface="DM Sans" pitchFamily="2" charset="0"/>
                  <a:ea typeface="Inter"/>
                </a:rPr>
                <a:t>Banking</a:t>
              </a:r>
              <a:r>
                <a:rPr lang="es-PE" sz="4000" dirty="0">
                  <a:latin typeface="DM Sans" pitchFamily="2" charset="0"/>
                  <a:ea typeface="Inter"/>
                </a:rPr>
                <a:t> </a:t>
              </a:r>
              <a:r>
                <a:rPr lang="es-PE" sz="4000" dirty="0" err="1">
                  <a:latin typeface="DM Sans" pitchFamily="2" charset="0"/>
                  <a:ea typeface="Inter"/>
                </a:rPr>
                <a:t>Methods</a:t>
              </a:r>
              <a:r>
                <a:rPr lang="es-PE" sz="4000" dirty="0">
                  <a:latin typeface="DM Sans" pitchFamily="2" charset="0"/>
                  <a:ea typeface="Inter"/>
                </a:rPr>
                <a:t> </a:t>
              </a:r>
              <a:r>
                <a:rPr lang="es-PE" sz="4000" dirty="0" err="1">
                  <a:latin typeface="DM Sans" pitchFamily="2" charset="0"/>
                  <a:ea typeface="Inter"/>
                </a:rPr>
                <a:t>have</a:t>
              </a:r>
              <a:r>
                <a:rPr lang="es-PE" sz="4000" dirty="0">
                  <a:latin typeface="DM Sans" pitchFamily="2" charset="0"/>
                  <a:ea typeface="Inter"/>
                </a:rPr>
                <a:t> </a:t>
              </a:r>
              <a:r>
                <a:rPr lang="es-PE" sz="4000" dirty="0" err="1">
                  <a:latin typeface="DM Sans" pitchFamily="2" charset="0"/>
                  <a:ea typeface="Inter"/>
                </a:rPr>
                <a:t>changed</a:t>
              </a:r>
              <a:r>
                <a:rPr lang="es-PE" sz="4000" dirty="0">
                  <a:latin typeface="DM Sans" pitchFamily="2" charset="0"/>
                  <a:ea typeface="Inter"/>
                </a:rPr>
                <a:t> </a:t>
              </a:r>
              <a:r>
                <a:rPr lang="es-PE" sz="4000" dirty="0" err="1">
                  <a:latin typeface="DM Sans" pitchFamily="2" charset="0"/>
                  <a:ea typeface="Inter"/>
                </a:rPr>
                <a:t>into</a:t>
              </a:r>
              <a:r>
                <a:rPr lang="es-PE" sz="4000" dirty="0">
                  <a:latin typeface="DM Sans" pitchFamily="2" charset="0"/>
                  <a:ea typeface="Inter"/>
                </a:rPr>
                <a:t> </a:t>
              </a:r>
              <a:r>
                <a:rPr lang="es-PE" sz="4000" dirty="0" err="1">
                  <a:latin typeface="DM Sans" pitchFamily="2" charset="0"/>
                  <a:ea typeface="Inter"/>
                </a:rPr>
                <a:t>the</a:t>
              </a:r>
              <a:r>
                <a:rPr lang="es-PE" sz="4000" dirty="0">
                  <a:latin typeface="DM Sans" pitchFamily="2" charset="0"/>
                  <a:ea typeface="Inter"/>
                </a:rPr>
                <a:t> </a:t>
              </a:r>
              <a:r>
                <a:rPr lang="es-PE" sz="4000" dirty="0" err="1">
                  <a:latin typeface="DM Sans" pitchFamily="2" charset="0"/>
                  <a:ea typeface="Inter"/>
                </a:rPr>
                <a:t>past</a:t>
              </a:r>
              <a:r>
                <a:rPr lang="es-PE" sz="4000" dirty="0">
                  <a:latin typeface="DM Sans" pitchFamily="2" charset="0"/>
                  <a:ea typeface="Inter"/>
                </a:rPr>
                <a:t> </a:t>
              </a:r>
              <a:r>
                <a:rPr lang="es-PE" sz="4000" dirty="0" err="1">
                  <a:latin typeface="DM Sans" pitchFamily="2" charset="0"/>
                  <a:ea typeface="Inter"/>
                </a:rPr>
                <a:t>decade</a:t>
              </a:r>
              <a:r>
                <a:rPr lang="es-PE" sz="4000" dirty="0">
                  <a:latin typeface="DM Sans" pitchFamily="2" charset="0"/>
                  <a:ea typeface="Inter"/>
                </a:rPr>
                <a:t>.</a:t>
              </a:r>
            </a:p>
          </p:txBody>
        </p:sp>
        <p:sp>
          <p:nvSpPr>
            <p:cNvPr id="4" name="1">
              <a:extLst>
                <a:ext uri="{FF2B5EF4-FFF2-40B4-BE49-F238E27FC236}">
                  <a16:creationId xmlns:a16="http://schemas.microsoft.com/office/drawing/2014/main" id="{970F34B0-7096-10C7-2960-D05509E216D1}"/>
                </a:ext>
              </a:extLst>
            </p:cNvPr>
            <p:cNvSpPr>
              <a:spLocks/>
            </p:cNvSpPr>
            <p:nvPr/>
          </p:nvSpPr>
          <p:spPr>
            <a:xfrm>
              <a:off x="827541" y="6025834"/>
              <a:ext cx="1189002" cy="1097558"/>
            </a:xfrm>
            <a:prstGeom prst="rect">
              <a:avLst/>
            </a:prstGeom>
            <a:solidFill>
              <a:srgbClr val="18D0F8"/>
            </a:solidFill>
            <a:ln w="12700">
              <a:miter lim="400000"/>
            </a:ln>
            <a:extLst>
              <a:ext uri="{C572A759-6A51-4108-AA02-DFA0A04FC94B}">
                <ma14:wrappingTextBoxFlag xmlns:ma14="http://schemas.microsoft.com/office/mac/drawingml/2011/main" xmlns="" val="1"/>
              </a:ext>
            </a:extLst>
          </p:spPr>
          <p:txBody>
            <a:bodyPr lIns="71437" tIns="71437" rIns="71437" bIns="71437" anchor="ctr"/>
            <a:lstStyle>
              <a:lvl1pPr algn="ctr">
                <a:lnSpc>
                  <a:spcPct val="100000"/>
                </a:lnSpc>
                <a:defRPr sz="3200">
                  <a:solidFill>
                    <a:srgbClr val="FFFFFF"/>
                  </a:solidFill>
                </a:defRPr>
              </a:lvl1pPr>
            </a:lstStyle>
            <a:p>
              <a:r>
                <a:rPr sz="4400" b="1" dirty="0"/>
                <a:t>1</a:t>
              </a:r>
            </a:p>
          </p:txBody>
        </p:sp>
      </p:grpSp>
      <p:grpSp>
        <p:nvGrpSpPr>
          <p:cNvPr id="8" name="Grupo 7">
            <a:extLst>
              <a:ext uri="{FF2B5EF4-FFF2-40B4-BE49-F238E27FC236}">
                <a16:creationId xmlns:a16="http://schemas.microsoft.com/office/drawing/2014/main" id="{EDDE644E-66E8-711E-3940-2AB3A170E123}"/>
              </a:ext>
            </a:extLst>
          </p:cNvPr>
          <p:cNvGrpSpPr/>
          <p:nvPr/>
        </p:nvGrpSpPr>
        <p:grpSpPr>
          <a:xfrm>
            <a:off x="5466062" y="6025834"/>
            <a:ext cx="4118455" cy="4042030"/>
            <a:chOff x="5466062" y="6025834"/>
            <a:chExt cx="4118455" cy="4042030"/>
          </a:xfrm>
        </p:grpSpPr>
        <p:sp>
          <p:nvSpPr>
            <p:cNvPr id="157" name="Effective execution"/>
            <p:cNvSpPr txBox="1">
              <a:spLocks/>
            </p:cNvSpPr>
            <p:nvPr/>
          </p:nvSpPr>
          <p:spPr>
            <a:xfrm>
              <a:off x="5466062" y="7503059"/>
              <a:ext cx="4118455" cy="256480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spAutoFit/>
            </a:bodyPr>
            <a:lstStyle>
              <a:lvl1pPr>
                <a:lnSpc>
                  <a:spcPct val="120000"/>
                </a:lnSpc>
                <a:defRPr sz="3200">
                  <a:solidFill>
                    <a:srgbClr val="FFFFFF"/>
                  </a:solidFill>
                </a:defRPr>
              </a:lvl1pPr>
            </a:lstStyle>
            <a:p>
              <a:pPr>
                <a:lnSpc>
                  <a:spcPct val="100000"/>
                </a:lnSpc>
              </a:pPr>
              <a:r>
                <a:rPr lang="en-US" sz="4000" dirty="0">
                  <a:latin typeface="DM Sans" pitchFamily="2" charset="0"/>
                  <a:ea typeface="Inter"/>
                </a:rPr>
                <a:t>This threatens traditional retail banks’ status quo.</a:t>
              </a:r>
            </a:p>
          </p:txBody>
        </p:sp>
        <p:sp>
          <p:nvSpPr>
            <p:cNvPr id="5" name="1">
              <a:extLst>
                <a:ext uri="{FF2B5EF4-FFF2-40B4-BE49-F238E27FC236}">
                  <a16:creationId xmlns:a16="http://schemas.microsoft.com/office/drawing/2014/main" id="{A007A078-82CA-8CB7-7953-E667B2FAF352}"/>
                </a:ext>
              </a:extLst>
            </p:cNvPr>
            <p:cNvSpPr>
              <a:spLocks/>
            </p:cNvSpPr>
            <p:nvPr/>
          </p:nvSpPr>
          <p:spPr>
            <a:xfrm>
              <a:off x="5562521" y="6025834"/>
              <a:ext cx="1189002" cy="1097558"/>
            </a:xfrm>
            <a:prstGeom prst="rect">
              <a:avLst/>
            </a:prstGeom>
            <a:solidFill>
              <a:srgbClr val="18D0F8"/>
            </a:solidFill>
            <a:ln w="12700">
              <a:miter lim="400000"/>
            </a:ln>
            <a:extLst>
              <a:ext uri="{C572A759-6A51-4108-AA02-DFA0A04FC94B}">
                <ma14:wrappingTextBoxFlag xmlns:ma14="http://schemas.microsoft.com/office/mac/drawingml/2011/main" xmlns="" val="1"/>
              </a:ext>
            </a:extLst>
          </p:spPr>
          <p:txBody>
            <a:bodyPr lIns="71437" tIns="71437" rIns="71437" bIns="71437" anchor="ctr"/>
            <a:lstStyle>
              <a:lvl1pPr algn="ctr">
                <a:lnSpc>
                  <a:spcPct val="100000"/>
                </a:lnSpc>
                <a:defRPr sz="3200">
                  <a:solidFill>
                    <a:srgbClr val="FFFFFF"/>
                  </a:solidFill>
                </a:defRPr>
              </a:lvl1pPr>
            </a:lstStyle>
            <a:p>
              <a:r>
                <a:rPr lang="es-PE" sz="4400" b="1" dirty="0"/>
                <a:t>2</a:t>
              </a:r>
              <a:endParaRPr sz="4400" b="1" dirty="0"/>
            </a:p>
          </p:txBody>
        </p:sp>
      </p:grpSp>
      <p:grpSp>
        <p:nvGrpSpPr>
          <p:cNvPr id="10" name="Grupo 9">
            <a:extLst>
              <a:ext uri="{FF2B5EF4-FFF2-40B4-BE49-F238E27FC236}">
                <a16:creationId xmlns:a16="http://schemas.microsoft.com/office/drawing/2014/main" id="{2E13BFC8-B876-BFDE-C2E6-D9E3CF20CE15}"/>
              </a:ext>
            </a:extLst>
          </p:cNvPr>
          <p:cNvGrpSpPr/>
          <p:nvPr/>
        </p:nvGrpSpPr>
        <p:grpSpPr>
          <a:xfrm>
            <a:off x="10104583" y="6025834"/>
            <a:ext cx="4118455" cy="2810923"/>
            <a:chOff x="10104583" y="6025834"/>
            <a:chExt cx="4118455" cy="2810923"/>
          </a:xfrm>
        </p:grpSpPr>
        <p:sp>
          <p:nvSpPr>
            <p:cNvPr id="2" name="Effective execution">
              <a:extLst>
                <a:ext uri="{FF2B5EF4-FFF2-40B4-BE49-F238E27FC236}">
                  <a16:creationId xmlns:a16="http://schemas.microsoft.com/office/drawing/2014/main" id="{9C1C8AED-E386-15C8-0E33-B6D479D67B02}"/>
                </a:ext>
              </a:extLst>
            </p:cNvPr>
            <p:cNvSpPr txBox="1">
              <a:spLocks/>
            </p:cNvSpPr>
            <p:nvPr/>
          </p:nvSpPr>
          <p:spPr>
            <a:xfrm>
              <a:off x="10104583" y="7503059"/>
              <a:ext cx="4118455" cy="1333698"/>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spAutoFit/>
            </a:bodyPr>
            <a:lstStyle>
              <a:lvl1pPr>
                <a:lnSpc>
                  <a:spcPct val="120000"/>
                </a:lnSpc>
                <a:defRPr sz="3200">
                  <a:solidFill>
                    <a:srgbClr val="FFFFFF"/>
                  </a:solidFill>
                </a:defRPr>
              </a:lvl1pPr>
            </a:lstStyle>
            <a:p>
              <a:pPr>
                <a:lnSpc>
                  <a:spcPct val="100000"/>
                </a:lnSpc>
              </a:pPr>
              <a:r>
                <a:rPr lang="en-US" sz="4000" dirty="0">
                  <a:latin typeface="DM Sans" pitchFamily="2" charset="0"/>
                  <a:ea typeface="Inter"/>
                </a:rPr>
                <a:t>It redefines the model.</a:t>
              </a:r>
            </a:p>
          </p:txBody>
        </p:sp>
        <p:sp>
          <p:nvSpPr>
            <p:cNvPr id="14" name="1">
              <a:extLst>
                <a:ext uri="{FF2B5EF4-FFF2-40B4-BE49-F238E27FC236}">
                  <a16:creationId xmlns:a16="http://schemas.microsoft.com/office/drawing/2014/main" id="{5EF6EF1D-3CF4-E07D-4A7C-8BBD9D77D883}"/>
                </a:ext>
              </a:extLst>
            </p:cNvPr>
            <p:cNvSpPr>
              <a:spLocks/>
            </p:cNvSpPr>
            <p:nvPr/>
          </p:nvSpPr>
          <p:spPr>
            <a:xfrm>
              <a:off x="10104583" y="6025834"/>
              <a:ext cx="1189002" cy="1097558"/>
            </a:xfrm>
            <a:prstGeom prst="rect">
              <a:avLst/>
            </a:prstGeom>
            <a:solidFill>
              <a:srgbClr val="18D0F8"/>
            </a:solidFill>
            <a:ln w="12700">
              <a:miter lim="400000"/>
            </a:ln>
            <a:extLst>
              <a:ext uri="{C572A759-6A51-4108-AA02-DFA0A04FC94B}">
                <ma14:wrappingTextBoxFlag xmlns:ma14="http://schemas.microsoft.com/office/mac/drawingml/2011/main" xmlns="" val="1"/>
              </a:ext>
            </a:extLst>
          </p:spPr>
          <p:txBody>
            <a:bodyPr lIns="71437" tIns="71437" rIns="71437" bIns="71437" anchor="ctr"/>
            <a:lstStyle>
              <a:lvl1pPr algn="ctr">
                <a:lnSpc>
                  <a:spcPct val="100000"/>
                </a:lnSpc>
                <a:defRPr sz="3200">
                  <a:solidFill>
                    <a:srgbClr val="FFFFFF"/>
                  </a:solidFill>
                </a:defRPr>
              </a:lvl1pPr>
            </a:lstStyle>
            <a:p>
              <a:r>
                <a:rPr lang="es-PE" sz="4400" b="1" dirty="0"/>
                <a:t>3</a:t>
              </a:r>
              <a:endParaRPr sz="4400" b="1" dirty="0"/>
            </a:p>
          </p:txBody>
        </p:sp>
      </p:grpSp>
      <p:grpSp>
        <p:nvGrpSpPr>
          <p:cNvPr id="12" name="Grupo 11">
            <a:extLst>
              <a:ext uri="{FF2B5EF4-FFF2-40B4-BE49-F238E27FC236}">
                <a16:creationId xmlns:a16="http://schemas.microsoft.com/office/drawing/2014/main" id="{1D47D10D-BC1E-1756-C6E7-4427E89D45F1}"/>
              </a:ext>
            </a:extLst>
          </p:cNvPr>
          <p:cNvGrpSpPr/>
          <p:nvPr/>
        </p:nvGrpSpPr>
        <p:grpSpPr>
          <a:xfrm>
            <a:off x="14646645" y="6025834"/>
            <a:ext cx="4214914" cy="5273136"/>
            <a:chOff x="14646645" y="6025834"/>
            <a:chExt cx="4214914" cy="5273136"/>
          </a:xfrm>
        </p:grpSpPr>
        <p:sp>
          <p:nvSpPr>
            <p:cNvPr id="151" name="Stable Vision"/>
            <p:cNvSpPr txBox="1">
              <a:spLocks/>
            </p:cNvSpPr>
            <p:nvPr/>
          </p:nvSpPr>
          <p:spPr>
            <a:xfrm>
              <a:off x="14743104" y="7503059"/>
              <a:ext cx="4118455" cy="3795911"/>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spAutoFit/>
            </a:bodyPr>
            <a:lstStyle>
              <a:lvl1pPr>
                <a:lnSpc>
                  <a:spcPct val="120000"/>
                </a:lnSpc>
                <a:defRPr sz="3200">
                  <a:solidFill>
                    <a:srgbClr val="FFFFFF"/>
                  </a:solidFill>
                </a:defRPr>
              </a:lvl1pPr>
            </a:lstStyle>
            <a:p>
              <a:pPr>
                <a:lnSpc>
                  <a:spcPct val="100000"/>
                </a:lnSpc>
              </a:pPr>
              <a:r>
                <a:rPr lang="en-US" sz="4000" dirty="0">
                  <a:latin typeface="DM Sans" pitchFamily="2" charset="0"/>
                  <a:ea typeface="Inter"/>
                </a:rPr>
                <a:t>This course shows how financial </a:t>
              </a:r>
            </a:p>
            <a:p>
              <a:pPr>
                <a:lnSpc>
                  <a:spcPct val="100000"/>
                </a:lnSpc>
              </a:pPr>
              <a:r>
                <a:rPr lang="en-US" sz="4000" dirty="0">
                  <a:latin typeface="DM Sans" pitchFamily="2" charset="0"/>
                  <a:ea typeface="Inter"/>
                </a:rPr>
                <a:t>services and banking are evolving.</a:t>
              </a:r>
            </a:p>
          </p:txBody>
        </p:sp>
        <p:sp>
          <p:nvSpPr>
            <p:cNvPr id="15" name="1">
              <a:extLst>
                <a:ext uri="{FF2B5EF4-FFF2-40B4-BE49-F238E27FC236}">
                  <a16:creationId xmlns:a16="http://schemas.microsoft.com/office/drawing/2014/main" id="{A9E1CE2B-26F8-9110-5FB9-AAE7D47811C1}"/>
                </a:ext>
              </a:extLst>
            </p:cNvPr>
            <p:cNvSpPr>
              <a:spLocks/>
            </p:cNvSpPr>
            <p:nvPr/>
          </p:nvSpPr>
          <p:spPr>
            <a:xfrm>
              <a:off x="14646645" y="6025834"/>
              <a:ext cx="1189002" cy="1097558"/>
            </a:xfrm>
            <a:prstGeom prst="rect">
              <a:avLst/>
            </a:prstGeom>
            <a:solidFill>
              <a:srgbClr val="18D0F8"/>
            </a:solidFill>
            <a:ln w="12700">
              <a:miter lim="400000"/>
            </a:ln>
            <a:extLst>
              <a:ext uri="{C572A759-6A51-4108-AA02-DFA0A04FC94B}">
                <ma14:wrappingTextBoxFlag xmlns:ma14="http://schemas.microsoft.com/office/mac/drawingml/2011/main" xmlns="" val="1"/>
              </a:ext>
            </a:extLst>
          </p:spPr>
          <p:txBody>
            <a:bodyPr lIns="71437" tIns="71437" rIns="71437" bIns="71437" anchor="ctr"/>
            <a:lstStyle>
              <a:lvl1pPr algn="ctr">
                <a:lnSpc>
                  <a:spcPct val="100000"/>
                </a:lnSpc>
                <a:defRPr sz="3200">
                  <a:solidFill>
                    <a:srgbClr val="FFFFFF"/>
                  </a:solidFill>
                </a:defRPr>
              </a:lvl1pPr>
            </a:lstStyle>
            <a:p>
              <a:r>
                <a:rPr lang="es-PE" sz="4400" b="1" dirty="0"/>
                <a:t>4</a:t>
              </a:r>
              <a:endParaRPr sz="4400" b="1" dirty="0"/>
            </a:p>
          </p:txBody>
        </p:sp>
      </p:grpSp>
      <p:grpSp>
        <p:nvGrpSpPr>
          <p:cNvPr id="13" name="Grupo 12">
            <a:extLst>
              <a:ext uri="{FF2B5EF4-FFF2-40B4-BE49-F238E27FC236}">
                <a16:creationId xmlns:a16="http://schemas.microsoft.com/office/drawing/2014/main" id="{43A63DED-E6F9-5AE6-DAD4-3DF9013BBE57}"/>
              </a:ext>
            </a:extLst>
          </p:cNvPr>
          <p:cNvGrpSpPr/>
          <p:nvPr/>
        </p:nvGrpSpPr>
        <p:grpSpPr>
          <a:xfrm>
            <a:off x="19381625" y="6025834"/>
            <a:ext cx="4118455" cy="4657583"/>
            <a:chOff x="19381625" y="6025834"/>
            <a:chExt cx="4118455" cy="4657583"/>
          </a:xfrm>
        </p:grpSpPr>
        <p:sp>
          <p:nvSpPr>
            <p:cNvPr id="153" name="Effective execution"/>
            <p:cNvSpPr txBox="1">
              <a:spLocks/>
            </p:cNvSpPr>
            <p:nvPr/>
          </p:nvSpPr>
          <p:spPr>
            <a:xfrm>
              <a:off x="19381625" y="7503059"/>
              <a:ext cx="4118455" cy="3180358"/>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spAutoFit/>
            </a:bodyPr>
            <a:lstStyle>
              <a:lvl1pPr>
                <a:lnSpc>
                  <a:spcPct val="120000"/>
                </a:lnSpc>
                <a:defRPr sz="3200">
                  <a:solidFill>
                    <a:srgbClr val="FFFFFF"/>
                  </a:solidFill>
                </a:defRPr>
              </a:lvl1pPr>
            </a:lstStyle>
            <a:p>
              <a:pPr>
                <a:lnSpc>
                  <a:spcPct val="100000"/>
                </a:lnSpc>
              </a:pPr>
              <a:r>
                <a:rPr lang="en-US" sz="4000" dirty="0">
                  <a:latin typeface="DM Sans" pitchFamily="2" charset="0"/>
                  <a:ea typeface="Inter"/>
                </a:rPr>
                <a:t>It also suggests strategies on how to adapt, evolve and succeed.</a:t>
              </a:r>
            </a:p>
          </p:txBody>
        </p:sp>
        <p:sp>
          <p:nvSpPr>
            <p:cNvPr id="16" name="1">
              <a:extLst>
                <a:ext uri="{FF2B5EF4-FFF2-40B4-BE49-F238E27FC236}">
                  <a16:creationId xmlns:a16="http://schemas.microsoft.com/office/drawing/2014/main" id="{EF5486E8-1219-4BEE-7F64-3B9920E29E62}"/>
                </a:ext>
              </a:extLst>
            </p:cNvPr>
            <p:cNvSpPr>
              <a:spLocks/>
            </p:cNvSpPr>
            <p:nvPr/>
          </p:nvSpPr>
          <p:spPr>
            <a:xfrm>
              <a:off x="19381625" y="6025834"/>
              <a:ext cx="1189002" cy="1097558"/>
            </a:xfrm>
            <a:prstGeom prst="rect">
              <a:avLst/>
            </a:prstGeom>
            <a:solidFill>
              <a:srgbClr val="18D0F8"/>
            </a:solidFill>
            <a:ln w="12700">
              <a:miter lim="400000"/>
            </a:ln>
            <a:extLst>
              <a:ext uri="{C572A759-6A51-4108-AA02-DFA0A04FC94B}">
                <ma14:wrappingTextBoxFlag xmlns:ma14="http://schemas.microsoft.com/office/mac/drawingml/2011/main" xmlns="" val="1"/>
              </a:ext>
            </a:extLst>
          </p:spPr>
          <p:txBody>
            <a:bodyPr lIns="71437" tIns="71437" rIns="71437" bIns="71437" anchor="ctr"/>
            <a:lstStyle>
              <a:lvl1pPr algn="ctr">
                <a:lnSpc>
                  <a:spcPct val="100000"/>
                </a:lnSpc>
                <a:defRPr sz="3200">
                  <a:solidFill>
                    <a:srgbClr val="FFFFFF"/>
                  </a:solidFill>
                </a:defRPr>
              </a:lvl1pPr>
            </a:lstStyle>
            <a:p>
              <a:r>
                <a:rPr lang="es-PE" sz="4400" b="1" dirty="0"/>
                <a:t>5</a:t>
              </a:r>
              <a:endParaRPr sz="4400" b="1" dirty="0"/>
            </a:p>
          </p:txBody>
        </p:sp>
      </p:grpSp>
    </p:spTree>
  </p:cSld>
  <p:clrMapOvr>
    <a:masterClrMapping/>
  </p:clrMapOvr>
  <p:transition spd="slow" advClick="0" advTm="7000">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8"/>
                                        </p:tgtEl>
                                        <p:attrNameLst>
                                          <p:attrName>style.visibility</p:attrName>
                                        </p:attrNameLst>
                                      </p:cBhvr>
                                      <p:to>
                                        <p:strVal val="visible"/>
                                      </p:to>
                                    </p:set>
                                    <p:animEffect transition="in" filter="fade">
                                      <p:cBhvr>
                                        <p:cTn id="7" dur="2000"/>
                                        <p:tgtEl>
                                          <p:spTgt spid="158"/>
                                        </p:tgtEl>
                                      </p:cBhvr>
                                    </p:animEffect>
                                    <p:anim calcmode="lin" valueType="num">
                                      <p:cBhvr>
                                        <p:cTn id="8" dur="2000" fill="hold"/>
                                        <p:tgtEl>
                                          <p:spTgt spid="158"/>
                                        </p:tgtEl>
                                        <p:attrNameLst>
                                          <p:attrName>ppt_x</p:attrName>
                                        </p:attrNameLst>
                                      </p:cBhvr>
                                      <p:tavLst>
                                        <p:tav tm="0">
                                          <p:val>
                                            <p:strVal val="#ppt_x"/>
                                          </p:val>
                                        </p:tav>
                                        <p:tav tm="100000">
                                          <p:val>
                                            <p:strVal val="#ppt_x"/>
                                          </p:val>
                                        </p:tav>
                                      </p:tavLst>
                                    </p:anim>
                                    <p:anim calcmode="lin" valueType="num">
                                      <p:cBhvr>
                                        <p:cTn id="9" dur="2000" fill="hold"/>
                                        <p:tgtEl>
                                          <p:spTgt spid="158"/>
                                        </p:tgtEl>
                                        <p:attrNameLst>
                                          <p:attrName>ppt_y</p:attrName>
                                        </p:attrNameLst>
                                      </p:cBhvr>
                                      <p:tavLst>
                                        <p:tav tm="0">
                                          <p:val>
                                            <p:strVal val="#ppt_y+.1"/>
                                          </p:val>
                                        </p:tav>
                                        <p:tav tm="100000">
                                          <p:val>
                                            <p:strVal val="#ppt_y"/>
                                          </p:val>
                                        </p:tav>
                                      </p:tavLst>
                                    </p:anim>
                                  </p:childTnLst>
                                </p:cTn>
                              </p:par>
                            </p:childTnLst>
                          </p:cTn>
                        </p:par>
                        <p:par>
                          <p:cTn id="10" fill="hold">
                            <p:stCondLst>
                              <p:cond delay="2000"/>
                            </p:stCondLst>
                            <p:childTnLst>
                              <p:par>
                                <p:cTn id="11" presetID="1" presetClass="mediacall" presetSubtype="0" fill="hold" nodeType="afterEffect">
                                  <p:stCondLst>
                                    <p:cond delay="0"/>
                                  </p:stCondLst>
                                  <p:childTnLst>
                                    <p:cmd type="call" cmd="playFrom(0.0)">
                                      <p:cBhvr>
                                        <p:cTn id="12" dur="29570" fill="hold"/>
                                        <p:tgtEl>
                                          <p:spTgt spid="6"/>
                                        </p:tgtEl>
                                      </p:cBhvr>
                                    </p:cmd>
                                  </p:childTnLst>
                                </p:cTn>
                              </p:par>
                              <p:par>
                                <p:cTn id="13" presetID="42"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par>
                          <p:cTn id="18" fill="hold">
                            <p:stCondLst>
                              <p:cond delay="31570"/>
                            </p:stCondLst>
                            <p:childTnLst>
                              <p:par>
                                <p:cTn id="19" presetID="42" presetClass="entr" presetSubtype="0"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ppt_x</p:attrName>
                                        </p:attrNameLst>
                                      </p:cBhvr>
                                      <p:tavLst>
                                        <p:tav tm="0">
                                          <p:val>
                                            <p:strVal val="#ppt_x"/>
                                          </p:val>
                                        </p:tav>
                                        <p:tav tm="100000">
                                          <p:val>
                                            <p:strVal val="#ppt_x"/>
                                          </p:val>
                                        </p:tav>
                                      </p:tavLst>
                                    </p:anim>
                                    <p:anim calcmode="lin" valueType="num">
                                      <p:cBhvr>
                                        <p:cTn id="3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45" fill="hold" display="0">
                  <p:stCondLst>
                    <p:cond delay="indefinite"/>
                  </p:stCondLst>
                  <p:endCondLst>
                    <p:cond evt="onStopAudio" delay="0">
                      <p:tgtEl>
                        <p:sldTgt/>
                      </p:tgtEl>
                    </p:cond>
                  </p:endCondLst>
                </p:cTn>
                <p:tgtEl>
                  <p:spTgt spid="3"/>
                </p:tgtEl>
              </p:cMediaNode>
            </p:audio>
            <p:audio>
              <p:cMediaNode vol="80000">
                <p:cTn id="46" fill="hold" display="0">
                  <p:stCondLst>
                    <p:cond delay="indefinite"/>
                  </p:stCondLst>
                  <p:endCondLst>
                    <p:cond evt="onStopAudio" delay="0">
                      <p:tgtEl>
                        <p:sldTgt/>
                      </p:tgtEl>
                    </p:cond>
                  </p:endCondLst>
                </p:cTn>
                <p:tgtEl>
                  <p:spTgt spid="9"/>
                </p:tgtEl>
              </p:cMediaNode>
            </p:audio>
            <p:audio>
              <p:cMediaNode vol="80000">
                <p:cTn id="47" fill="hold" display="0">
                  <p:stCondLst>
                    <p:cond delay="indefinite"/>
                  </p:stCondLst>
                  <p:endCondLst>
                    <p:cond evt="onStopAudio" delay="0">
                      <p:tgtEl>
                        <p:sldTgt/>
                      </p:tgtEl>
                    </p:cond>
                  </p:endCondLst>
                </p:cTn>
                <p:tgtEl>
                  <p:spTgt spid="17"/>
                </p:tgtEl>
              </p:cMediaNode>
            </p:audio>
            <p:audio>
              <p:cMediaNode vol="80000">
                <p:cTn id="48" fill="hold" display="0">
                  <p:stCondLst>
                    <p:cond delay="indefinite"/>
                  </p:stCondLst>
                  <p:endCondLst>
                    <p:cond evt="onStopAudio" delay="0">
                      <p:tgtEl>
                        <p:sldTgt/>
                      </p:tgtEl>
                    </p:cond>
                  </p:endCondLst>
                </p:cTn>
                <p:tgtEl>
                  <p:spTgt spid="19"/>
                </p:tgtEl>
              </p:cMediaNode>
            </p:audio>
            <p:audio>
              <p:cMediaNode vol="80000">
                <p:cTn id="49" fill="hold" display="0">
                  <p:stCondLst>
                    <p:cond delay="indefinite"/>
                  </p:stCondLst>
                  <p:endCondLst>
                    <p:cond evt="onStopAudio" delay="0">
                      <p:tgtEl>
                        <p:sldTgt/>
                      </p:tgtEl>
                    </p:cond>
                  </p:endCondLst>
                </p:cTn>
                <p:tgtEl>
                  <p:spTgt spid="20"/>
                </p:tgtEl>
              </p:cMediaNode>
            </p:audio>
            <p:audio>
              <p:cMediaNode vol="80000">
                <p:cTn id="50" fill="hold" display="0">
                  <p:stCondLst>
                    <p:cond delay="indefinite"/>
                  </p:stCondLst>
                  <p:endCondLst>
                    <p:cond evt="onStopAudio" delay="0">
                      <p:tgtEl>
                        <p:sldTgt/>
                      </p:tgtEl>
                    </p:cond>
                  </p:endCondLst>
                </p:cTn>
                <p:tgtEl>
                  <p:spTgt spid="21"/>
                </p:tgtEl>
              </p:cMediaNode>
            </p:audio>
            <p:audio>
              <p:cMediaNode vol="80000">
                <p:cTn id="51" fill="hold" display="0">
                  <p:stCondLst>
                    <p:cond delay="indefinite"/>
                  </p:stCondLst>
                  <p:endCondLst>
                    <p:cond evt="onStopAudio" delay="0">
                      <p:tgtEl>
                        <p:sldTgt/>
                      </p:tgtEl>
                    </p:cond>
                  </p:endCondLst>
                </p:cTn>
                <p:tgtEl>
                  <p:spTgt spid="6"/>
                </p:tgtEl>
              </p:cMediaNode>
            </p:audio>
          </p:childTnLst>
        </p:cTn>
      </p:par>
    </p:tnLst>
    <p:bldLst>
      <p:bldP spid="15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11832"/>
        </a:solidFill>
        <a:effectLst/>
      </p:bgPr>
    </p:bg>
    <p:spTree>
      <p:nvGrpSpPr>
        <p:cNvPr id="1" name=""/>
        <p:cNvGrpSpPr/>
        <p:nvPr/>
      </p:nvGrpSpPr>
      <p:grpSpPr>
        <a:xfrm>
          <a:off x="0" y="0"/>
          <a:ext cx="0" cy="0"/>
          <a:chOff x="0" y="0"/>
          <a:chExt cx="0" cy="0"/>
        </a:xfrm>
      </p:grpSpPr>
      <p:pic>
        <p:nvPicPr>
          <p:cNvPr id="25" name="ElevenLabs_2024-11-01T22_46_04_Elon_gen_s54_sb75_se0_m2">
            <a:hlinkClick r:id="" action="ppaction://media"/>
            <a:extLst>
              <a:ext uri="{FF2B5EF4-FFF2-40B4-BE49-F238E27FC236}">
                <a16:creationId xmlns:a16="http://schemas.microsoft.com/office/drawing/2014/main" id="{98219D17-857E-9B55-5453-208323E7CE11}"/>
              </a:ext>
            </a:extLst>
          </p:cNvPr>
          <p:cNvPicPr>
            <a:picLocks noChangeAspect="1"/>
          </p:cNvPicPr>
          <p:nvPr>
            <a:audioFile r:link="rId3"/>
            <p:extLst>
              <p:ext uri="{DAA4B4D4-6D71-4841-9C94-3DE7FCFB9230}">
                <p14:media xmlns:p14="http://schemas.microsoft.com/office/powerpoint/2010/main" r:embed="rId2"/>
              </p:ext>
            </p:extLst>
          </p:nvPr>
        </p:nvPicPr>
        <p:blipFill>
          <a:blip r:embed="rId19"/>
          <a:stretch>
            <a:fillRect/>
          </a:stretch>
        </p:blipFill>
        <p:spPr>
          <a:xfrm>
            <a:off x="6377865" y="12884747"/>
            <a:ext cx="609600" cy="609600"/>
          </a:xfrm>
          <a:prstGeom prst="rect">
            <a:avLst/>
          </a:prstGeom>
        </p:spPr>
      </p:pic>
      <p:pic>
        <p:nvPicPr>
          <p:cNvPr id="26" name="ElevenLabs_2024-11-01T22_48_44_Elon_gen_s40_sb75_se0_m2">
            <a:hlinkClick r:id="" action="ppaction://media"/>
            <a:extLst>
              <a:ext uri="{FF2B5EF4-FFF2-40B4-BE49-F238E27FC236}">
                <a16:creationId xmlns:a16="http://schemas.microsoft.com/office/drawing/2014/main" id="{947EB45D-A4F1-CC13-F586-3363894D167C}"/>
              </a:ext>
            </a:extLst>
          </p:cNvPr>
          <p:cNvPicPr>
            <a:picLocks noChangeAspect="1"/>
          </p:cNvPicPr>
          <p:nvPr>
            <a:audioFile r:link="rId5"/>
            <p:extLst>
              <p:ext uri="{DAA4B4D4-6D71-4841-9C94-3DE7FCFB9230}">
                <p14:media xmlns:p14="http://schemas.microsoft.com/office/powerpoint/2010/main" r:embed="rId4"/>
              </p:ext>
            </p:extLst>
          </p:nvPr>
        </p:nvPicPr>
        <p:blipFill>
          <a:blip r:embed="rId19"/>
          <a:stretch>
            <a:fillRect/>
          </a:stretch>
        </p:blipFill>
        <p:spPr>
          <a:xfrm>
            <a:off x="11856811" y="12815316"/>
            <a:ext cx="609600" cy="609600"/>
          </a:xfrm>
          <a:prstGeom prst="rect">
            <a:avLst/>
          </a:prstGeom>
        </p:spPr>
      </p:pic>
      <p:pic>
        <p:nvPicPr>
          <p:cNvPr id="27" name="ElevenLabs_2024-11-01T22_50_06_Elon_gen_s55_sb75_se0_m2">
            <a:hlinkClick r:id="" action="ppaction://media"/>
            <a:extLst>
              <a:ext uri="{FF2B5EF4-FFF2-40B4-BE49-F238E27FC236}">
                <a16:creationId xmlns:a16="http://schemas.microsoft.com/office/drawing/2014/main" id="{463EC645-886D-AAB1-D401-66998A56BF4A}"/>
              </a:ext>
            </a:extLst>
          </p:cNvPr>
          <p:cNvPicPr>
            <a:picLocks noChangeAspect="1"/>
          </p:cNvPicPr>
          <p:nvPr>
            <a:audioFile r:link="rId7"/>
            <p:extLst>
              <p:ext uri="{DAA4B4D4-6D71-4841-9C94-3DE7FCFB9230}">
                <p14:media xmlns:p14="http://schemas.microsoft.com/office/powerpoint/2010/main" r:embed="rId6"/>
              </p:ext>
            </p:extLst>
          </p:nvPr>
        </p:nvPicPr>
        <p:blipFill>
          <a:blip r:embed="rId19"/>
          <a:stretch>
            <a:fillRect/>
          </a:stretch>
        </p:blipFill>
        <p:spPr>
          <a:xfrm>
            <a:off x="17758712" y="12866488"/>
            <a:ext cx="609600" cy="609600"/>
          </a:xfrm>
          <a:prstGeom prst="rect">
            <a:avLst/>
          </a:prstGeom>
        </p:spPr>
      </p:pic>
      <p:pic>
        <p:nvPicPr>
          <p:cNvPr id="20" name="ElevenLabs_2024-11-01T22_32_25_Elon_gen_s35_sb75_se0_m2">
            <a:hlinkClick r:id="" action="ppaction://media"/>
            <a:extLst>
              <a:ext uri="{FF2B5EF4-FFF2-40B4-BE49-F238E27FC236}">
                <a16:creationId xmlns:a16="http://schemas.microsoft.com/office/drawing/2014/main" id="{B2503B45-3D88-0BB4-D374-9715C5983ACE}"/>
              </a:ext>
            </a:extLst>
          </p:cNvPr>
          <p:cNvPicPr>
            <a:picLocks noChangeAspect="1"/>
          </p:cNvPicPr>
          <p:nvPr>
            <a:audioFile r:link="rId9"/>
            <p:extLst>
              <p:ext uri="{DAA4B4D4-6D71-4841-9C94-3DE7FCFB9230}">
                <p14:media xmlns:p14="http://schemas.microsoft.com/office/powerpoint/2010/main" r:embed="rId8"/>
              </p:ext>
            </p:extLst>
          </p:nvPr>
        </p:nvPicPr>
        <p:blipFill>
          <a:blip r:embed="rId20"/>
          <a:stretch>
            <a:fillRect/>
          </a:stretch>
        </p:blipFill>
        <p:spPr>
          <a:xfrm>
            <a:off x="2427693" y="4413391"/>
            <a:ext cx="609600" cy="609600"/>
          </a:xfrm>
          <a:prstGeom prst="rect">
            <a:avLst/>
          </a:prstGeom>
        </p:spPr>
      </p:pic>
      <p:pic>
        <p:nvPicPr>
          <p:cNvPr id="21" name="ElevenLabs_2024-11-01T22_38_15_Elon_gen_s35_sb75_se0_m2">
            <a:hlinkClick r:id="" action="ppaction://media"/>
            <a:extLst>
              <a:ext uri="{FF2B5EF4-FFF2-40B4-BE49-F238E27FC236}">
                <a16:creationId xmlns:a16="http://schemas.microsoft.com/office/drawing/2014/main" id="{407A307A-E9C5-D35C-F30D-3C6FD1BC713C}"/>
              </a:ext>
            </a:extLst>
          </p:cNvPr>
          <p:cNvPicPr>
            <a:picLocks noChangeAspect="1"/>
          </p:cNvPicPr>
          <p:nvPr>
            <a:audioFile r:link="rId11"/>
            <p:extLst>
              <p:ext uri="{DAA4B4D4-6D71-4841-9C94-3DE7FCFB9230}">
                <p14:media xmlns:p14="http://schemas.microsoft.com/office/powerpoint/2010/main" r:embed="rId10"/>
              </p:ext>
            </p:extLst>
          </p:nvPr>
        </p:nvPicPr>
        <p:blipFill>
          <a:blip r:embed="rId19"/>
          <a:stretch>
            <a:fillRect/>
          </a:stretch>
        </p:blipFill>
        <p:spPr>
          <a:xfrm>
            <a:off x="3376620" y="4419646"/>
            <a:ext cx="609600" cy="609600"/>
          </a:xfrm>
          <a:prstGeom prst="rect">
            <a:avLst/>
          </a:prstGeom>
        </p:spPr>
      </p:pic>
      <p:pic>
        <p:nvPicPr>
          <p:cNvPr id="22" name="ElevenLabs_2024-11-01T22_39_33_Elon_gen_s54_sb75_se0_m2">
            <a:hlinkClick r:id="" action="ppaction://media"/>
            <a:extLst>
              <a:ext uri="{FF2B5EF4-FFF2-40B4-BE49-F238E27FC236}">
                <a16:creationId xmlns:a16="http://schemas.microsoft.com/office/drawing/2014/main" id="{150FE764-FB66-F045-C634-06B5171A7577}"/>
              </a:ext>
            </a:extLst>
          </p:cNvPr>
          <p:cNvPicPr>
            <a:picLocks noChangeAspect="1"/>
          </p:cNvPicPr>
          <p:nvPr>
            <a:audioFile r:link="rId13"/>
            <p:extLst>
              <p:ext uri="{DAA4B4D4-6D71-4841-9C94-3DE7FCFB9230}">
                <p14:media xmlns:p14="http://schemas.microsoft.com/office/powerpoint/2010/main" r:embed="rId12"/>
              </p:ext>
            </p:extLst>
          </p:nvPr>
        </p:nvPicPr>
        <p:blipFill>
          <a:blip r:embed="rId19"/>
          <a:stretch>
            <a:fillRect/>
          </a:stretch>
        </p:blipFill>
        <p:spPr>
          <a:xfrm>
            <a:off x="9058840" y="4487178"/>
            <a:ext cx="609600" cy="609600"/>
          </a:xfrm>
          <a:prstGeom prst="rect">
            <a:avLst/>
          </a:prstGeom>
        </p:spPr>
      </p:pic>
      <p:pic>
        <p:nvPicPr>
          <p:cNvPr id="23" name="ElevenLabs_2024-11-01T22_41_09_Elon_gen_s54_sb75_se0_m2">
            <a:hlinkClick r:id="" action="ppaction://media"/>
            <a:extLst>
              <a:ext uri="{FF2B5EF4-FFF2-40B4-BE49-F238E27FC236}">
                <a16:creationId xmlns:a16="http://schemas.microsoft.com/office/drawing/2014/main" id="{FD3AAE83-003B-553E-370D-84EE155FCA36}"/>
              </a:ext>
            </a:extLst>
          </p:cNvPr>
          <p:cNvPicPr>
            <a:picLocks noChangeAspect="1"/>
          </p:cNvPicPr>
          <p:nvPr>
            <a:audioFile r:link="rId15"/>
            <p:extLst>
              <p:ext uri="{DAA4B4D4-6D71-4841-9C94-3DE7FCFB9230}">
                <p14:media xmlns:p14="http://schemas.microsoft.com/office/powerpoint/2010/main" r:embed="rId14"/>
              </p:ext>
            </p:extLst>
          </p:nvPr>
        </p:nvPicPr>
        <p:blipFill>
          <a:blip r:embed="rId19"/>
          <a:stretch>
            <a:fillRect/>
          </a:stretch>
        </p:blipFill>
        <p:spPr>
          <a:xfrm>
            <a:off x="14765687" y="4403012"/>
            <a:ext cx="609600" cy="609600"/>
          </a:xfrm>
          <a:prstGeom prst="rect">
            <a:avLst/>
          </a:prstGeom>
        </p:spPr>
      </p:pic>
      <p:pic>
        <p:nvPicPr>
          <p:cNvPr id="24" name="ElevenLabs_2024-11-01T22_42_18_Elon_gen_s54_sb75_se0_m2">
            <a:hlinkClick r:id="" action="ppaction://media"/>
            <a:extLst>
              <a:ext uri="{FF2B5EF4-FFF2-40B4-BE49-F238E27FC236}">
                <a16:creationId xmlns:a16="http://schemas.microsoft.com/office/drawing/2014/main" id="{5EC13E8B-526A-C8BC-2F4E-DD340A3FB8E4}"/>
              </a:ext>
            </a:extLst>
          </p:cNvPr>
          <p:cNvPicPr>
            <a:picLocks noChangeAspect="1"/>
          </p:cNvPicPr>
          <p:nvPr>
            <a:audioFile r:link="rId17"/>
            <p:extLst>
              <p:ext uri="{DAA4B4D4-6D71-4841-9C94-3DE7FCFB9230}">
                <p14:media xmlns:p14="http://schemas.microsoft.com/office/powerpoint/2010/main" r:embed="rId16"/>
              </p:ext>
            </p:extLst>
          </p:nvPr>
        </p:nvPicPr>
        <p:blipFill>
          <a:blip r:embed="rId19"/>
          <a:stretch>
            <a:fillRect/>
          </a:stretch>
        </p:blipFill>
        <p:spPr>
          <a:xfrm>
            <a:off x="20528040" y="4400914"/>
            <a:ext cx="609600" cy="609600"/>
          </a:xfrm>
          <a:prstGeom prst="rect">
            <a:avLst/>
          </a:prstGeom>
        </p:spPr>
      </p:pic>
      <p:sp>
        <p:nvSpPr>
          <p:cNvPr id="33" name="Rectángulo 32">
            <a:extLst>
              <a:ext uri="{FF2B5EF4-FFF2-40B4-BE49-F238E27FC236}">
                <a16:creationId xmlns:a16="http://schemas.microsoft.com/office/drawing/2014/main" id="{63699834-5A56-4091-BF1C-B82C7F45DD8A}"/>
              </a:ext>
            </a:extLst>
          </p:cNvPr>
          <p:cNvSpPr/>
          <p:nvPr/>
        </p:nvSpPr>
        <p:spPr>
          <a:xfrm>
            <a:off x="0" y="7710"/>
            <a:ext cx="24422573" cy="13716000"/>
          </a:xfrm>
          <a:prstGeom prst="rect">
            <a:avLst/>
          </a:prstGeom>
          <a:solidFill>
            <a:srgbClr val="01183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s-PE"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3" name="Rectangle">
            <a:extLst>
              <a:ext uri="{FF2B5EF4-FFF2-40B4-BE49-F238E27FC236}">
                <a16:creationId xmlns:a16="http://schemas.microsoft.com/office/drawing/2014/main" id="{A4BA3A4B-717E-2505-74EB-E4B334AA4C07}"/>
              </a:ext>
            </a:extLst>
          </p:cNvPr>
          <p:cNvSpPr/>
          <p:nvPr/>
        </p:nvSpPr>
        <p:spPr>
          <a:xfrm>
            <a:off x="-19523" y="0"/>
            <a:ext cx="24403523" cy="4234024"/>
          </a:xfrm>
          <a:prstGeom prst="rect">
            <a:avLst/>
          </a:prstGeom>
          <a:gradFill>
            <a:gsLst>
              <a:gs pos="0">
                <a:srgbClr val="011832"/>
              </a:gs>
              <a:gs pos="100000">
                <a:srgbClr val="023C5D">
                  <a:alpha val="75000"/>
                </a:srgbClr>
              </a:gs>
            </a:gsLst>
            <a:lin ang="2509508" scaled="0"/>
          </a:gra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noAutofit/>
          </a:bodyPr>
          <a:lstStyle/>
          <a:p>
            <a:pPr algn="ctr">
              <a:lnSpc>
                <a:spcPct val="100000"/>
              </a:lnSpc>
            </a:pPr>
            <a:endParaRPr sz="3200">
              <a:solidFill>
                <a:srgbClr val="FFFFFF"/>
              </a:solidFill>
              <a:latin typeface="+mn-lt"/>
              <a:ea typeface="+mn-ea"/>
              <a:cs typeface="+mn-cs"/>
            </a:endParaRPr>
          </a:p>
        </p:txBody>
      </p:sp>
      <p:sp>
        <p:nvSpPr>
          <p:cNvPr id="4" name="We Creates Stuff That Work.…">
            <a:extLst>
              <a:ext uri="{FF2B5EF4-FFF2-40B4-BE49-F238E27FC236}">
                <a16:creationId xmlns:a16="http://schemas.microsoft.com/office/drawing/2014/main" id="{CF6A9197-B45E-F018-628B-E9E4A6CBBF03}"/>
              </a:ext>
            </a:extLst>
          </p:cNvPr>
          <p:cNvSpPr txBox="1"/>
          <p:nvPr/>
        </p:nvSpPr>
        <p:spPr>
          <a:xfrm>
            <a:off x="827540" y="1402458"/>
            <a:ext cx="15425055" cy="1333698"/>
          </a:xfrm>
          <a:prstGeom prst="rect">
            <a:avLst/>
          </a:prstGeom>
          <a:ln w="12700">
            <a:miter lim="400000"/>
          </a:ln>
          <a:extLst>
            <a:ext uri="{C572A759-6A51-4108-AA02-DFA0A04FC94B}">
              <ma14:wrappingTextBoxFlag xmlns="" xmlns:ma14="http://schemas.microsoft.com/office/mac/drawingml/2011/main" val="1"/>
            </a:ext>
          </a:extLst>
        </p:spPr>
        <p:txBody>
          <a:bodyPr wrap="squar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a:lnSpc>
                <a:spcPct val="100000"/>
              </a:lnSpc>
              <a:defRPr sz="8000" b="1">
                <a:solidFill>
                  <a:srgbClr val="FFFFFF"/>
                </a:solidFill>
              </a:defRPr>
            </a:lvl1pPr>
          </a:lstStyle>
          <a:p>
            <a:r>
              <a:rPr lang="en-US" dirty="0">
                <a:latin typeface="DM Sans" pitchFamily="2" charset="0"/>
              </a:rPr>
              <a:t>What this course covers?</a:t>
            </a:r>
            <a:endParaRPr dirty="0">
              <a:latin typeface="DM Sans" pitchFamily="2" charset="0"/>
            </a:endParaRPr>
          </a:p>
        </p:txBody>
      </p:sp>
      <p:grpSp>
        <p:nvGrpSpPr>
          <p:cNvPr id="5" name="Grupo 4">
            <a:extLst>
              <a:ext uri="{FF2B5EF4-FFF2-40B4-BE49-F238E27FC236}">
                <a16:creationId xmlns:a16="http://schemas.microsoft.com/office/drawing/2014/main" id="{3E407E66-ABF1-5620-FB17-52CEA6A934EB}"/>
              </a:ext>
            </a:extLst>
          </p:cNvPr>
          <p:cNvGrpSpPr/>
          <p:nvPr/>
        </p:nvGrpSpPr>
        <p:grpSpPr>
          <a:xfrm>
            <a:off x="1129456" y="5240594"/>
            <a:ext cx="5090160" cy="3444240"/>
            <a:chOff x="1129456" y="5181600"/>
            <a:chExt cx="5090160" cy="3444240"/>
          </a:xfrm>
        </p:grpSpPr>
        <p:sp>
          <p:nvSpPr>
            <p:cNvPr id="7" name="Rectangle: Rounded Corners 6">
              <a:extLst>
                <a:ext uri="{FF2B5EF4-FFF2-40B4-BE49-F238E27FC236}">
                  <a16:creationId xmlns:a16="http://schemas.microsoft.com/office/drawing/2014/main" id="{A790808E-8EDC-C50D-D359-046F54CC398C}"/>
                </a:ext>
              </a:extLst>
            </p:cNvPr>
            <p:cNvSpPr/>
            <p:nvPr/>
          </p:nvSpPr>
          <p:spPr>
            <a:xfrm>
              <a:off x="1129456" y="5181600"/>
              <a:ext cx="5090160" cy="3444240"/>
            </a:xfrm>
            <a:prstGeom prst="roundRect">
              <a:avLst/>
            </a:prstGeom>
            <a:noFill/>
            <a:ln w="12700" cap="flat">
              <a:gradFill>
                <a:gsLst>
                  <a:gs pos="0">
                    <a:srgbClr val="18D0F8"/>
                  </a:gs>
                  <a:gs pos="100000">
                    <a:srgbClr val="011832"/>
                  </a:gs>
                </a:gsLst>
                <a:lin ang="5400000" scaled="1"/>
              </a:gra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65" name="Stacks Overflow"/>
            <p:cNvSpPr txBox="1">
              <a:spLocks/>
            </p:cNvSpPr>
            <p:nvPr/>
          </p:nvSpPr>
          <p:spPr>
            <a:xfrm>
              <a:off x="1474171" y="6771849"/>
              <a:ext cx="4400730" cy="1087477"/>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spAutoFit/>
            </a:bodyPr>
            <a:lstStyle>
              <a:lvl1pPr>
                <a:lnSpc>
                  <a:spcPct val="120000"/>
                </a:lnSpc>
                <a:defRPr sz="3200">
                  <a:solidFill>
                    <a:srgbClr val="FFFFFF"/>
                  </a:solidFill>
                </a:defRPr>
              </a:lvl1pPr>
            </a:lstStyle>
            <a:p>
              <a:pPr marL="0" indent="0" algn="ctr">
                <a:lnSpc>
                  <a:spcPct val="100000"/>
                </a:lnSpc>
                <a:buNone/>
              </a:pPr>
              <a:r>
                <a:rPr lang="en-US" sz="3200" dirty="0">
                  <a:latin typeface="DM Sans" pitchFamily="2" charset="0"/>
                </a:rPr>
                <a:t>The digital banking landscape.</a:t>
              </a:r>
            </a:p>
          </p:txBody>
        </p:sp>
        <p:grpSp>
          <p:nvGrpSpPr>
            <p:cNvPr id="31" name="Group 30">
              <a:extLst>
                <a:ext uri="{FF2B5EF4-FFF2-40B4-BE49-F238E27FC236}">
                  <a16:creationId xmlns:a16="http://schemas.microsoft.com/office/drawing/2014/main" id="{11C13CFF-452D-F2B4-2A2A-5BBAB6DC7F3D}"/>
                </a:ext>
              </a:extLst>
            </p:cNvPr>
            <p:cNvGrpSpPr/>
            <p:nvPr/>
          </p:nvGrpSpPr>
          <p:grpSpPr>
            <a:xfrm>
              <a:off x="3076824" y="5416582"/>
              <a:ext cx="1195424" cy="1195428"/>
              <a:chOff x="5612629" y="428603"/>
              <a:chExt cx="13008916" cy="13008962"/>
            </a:xfrm>
            <a:solidFill>
              <a:srgbClr val="FFFFFF"/>
            </a:solidFill>
          </p:grpSpPr>
          <p:sp>
            <p:nvSpPr>
              <p:cNvPr id="257" name="Freeform: Shape 256">
                <a:extLst>
                  <a:ext uri="{FF2B5EF4-FFF2-40B4-BE49-F238E27FC236}">
                    <a16:creationId xmlns:a16="http://schemas.microsoft.com/office/drawing/2014/main" id="{7E4E2CA1-A32C-B630-9871-8D24CD96B917}"/>
                  </a:ext>
                </a:extLst>
              </p:cNvPr>
              <p:cNvSpPr/>
              <p:nvPr/>
            </p:nvSpPr>
            <p:spPr>
              <a:xfrm>
                <a:off x="5612629" y="428603"/>
                <a:ext cx="10437078" cy="13008962"/>
              </a:xfrm>
              <a:custGeom>
                <a:avLst/>
                <a:gdLst>
                  <a:gd name="connsiteX0" fmla="*/ 10040489 w 10437078"/>
                  <a:gd name="connsiteY0" fmla="*/ 3479885 h 13008962"/>
                  <a:gd name="connsiteX1" fmla="*/ 9579723 w 10437078"/>
                  <a:gd name="connsiteY1" fmla="*/ 3466490 h 13008962"/>
                  <a:gd name="connsiteX2" fmla="*/ 9579723 w 10437078"/>
                  <a:gd name="connsiteY2" fmla="*/ 642938 h 13008962"/>
                  <a:gd name="connsiteX3" fmla="*/ 8936785 w 10437078"/>
                  <a:gd name="connsiteY3" fmla="*/ 0 h 13008962"/>
                  <a:gd name="connsiteX4" fmla="*/ 4221911 w 10437078"/>
                  <a:gd name="connsiteY4" fmla="*/ 0 h 13008962"/>
                  <a:gd name="connsiteX5" fmla="*/ 3578973 w 10437078"/>
                  <a:gd name="connsiteY5" fmla="*/ 642938 h 13008962"/>
                  <a:gd name="connsiteX6" fmla="*/ 3578973 w 10437078"/>
                  <a:gd name="connsiteY6" fmla="*/ 4781854 h 13008962"/>
                  <a:gd name="connsiteX7" fmla="*/ 3211967 w 10437078"/>
                  <a:gd name="connsiteY7" fmla="*/ 4993492 h 13008962"/>
                  <a:gd name="connsiteX8" fmla="*/ 2052051 w 10437078"/>
                  <a:gd name="connsiteY8" fmla="*/ 6153408 h 13008962"/>
                  <a:gd name="connsiteX9" fmla="*/ 1864530 w 10437078"/>
                  <a:gd name="connsiteY9" fmla="*/ 6608825 h 13008962"/>
                  <a:gd name="connsiteX10" fmla="*/ 1864530 w 10437078"/>
                  <a:gd name="connsiteY10" fmla="*/ 8433167 h 13008962"/>
                  <a:gd name="connsiteX11" fmla="*/ 1677010 w 10437078"/>
                  <a:gd name="connsiteY11" fmla="*/ 8888584 h 13008962"/>
                  <a:gd name="connsiteX12" fmla="*/ 0 w 10437078"/>
                  <a:gd name="connsiteY12" fmla="*/ 10565594 h 13008962"/>
                  <a:gd name="connsiteX13" fmla="*/ 302712 w 10437078"/>
                  <a:gd name="connsiteY13" fmla="*/ 10868306 h 13008962"/>
                  <a:gd name="connsiteX14" fmla="*/ 1979722 w 10437078"/>
                  <a:gd name="connsiteY14" fmla="*/ 9188667 h 13008962"/>
                  <a:gd name="connsiteX15" fmla="*/ 2293155 w 10437078"/>
                  <a:gd name="connsiteY15" fmla="*/ 8430538 h 13008962"/>
                  <a:gd name="connsiteX16" fmla="*/ 2293155 w 10437078"/>
                  <a:gd name="connsiteY16" fmla="*/ 6606196 h 13008962"/>
                  <a:gd name="connsiteX17" fmla="*/ 2354774 w 10437078"/>
                  <a:gd name="connsiteY17" fmla="*/ 6453503 h 13008962"/>
                  <a:gd name="connsiteX18" fmla="*/ 3514691 w 10437078"/>
                  <a:gd name="connsiteY18" fmla="*/ 5293586 h 13008962"/>
                  <a:gd name="connsiteX19" fmla="*/ 4069229 w 10437078"/>
                  <a:gd name="connsiteY19" fmla="*/ 5293586 h 13008962"/>
                  <a:gd name="connsiteX20" fmla="*/ 4069229 w 10437078"/>
                  <a:gd name="connsiteY20" fmla="*/ 5848125 h 13008962"/>
                  <a:gd name="connsiteX21" fmla="*/ 3337892 w 10437078"/>
                  <a:gd name="connsiteY21" fmla="*/ 6582148 h 13008962"/>
                  <a:gd name="connsiteX22" fmla="*/ 3150371 w 10437078"/>
                  <a:gd name="connsiteY22" fmla="*/ 7037564 h 13008962"/>
                  <a:gd name="connsiteX23" fmla="*/ 3150371 w 10437078"/>
                  <a:gd name="connsiteY23" fmla="*/ 7806415 h 13008962"/>
                  <a:gd name="connsiteX24" fmla="*/ 3442373 w 10437078"/>
                  <a:gd name="connsiteY24" fmla="*/ 8098417 h 13008962"/>
                  <a:gd name="connsiteX25" fmla="*/ 4007621 w 10437078"/>
                  <a:gd name="connsiteY25" fmla="*/ 9462016 h 13008962"/>
                  <a:gd name="connsiteX26" fmla="*/ 4007621 w 10437078"/>
                  <a:gd name="connsiteY26" fmla="*/ 10072812 h 13008962"/>
                  <a:gd name="connsiteX27" fmla="*/ 4650559 w 10437078"/>
                  <a:gd name="connsiteY27" fmla="*/ 10715749 h 13008962"/>
                  <a:gd name="connsiteX28" fmla="*/ 5205096 w 10437078"/>
                  <a:gd name="connsiteY28" fmla="*/ 10715749 h 13008962"/>
                  <a:gd name="connsiteX29" fmla="*/ 4963992 w 10437078"/>
                  <a:gd name="connsiteY29" fmla="*/ 10956854 h 13008962"/>
                  <a:gd name="connsiteX30" fmla="*/ 4508575 w 10437078"/>
                  <a:gd name="connsiteY30" fmla="*/ 11144386 h 13008962"/>
                  <a:gd name="connsiteX31" fmla="*/ 4146919 w 10437078"/>
                  <a:gd name="connsiteY31" fmla="*/ 11144386 h 13008962"/>
                  <a:gd name="connsiteX32" fmla="*/ 3388789 w 10437078"/>
                  <a:gd name="connsiteY32" fmla="*/ 11457797 h 13008962"/>
                  <a:gd name="connsiteX33" fmla="*/ 2140405 w 10437078"/>
                  <a:gd name="connsiteY33" fmla="*/ 12706181 h 13008962"/>
                  <a:gd name="connsiteX34" fmla="*/ 2443117 w 10437078"/>
                  <a:gd name="connsiteY34" fmla="*/ 13008962 h 13008962"/>
                  <a:gd name="connsiteX35" fmla="*/ 3691501 w 10437078"/>
                  <a:gd name="connsiteY35" fmla="*/ 11760578 h 13008962"/>
                  <a:gd name="connsiteX36" fmla="*/ 4146919 w 10437078"/>
                  <a:gd name="connsiteY36" fmla="*/ 11573011 h 13008962"/>
                  <a:gd name="connsiteX37" fmla="*/ 4508575 w 10437078"/>
                  <a:gd name="connsiteY37" fmla="*/ 11573011 h 13008962"/>
                  <a:gd name="connsiteX38" fmla="*/ 5266704 w 10437078"/>
                  <a:gd name="connsiteY38" fmla="*/ 11259601 h 13008962"/>
                  <a:gd name="connsiteX39" fmla="*/ 5810521 w 10437078"/>
                  <a:gd name="connsiteY39" fmla="*/ 10715749 h 13008962"/>
                  <a:gd name="connsiteX40" fmla="*/ 8936854 w 10437078"/>
                  <a:gd name="connsiteY40" fmla="*/ 10715749 h 13008962"/>
                  <a:gd name="connsiteX41" fmla="*/ 9579792 w 10437078"/>
                  <a:gd name="connsiteY41" fmla="*/ 10072812 h 13008962"/>
                  <a:gd name="connsiteX42" fmla="*/ 9579792 w 10437078"/>
                  <a:gd name="connsiteY42" fmla="*/ 9041438 h 13008962"/>
                  <a:gd name="connsiteX43" fmla="*/ 9820896 w 10437078"/>
                  <a:gd name="connsiteY43" fmla="*/ 8888744 h 13008962"/>
                  <a:gd name="connsiteX44" fmla="*/ 10249521 w 10437078"/>
                  <a:gd name="connsiteY44" fmla="*/ 8460119 h 13008962"/>
                  <a:gd name="connsiteX45" fmla="*/ 10437042 w 10437078"/>
                  <a:gd name="connsiteY45" fmla="*/ 8004703 h 13008962"/>
                  <a:gd name="connsiteX46" fmla="*/ 10437042 w 10437078"/>
                  <a:gd name="connsiteY46" fmla="*/ 7929699 h 13008962"/>
                  <a:gd name="connsiteX47" fmla="*/ 10070036 w 10437078"/>
                  <a:gd name="connsiteY47" fmla="*/ 7351055 h 13008962"/>
                  <a:gd name="connsiteX48" fmla="*/ 10246847 w 10437078"/>
                  <a:gd name="connsiteY48" fmla="*/ 7174245 h 13008962"/>
                  <a:gd name="connsiteX49" fmla="*/ 10434367 w 10437078"/>
                  <a:gd name="connsiteY49" fmla="*/ 6718828 h 13008962"/>
                  <a:gd name="connsiteX50" fmla="*/ 10434367 w 10437078"/>
                  <a:gd name="connsiteY50" fmla="*/ 6643812 h 13008962"/>
                  <a:gd name="connsiteX51" fmla="*/ 10067361 w 10437078"/>
                  <a:gd name="connsiteY51" fmla="*/ 6065168 h 13008962"/>
                  <a:gd name="connsiteX52" fmla="*/ 10244172 w 10437078"/>
                  <a:gd name="connsiteY52" fmla="*/ 5888358 h 13008962"/>
                  <a:gd name="connsiteX53" fmla="*/ 10431692 w 10437078"/>
                  <a:gd name="connsiteY53" fmla="*/ 5432941 h 13008962"/>
                  <a:gd name="connsiteX54" fmla="*/ 10431692 w 10437078"/>
                  <a:gd name="connsiteY54" fmla="*/ 5357937 h 13008962"/>
                  <a:gd name="connsiteX55" fmla="*/ 10064687 w 10437078"/>
                  <a:gd name="connsiteY55" fmla="*/ 4779294 h 13008962"/>
                  <a:gd name="connsiteX56" fmla="*/ 10241497 w 10437078"/>
                  <a:gd name="connsiteY56" fmla="*/ 4602483 h 13008962"/>
                  <a:gd name="connsiteX57" fmla="*/ 10429018 w 10437078"/>
                  <a:gd name="connsiteY57" fmla="*/ 4147066 h 13008962"/>
                  <a:gd name="connsiteX58" fmla="*/ 10429018 w 10437078"/>
                  <a:gd name="connsiteY58" fmla="*/ 4072051 h 13008962"/>
                  <a:gd name="connsiteX59" fmla="*/ 10040581 w 10437078"/>
                  <a:gd name="connsiteY59" fmla="*/ 3480011 h 13008962"/>
                  <a:gd name="connsiteX60" fmla="*/ 8020580 w 10437078"/>
                  <a:gd name="connsiteY60" fmla="*/ 428647 h 13008962"/>
                  <a:gd name="connsiteX61" fmla="*/ 7953612 w 10437078"/>
                  <a:gd name="connsiteY61" fmla="*/ 693857 h 13008962"/>
                  <a:gd name="connsiteX62" fmla="*/ 7744660 w 10437078"/>
                  <a:gd name="connsiteY62" fmla="*/ 857272 h 13008962"/>
                  <a:gd name="connsiteX63" fmla="*/ 5413968 w 10437078"/>
                  <a:gd name="connsiteY63" fmla="*/ 857272 h 13008962"/>
                  <a:gd name="connsiteX64" fmla="*/ 5205017 w 10437078"/>
                  <a:gd name="connsiteY64" fmla="*/ 693857 h 13008962"/>
                  <a:gd name="connsiteX65" fmla="*/ 5138037 w 10437078"/>
                  <a:gd name="connsiteY65" fmla="*/ 428647 h 13008962"/>
                  <a:gd name="connsiteX66" fmla="*/ 9151075 w 10437078"/>
                  <a:gd name="connsiteY66" fmla="*/ 10072709 h 13008962"/>
                  <a:gd name="connsiteX67" fmla="*/ 8936762 w 10437078"/>
                  <a:gd name="connsiteY67" fmla="*/ 10287022 h 13008962"/>
                  <a:gd name="connsiteX68" fmla="*/ 4650513 w 10437078"/>
                  <a:gd name="connsiteY68" fmla="*/ 10287022 h 13008962"/>
                  <a:gd name="connsiteX69" fmla="*/ 4436200 w 10437078"/>
                  <a:gd name="connsiteY69" fmla="*/ 10072709 h 13008962"/>
                  <a:gd name="connsiteX70" fmla="*/ 4436200 w 10437078"/>
                  <a:gd name="connsiteY70" fmla="*/ 9459238 h 13008962"/>
                  <a:gd name="connsiteX71" fmla="*/ 3745040 w 10437078"/>
                  <a:gd name="connsiteY71" fmla="*/ 7792973 h 13008962"/>
                  <a:gd name="connsiteX72" fmla="*/ 3578950 w 10437078"/>
                  <a:gd name="connsiteY72" fmla="*/ 7626884 h 13008962"/>
                  <a:gd name="connsiteX73" fmla="*/ 3578950 w 10437078"/>
                  <a:gd name="connsiteY73" fmla="*/ 7034844 h 13008962"/>
                  <a:gd name="connsiteX74" fmla="*/ 3640569 w 10437078"/>
                  <a:gd name="connsiteY74" fmla="*/ 6882151 h 13008962"/>
                  <a:gd name="connsiteX75" fmla="*/ 4371907 w 10437078"/>
                  <a:gd name="connsiteY75" fmla="*/ 6150814 h 13008962"/>
                  <a:gd name="connsiteX76" fmla="*/ 4371907 w 10437078"/>
                  <a:gd name="connsiteY76" fmla="*/ 4990897 h 13008962"/>
                  <a:gd name="connsiteX77" fmla="*/ 4004901 w 10437078"/>
                  <a:gd name="connsiteY77" fmla="*/ 4779259 h 13008962"/>
                  <a:gd name="connsiteX78" fmla="*/ 4004901 w 10437078"/>
                  <a:gd name="connsiteY78" fmla="*/ 642971 h 13008962"/>
                  <a:gd name="connsiteX79" fmla="*/ 4219213 w 10437078"/>
                  <a:gd name="connsiteY79" fmla="*/ 428658 h 13008962"/>
                  <a:gd name="connsiteX80" fmla="*/ 4696061 w 10437078"/>
                  <a:gd name="connsiteY80" fmla="*/ 428658 h 13008962"/>
                  <a:gd name="connsiteX81" fmla="*/ 4789822 w 10437078"/>
                  <a:gd name="connsiteY81" fmla="*/ 798350 h 13008962"/>
                  <a:gd name="connsiteX82" fmla="*/ 5414003 w 10437078"/>
                  <a:gd name="connsiteY82" fmla="*/ 1285908 h 13008962"/>
                  <a:gd name="connsiteX83" fmla="*/ 7744694 w 10437078"/>
                  <a:gd name="connsiteY83" fmla="*/ 1285908 h 13008962"/>
                  <a:gd name="connsiteX84" fmla="*/ 8368875 w 10437078"/>
                  <a:gd name="connsiteY84" fmla="*/ 798350 h 13008962"/>
                  <a:gd name="connsiteX85" fmla="*/ 8462635 w 10437078"/>
                  <a:gd name="connsiteY85" fmla="*/ 428658 h 13008962"/>
                  <a:gd name="connsiteX86" fmla="*/ 8936797 w 10437078"/>
                  <a:gd name="connsiteY86" fmla="*/ 428658 h 13008962"/>
                  <a:gd name="connsiteX87" fmla="*/ 9151110 w 10437078"/>
                  <a:gd name="connsiteY87" fmla="*/ 642971 h 13008962"/>
                  <a:gd name="connsiteX88" fmla="*/ 9151110 w 10437078"/>
                  <a:gd name="connsiteY88" fmla="*/ 3806795 h 13008962"/>
                  <a:gd name="connsiteX89" fmla="*/ 8910005 w 10437078"/>
                  <a:gd name="connsiteY89" fmla="*/ 4047899 h 13008962"/>
                  <a:gd name="connsiteX90" fmla="*/ 8722485 w 10437078"/>
                  <a:gd name="connsiteY90" fmla="*/ 4503316 h 13008962"/>
                  <a:gd name="connsiteX91" fmla="*/ 8722485 w 10437078"/>
                  <a:gd name="connsiteY91" fmla="*/ 4575645 h 13008962"/>
                  <a:gd name="connsiteX92" fmla="*/ 9089490 w 10437078"/>
                  <a:gd name="connsiteY92" fmla="*/ 5154289 h 13008962"/>
                  <a:gd name="connsiteX93" fmla="*/ 8912679 w 10437078"/>
                  <a:gd name="connsiteY93" fmla="*/ 5331100 h 13008962"/>
                  <a:gd name="connsiteX94" fmla="*/ 8725159 w 10437078"/>
                  <a:gd name="connsiteY94" fmla="*/ 5786517 h 13008962"/>
                  <a:gd name="connsiteX95" fmla="*/ 8725159 w 10437078"/>
                  <a:gd name="connsiteY95" fmla="*/ 5858846 h 13008962"/>
                  <a:gd name="connsiteX96" fmla="*/ 9092165 w 10437078"/>
                  <a:gd name="connsiteY96" fmla="*/ 6437489 h 13008962"/>
                  <a:gd name="connsiteX97" fmla="*/ 8915354 w 10437078"/>
                  <a:gd name="connsiteY97" fmla="*/ 6614300 h 13008962"/>
                  <a:gd name="connsiteX98" fmla="*/ 8727833 w 10437078"/>
                  <a:gd name="connsiteY98" fmla="*/ 7069717 h 13008962"/>
                  <a:gd name="connsiteX99" fmla="*/ 8727833 w 10437078"/>
                  <a:gd name="connsiteY99" fmla="*/ 7142046 h 13008962"/>
                  <a:gd name="connsiteX100" fmla="*/ 9094839 w 10437078"/>
                  <a:gd name="connsiteY100" fmla="*/ 7720690 h 13008962"/>
                  <a:gd name="connsiteX101" fmla="*/ 8918029 w 10437078"/>
                  <a:gd name="connsiteY101" fmla="*/ 7897500 h 13008962"/>
                  <a:gd name="connsiteX102" fmla="*/ 8730508 w 10437078"/>
                  <a:gd name="connsiteY102" fmla="*/ 8352917 h 13008962"/>
                  <a:gd name="connsiteX103" fmla="*/ 8730508 w 10437078"/>
                  <a:gd name="connsiteY103" fmla="*/ 8425246 h 13008962"/>
                  <a:gd name="connsiteX104" fmla="*/ 9126992 w 10437078"/>
                  <a:gd name="connsiteY104" fmla="*/ 9019960 h 13008962"/>
                  <a:gd name="connsiteX105" fmla="*/ 9159133 w 10437078"/>
                  <a:gd name="connsiteY105" fmla="*/ 9033356 h 13008962"/>
                  <a:gd name="connsiteX106" fmla="*/ 9159133 w 10437078"/>
                  <a:gd name="connsiteY106" fmla="*/ 10072778 h 13008962"/>
                  <a:gd name="connsiteX107" fmla="*/ 10008325 w 10437078"/>
                  <a:gd name="connsiteY107" fmla="*/ 8004565 h 13008962"/>
                  <a:gd name="connsiteX108" fmla="*/ 9946706 w 10437078"/>
                  <a:gd name="connsiteY108" fmla="*/ 8157259 h 13008962"/>
                  <a:gd name="connsiteX109" fmla="*/ 9518081 w 10437078"/>
                  <a:gd name="connsiteY109" fmla="*/ 8585883 h 13008962"/>
                  <a:gd name="connsiteX110" fmla="*/ 9215369 w 10437078"/>
                  <a:gd name="connsiteY110" fmla="*/ 8585883 h 13008962"/>
                  <a:gd name="connsiteX111" fmla="*/ 9153761 w 10437078"/>
                  <a:gd name="connsiteY111" fmla="*/ 8433190 h 13008962"/>
                  <a:gd name="connsiteX112" fmla="*/ 9153761 w 10437078"/>
                  <a:gd name="connsiteY112" fmla="*/ 8358175 h 13008962"/>
                  <a:gd name="connsiteX113" fmla="*/ 9215369 w 10437078"/>
                  <a:gd name="connsiteY113" fmla="*/ 8205482 h 13008962"/>
                  <a:gd name="connsiteX114" fmla="*/ 9643994 w 10437078"/>
                  <a:gd name="connsiteY114" fmla="*/ 7776857 h 13008962"/>
                  <a:gd name="connsiteX115" fmla="*/ 9791338 w 10437078"/>
                  <a:gd name="connsiteY115" fmla="*/ 7712563 h 13008962"/>
                  <a:gd name="connsiteX116" fmla="*/ 9877063 w 10437078"/>
                  <a:gd name="connsiteY116" fmla="*/ 7728645 h 13008962"/>
                  <a:gd name="connsiteX117" fmla="*/ 10008325 w 10437078"/>
                  <a:gd name="connsiteY117" fmla="*/ 7926887 h 13008962"/>
                  <a:gd name="connsiteX118" fmla="*/ 10008325 w 10437078"/>
                  <a:gd name="connsiteY118" fmla="*/ 6718690 h 13008962"/>
                  <a:gd name="connsiteX119" fmla="*/ 9946706 w 10437078"/>
                  <a:gd name="connsiteY119" fmla="*/ 6871384 h 13008962"/>
                  <a:gd name="connsiteX120" fmla="*/ 9518081 w 10437078"/>
                  <a:gd name="connsiteY120" fmla="*/ 7300009 h 13008962"/>
                  <a:gd name="connsiteX121" fmla="*/ 9215369 w 10437078"/>
                  <a:gd name="connsiteY121" fmla="*/ 7300009 h 13008962"/>
                  <a:gd name="connsiteX122" fmla="*/ 9153761 w 10437078"/>
                  <a:gd name="connsiteY122" fmla="*/ 7147315 h 13008962"/>
                  <a:gd name="connsiteX123" fmla="*/ 9153761 w 10437078"/>
                  <a:gd name="connsiteY123" fmla="*/ 7072300 h 13008962"/>
                  <a:gd name="connsiteX124" fmla="*/ 9215369 w 10437078"/>
                  <a:gd name="connsiteY124" fmla="*/ 6919607 h 13008962"/>
                  <a:gd name="connsiteX125" fmla="*/ 9643994 w 10437078"/>
                  <a:gd name="connsiteY125" fmla="*/ 6490982 h 13008962"/>
                  <a:gd name="connsiteX126" fmla="*/ 9791338 w 10437078"/>
                  <a:gd name="connsiteY126" fmla="*/ 6426688 h 13008962"/>
                  <a:gd name="connsiteX127" fmla="*/ 9877063 w 10437078"/>
                  <a:gd name="connsiteY127" fmla="*/ 6442770 h 13008962"/>
                  <a:gd name="connsiteX128" fmla="*/ 10008325 w 10437078"/>
                  <a:gd name="connsiteY128" fmla="*/ 6641012 h 13008962"/>
                  <a:gd name="connsiteX129" fmla="*/ 10008325 w 10437078"/>
                  <a:gd name="connsiteY129" fmla="*/ 5432815 h 13008962"/>
                  <a:gd name="connsiteX130" fmla="*/ 9946706 w 10437078"/>
                  <a:gd name="connsiteY130" fmla="*/ 5585509 h 13008962"/>
                  <a:gd name="connsiteX131" fmla="*/ 9518081 w 10437078"/>
                  <a:gd name="connsiteY131" fmla="*/ 6014134 h 13008962"/>
                  <a:gd name="connsiteX132" fmla="*/ 9215369 w 10437078"/>
                  <a:gd name="connsiteY132" fmla="*/ 6014134 h 13008962"/>
                  <a:gd name="connsiteX133" fmla="*/ 9153761 w 10437078"/>
                  <a:gd name="connsiteY133" fmla="*/ 5861440 h 13008962"/>
                  <a:gd name="connsiteX134" fmla="*/ 9153761 w 10437078"/>
                  <a:gd name="connsiteY134" fmla="*/ 5786425 h 13008962"/>
                  <a:gd name="connsiteX135" fmla="*/ 9215369 w 10437078"/>
                  <a:gd name="connsiteY135" fmla="*/ 5633732 h 13008962"/>
                  <a:gd name="connsiteX136" fmla="*/ 9643994 w 10437078"/>
                  <a:gd name="connsiteY136" fmla="*/ 5205107 h 13008962"/>
                  <a:gd name="connsiteX137" fmla="*/ 9791338 w 10437078"/>
                  <a:gd name="connsiteY137" fmla="*/ 5140813 h 13008962"/>
                  <a:gd name="connsiteX138" fmla="*/ 9877063 w 10437078"/>
                  <a:gd name="connsiteY138" fmla="*/ 5156895 h 13008962"/>
                  <a:gd name="connsiteX139" fmla="*/ 10008325 w 10437078"/>
                  <a:gd name="connsiteY139" fmla="*/ 5355137 h 13008962"/>
                  <a:gd name="connsiteX140" fmla="*/ 10008325 w 10437078"/>
                  <a:gd name="connsiteY140" fmla="*/ 4146940 h 13008962"/>
                  <a:gd name="connsiteX141" fmla="*/ 9946706 w 10437078"/>
                  <a:gd name="connsiteY141" fmla="*/ 4299634 h 13008962"/>
                  <a:gd name="connsiteX142" fmla="*/ 9518081 w 10437078"/>
                  <a:gd name="connsiteY142" fmla="*/ 4728259 h 13008962"/>
                  <a:gd name="connsiteX143" fmla="*/ 9215369 w 10437078"/>
                  <a:gd name="connsiteY143" fmla="*/ 4728259 h 13008962"/>
                  <a:gd name="connsiteX144" fmla="*/ 9153761 w 10437078"/>
                  <a:gd name="connsiteY144" fmla="*/ 4575565 h 13008962"/>
                  <a:gd name="connsiteX145" fmla="*/ 9153761 w 10437078"/>
                  <a:gd name="connsiteY145" fmla="*/ 4500550 h 13008962"/>
                  <a:gd name="connsiteX146" fmla="*/ 9215369 w 10437078"/>
                  <a:gd name="connsiteY146" fmla="*/ 4347857 h 13008962"/>
                  <a:gd name="connsiteX147" fmla="*/ 9643994 w 10437078"/>
                  <a:gd name="connsiteY147" fmla="*/ 3919232 h 13008962"/>
                  <a:gd name="connsiteX148" fmla="*/ 9791338 w 10437078"/>
                  <a:gd name="connsiteY148" fmla="*/ 3854938 h 13008962"/>
                  <a:gd name="connsiteX149" fmla="*/ 9877063 w 10437078"/>
                  <a:gd name="connsiteY149" fmla="*/ 3871020 h 13008962"/>
                  <a:gd name="connsiteX150" fmla="*/ 10008325 w 10437078"/>
                  <a:gd name="connsiteY150" fmla="*/ 4069262 h 13008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10437078" h="13008962">
                    <a:moveTo>
                      <a:pt x="10040489" y="3479885"/>
                    </a:moveTo>
                    <a:cubicBezTo>
                      <a:pt x="9893145" y="3418266"/>
                      <a:pt x="9729730" y="3412917"/>
                      <a:pt x="9579723" y="3466490"/>
                    </a:cubicBezTo>
                    <a:lnTo>
                      <a:pt x="9579723" y="642938"/>
                    </a:lnTo>
                    <a:cubicBezTo>
                      <a:pt x="9579723" y="289316"/>
                      <a:pt x="9290407" y="0"/>
                      <a:pt x="8936785" y="0"/>
                    </a:cubicBezTo>
                    <a:lnTo>
                      <a:pt x="4221911" y="0"/>
                    </a:lnTo>
                    <a:cubicBezTo>
                      <a:pt x="3868289" y="0"/>
                      <a:pt x="3578973" y="289316"/>
                      <a:pt x="3578973" y="642938"/>
                    </a:cubicBezTo>
                    <a:lnTo>
                      <a:pt x="3578973" y="4781854"/>
                    </a:lnTo>
                    <a:cubicBezTo>
                      <a:pt x="3439664" y="4819356"/>
                      <a:pt x="3313763" y="4891685"/>
                      <a:pt x="3211967" y="4993492"/>
                    </a:cubicBezTo>
                    <a:lnTo>
                      <a:pt x="2052051" y="6153408"/>
                    </a:lnTo>
                    <a:cubicBezTo>
                      <a:pt x="1931499" y="6273960"/>
                      <a:pt x="1864530" y="6437375"/>
                      <a:pt x="1864530" y="6608825"/>
                    </a:cubicBezTo>
                    <a:lnTo>
                      <a:pt x="1864530" y="8433167"/>
                    </a:lnTo>
                    <a:cubicBezTo>
                      <a:pt x="1864530" y="8604617"/>
                      <a:pt x="1797562" y="8768032"/>
                      <a:pt x="1677010" y="8888584"/>
                    </a:cubicBezTo>
                    <a:lnTo>
                      <a:pt x="0" y="10565594"/>
                    </a:lnTo>
                    <a:lnTo>
                      <a:pt x="302712" y="10868306"/>
                    </a:lnTo>
                    <a:lnTo>
                      <a:pt x="1979722" y="9188667"/>
                    </a:lnTo>
                    <a:cubicBezTo>
                      <a:pt x="2180638" y="8987751"/>
                      <a:pt x="2293155" y="8714505"/>
                      <a:pt x="2293155" y="8430538"/>
                    </a:cubicBezTo>
                    <a:lnTo>
                      <a:pt x="2293155" y="6606196"/>
                    </a:lnTo>
                    <a:cubicBezTo>
                      <a:pt x="2293155" y="6549938"/>
                      <a:pt x="2314587" y="6493680"/>
                      <a:pt x="2354774" y="6453503"/>
                    </a:cubicBezTo>
                    <a:lnTo>
                      <a:pt x="3514691" y="5293586"/>
                    </a:lnTo>
                    <a:cubicBezTo>
                      <a:pt x="3667384" y="5140893"/>
                      <a:pt x="3916524" y="5140893"/>
                      <a:pt x="4069229" y="5293586"/>
                    </a:cubicBezTo>
                    <a:cubicBezTo>
                      <a:pt x="4221934" y="5446280"/>
                      <a:pt x="4221922" y="5695419"/>
                      <a:pt x="4069229" y="5848125"/>
                    </a:cubicBezTo>
                    <a:lnTo>
                      <a:pt x="3337892" y="6582148"/>
                    </a:lnTo>
                    <a:cubicBezTo>
                      <a:pt x="3217339" y="6702700"/>
                      <a:pt x="3150371" y="6866114"/>
                      <a:pt x="3150371" y="7037564"/>
                    </a:cubicBezTo>
                    <a:lnTo>
                      <a:pt x="3150371" y="7806415"/>
                    </a:lnTo>
                    <a:lnTo>
                      <a:pt x="3442373" y="8098417"/>
                    </a:lnTo>
                    <a:cubicBezTo>
                      <a:pt x="3804030" y="8460073"/>
                      <a:pt x="4007621" y="8950306"/>
                      <a:pt x="4007621" y="9462016"/>
                    </a:cubicBezTo>
                    <a:lnTo>
                      <a:pt x="4007621" y="10072812"/>
                    </a:lnTo>
                    <a:cubicBezTo>
                      <a:pt x="4007621" y="10426434"/>
                      <a:pt x="4296937" y="10715749"/>
                      <a:pt x="4650559" y="10715749"/>
                    </a:cubicBezTo>
                    <a:lnTo>
                      <a:pt x="5205096" y="10715749"/>
                    </a:lnTo>
                    <a:lnTo>
                      <a:pt x="4963992" y="10956854"/>
                    </a:lnTo>
                    <a:cubicBezTo>
                      <a:pt x="4843440" y="11077406"/>
                      <a:pt x="4680025" y="11144386"/>
                      <a:pt x="4508575" y="11144386"/>
                    </a:cubicBezTo>
                    <a:lnTo>
                      <a:pt x="4146919" y="11144386"/>
                    </a:lnTo>
                    <a:cubicBezTo>
                      <a:pt x="3862951" y="11144386"/>
                      <a:pt x="3589706" y="11256857"/>
                      <a:pt x="3388789" y="11457797"/>
                    </a:cubicBezTo>
                    <a:lnTo>
                      <a:pt x="2140405" y="12706181"/>
                    </a:lnTo>
                    <a:lnTo>
                      <a:pt x="2443117" y="13008962"/>
                    </a:lnTo>
                    <a:lnTo>
                      <a:pt x="3691501" y="11760578"/>
                    </a:lnTo>
                    <a:cubicBezTo>
                      <a:pt x="3812054" y="11639991"/>
                      <a:pt x="3975469" y="11573011"/>
                      <a:pt x="4146919" y="11573011"/>
                    </a:cubicBezTo>
                    <a:lnTo>
                      <a:pt x="4508575" y="11573011"/>
                    </a:lnTo>
                    <a:cubicBezTo>
                      <a:pt x="4792542" y="11573011"/>
                      <a:pt x="5065788" y="11460540"/>
                      <a:pt x="5266704" y="11259601"/>
                    </a:cubicBezTo>
                    <a:lnTo>
                      <a:pt x="5810521" y="10715749"/>
                    </a:lnTo>
                    <a:lnTo>
                      <a:pt x="8936854" y="10715749"/>
                    </a:lnTo>
                    <a:cubicBezTo>
                      <a:pt x="9290476" y="10715749"/>
                      <a:pt x="9579792" y="10426434"/>
                      <a:pt x="9579792" y="10072812"/>
                    </a:cubicBezTo>
                    <a:lnTo>
                      <a:pt x="9579792" y="9041438"/>
                    </a:lnTo>
                    <a:cubicBezTo>
                      <a:pt x="9670866" y="9009296"/>
                      <a:pt x="9751242" y="8955713"/>
                      <a:pt x="9820896" y="8888744"/>
                    </a:cubicBezTo>
                    <a:lnTo>
                      <a:pt x="10249521" y="8460119"/>
                    </a:lnTo>
                    <a:cubicBezTo>
                      <a:pt x="10370073" y="8339567"/>
                      <a:pt x="10437042" y="8176153"/>
                      <a:pt x="10437042" y="8004703"/>
                    </a:cubicBezTo>
                    <a:lnTo>
                      <a:pt x="10437042" y="7929699"/>
                    </a:lnTo>
                    <a:cubicBezTo>
                      <a:pt x="10439716" y="7680559"/>
                      <a:pt x="10295058" y="7455537"/>
                      <a:pt x="10070036" y="7351055"/>
                    </a:cubicBezTo>
                    <a:lnTo>
                      <a:pt x="10246847" y="7174245"/>
                    </a:lnTo>
                    <a:cubicBezTo>
                      <a:pt x="10367399" y="7053692"/>
                      <a:pt x="10434367" y="6890278"/>
                      <a:pt x="10434367" y="6718828"/>
                    </a:cubicBezTo>
                    <a:lnTo>
                      <a:pt x="10434367" y="6643812"/>
                    </a:lnTo>
                    <a:cubicBezTo>
                      <a:pt x="10437042" y="6394672"/>
                      <a:pt x="10292384" y="6169650"/>
                      <a:pt x="10067361" y="6065168"/>
                    </a:cubicBezTo>
                    <a:lnTo>
                      <a:pt x="10244172" y="5888358"/>
                    </a:lnTo>
                    <a:cubicBezTo>
                      <a:pt x="10364724" y="5767805"/>
                      <a:pt x="10431692" y="5604391"/>
                      <a:pt x="10431692" y="5432941"/>
                    </a:cubicBezTo>
                    <a:lnTo>
                      <a:pt x="10431692" y="5357937"/>
                    </a:lnTo>
                    <a:cubicBezTo>
                      <a:pt x="10434367" y="5108798"/>
                      <a:pt x="10289709" y="4883775"/>
                      <a:pt x="10064687" y="4779294"/>
                    </a:cubicBezTo>
                    <a:lnTo>
                      <a:pt x="10241497" y="4602483"/>
                    </a:lnTo>
                    <a:cubicBezTo>
                      <a:pt x="10362049" y="4481931"/>
                      <a:pt x="10429018" y="4318516"/>
                      <a:pt x="10429018" y="4147066"/>
                    </a:cubicBezTo>
                    <a:lnTo>
                      <a:pt x="10429018" y="4072051"/>
                    </a:lnTo>
                    <a:cubicBezTo>
                      <a:pt x="10439728" y="3812201"/>
                      <a:pt x="10281674" y="3576457"/>
                      <a:pt x="10040581" y="3480011"/>
                    </a:cubicBezTo>
                    <a:close/>
                    <a:moveTo>
                      <a:pt x="8020580" y="428647"/>
                    </a:moveTo>
                    <a:lnTo>
                      <a:pt x="7953612" y="693857"/>
                    </a:lnTo>
                    <a:cubicBezTo>
                      <a:pt x="7929494" y="790303"/>
                      <a:pt x="7843769" y="857272"/>
                      <a:pt x="7744660" y="857272"/>
                    </a:cubicBezTo>
                    <a:lnTo>
                      <a:pt x="5413968" y="857272"/>
                    </a:lnTo>
                    <a:cubicBezTo>
                      <a:pt x="5314848" y="857272"/>
                      <a:pt x="5229123" y="790303"/>
                      <a:pt x="5205017" y="693857"/>
                    </a:cubicBezTo>
                    <a:lnTo>
                      <a:pt x="5138037" y="428647"/>
                    </a:lnTo>
                    <a:close/>
                    <a:moveTo>
                      <a:pt x="9151075" y="10072709"/>
                    </a:moveTo>
                    <a:cubicBezTo>
                      <a:pt x="9151075" y="10190576"/>
                      <a:pt x="9054629" y="10287022"/>
                      <a:pt x="8936762" y="10287022"/>
                    </a:cubicBezTo>
                    <a:lnTo>
                      <a:pt x="4650513" y="10287022"/>
                    </a:lnTo>
                    <a:cubicBezTo>
                      <a:pt x="4532647" y="10287022"/>
                      <a:pt x="4436200" y="10190576"/>
                      <a:pt x="4436200" y="10072709"/>
                    </a:cubicBezTo>
                    <a:lnTo>
                      <a:pt x="4436200" y="9459238"/>
                    </a:lnTo>
                    <a:cubicBezTo>
                      <a:pt x="4438875" y="8832371"/>
                      <a:pt x="4189747" y="8232342"/>
                      <a:pt x="3745040" y="7792973"/>
                    </a:cubicBezTo>
                    <a:lnTo>
                      <a:pt x="3578950" y="7626884"/>
                    </a:lnTo>
                    <a:lnTo>
                      <a:pt x="3578950" y="7034844"/>
                    </a:lnTo>
                    <a:cubicBezTo>
                      <a:pt x="3578950" y="6978585"/>
                      <a:pt x="3600382" y="6922327"/>
                      <a:pt x="3640569" y="6882151"/>
                    </a:cubicBezTo>
                    <a:lnTo>
                      <a:pt x="4371907" y="6150814"/>
                    </a:lnTo>
                    <a:cubicBezTo>
                      <a:pt x="4693375" y="5832020"/>
                      <a:pt x="4693375" y="5312320"/>
                      <a:pt x="4371907" y="4990897"/>
                    </a:cubicBezTo>
                    <a:cubicBezTo>
                      <a:pt x="4270100" y="4889102"/>
                      <a:pt x="4144198" y="4816772"/>
                      <a:pt x="4004901" y="4779259"/>
                    </a:cubicBezTo>
                    <a:lnTo>
                      <a:pt x="4004901" y="642971"/>
                    </a:lnTo>
                    <a:cubicBezTo>
                      <a:pt x="4004901" y="525105"/>
                      <a:pt x="4101336" y="428658"/>
                      <a:pt x="4219213" y="428658"/>
                    </a:cubicBezTo>
                    <a:lnTo>
                      <a:pt x="4696061" y="428658"/>
                    </a:lnTo>
                    <a:lnTo>
                      <a:pt x="4789822" y="798350"/>
                    </a:lnTo>
                    <a:cubicBezTo>
                      <a:pt x="4862151" y="1084992"/>
                      <a:pt x="5119326" y="1285908"/>
                      <a:pt x="5414003" y="1285908"/>
                    </a:cubicBezTo>
                    <a:lnTo>
                      <a:pt x="7744694" y="1285908"/>
                    </a:lnTo>
                    <a:cubicBezTo>
                      <a:pt x="8039371" y="1285908"/>
                      <a:pt x="8296546" y="1084992"/>
                      <a:pt x="8368875" y="798350"/>
                    </a:cubicBezTo>
                    <a:lnTo>
                      <a:pt x="8462635" y="428658"/>
                    </a:lnTo>
                    <a:lnTo>
                      <a:pt x="8936797" y="428658"/>
                    </a:lnTo>
                    <a:cubicBezTo>
                      <a:pt x="9054663" y="428658"/>
                      <a:pt x="9151110" y="525099"/>
                      <a:pt x="9151110" y="642971"/>
                    </a:cubicBezTo>
                    <a:lnTo>
                      <a:pt x="9151110" y="3806795"/>
                    </a:lnTo>
                    <a:lnTo>
                      <a:pt x="8910005" y="4047899"/>
                    </a:lnTo>
                    <a:cubicBezTo>
                      <a:pt x="8789452" y="4168451"/>
                      <a:pt x="8722485" y="4331866"/>
                      <a:pt x="8722485" y="4503316"/>
                    </a:cubicBezTo>
                    <a:lnTo>
                      <a:pt x="8722485" y="4575645"/>
                    </a:lnTo>
                    <a:cubicBezTo>
                      <a:pt x="8719798" y="4824785"/>
                      <a:pt x="8864468" y="5049807"/>
                      <a:pt x="9089490" y="5154289"/>
                    </a:cubicBezTo>
                    <a:lnTo>
                      <a:pt x="8912679" y="5331100"/>
                    </a:lnTo>
                    <a:cubicBezTo>
                      <a:pt x="8792127" y="5451652"/>
                      <a:pt x="8725159" y="5615067"/>
                      <a:pt x="8725159" y="5786517"/>
                    </a:cubicBezTo>
                    <a:lnTo>
                      <a:pt x="8725159" y="5858846"/>
                    </a:lnTo>
                    <a:cubicBezTo>
                      <a:pt x="8722473" y="6107985"/>
                      <a:pt x="8867143" y="6333008"/>
                      <a:pt x="9092165" y="6437489"/>
                    </a:cubicBezTo>
                    <a:lnTo>
                      <a:pt x="8915354" y="6614300"/>
                    </a:lnTo>
                    <a:cubicBezTo>
                      <a:pt x="8794802" y="6734852"/>
                      <a:pt x="8727833" y="6898267"/>
                      <a:pt x="8727833" y="7069717"/>
                    </a:cubicBezTo>
                    <a:lnTo>
                      <a:pt x="8727833" y="7142046"/>
                    </a:lnTo>
                    <a:cubicBezTo>
                      <a:pt x="8725148" y="7391186"/>
                      <a:pt x="8869817" y="7616208"/>
                      <a:pt x="9094839" y="7720690"/>
                    </a:cubicBezTo>
                    <a:lnTo>
                      <a:pt x="8918029" y="7897500"/>
                    </a:lnTo>
                    <a:cubicBezTo>
                      <a:pt x="8797477" y="8018053"/>
                      <a:pt x="8730508" y="8181467"/>
                      <a:pt x="8730508" y="8352917"/>
                    </a:cubicBezTo>
                    <a:lnTo>
                      <a:pt x="8730508" y="8425246"/>
                    </a:lnTo>
                    <a:cubicBezTo>
                      <a:pt x="8727822" y="8685096"/>
                      <a:pt x="8885888" y="8920840"/>
                      <a:pt x="9126992" y="9019960"/>
                    </a:cubicBezTo>
                    <a:cubicBezTo>
                      <a:pt x="9137702" y="9025321"/>
                      <a:pt x="9148423" y="9028007"/>
                      <a:pt x="9159133" y="9033356"/>
                    </a:cubicBezTo>
                    <a:lnTo>
                      <a:pt x="9159133" y="10072778"/>
                    </a:lnTo>
                    <a:close/>
                    <a:moveTo>
                      <a:pt x="10008325" y="8004565"/>
                    </a:moveTo>
                    <a:cubicBezTo>
                      <a:pt x="10008325" y="8060824"/>
                      <a:pt x="9986894" y="8117082"/>
                      <a:pt x="9946706" y="8157259"/>
                    </a:cubicBezTo>
                    <a:lnTo>
                      <a:pt x="9518081" y="8585883"/>
                    </a:lnTo>
                    <a:cubicBezTo>
                      <a:pt x="9435042" y="8668934"/>
                      <a:pt x="9298408" y="8668934"/>
                      <a:pt x="9215369" y="8585883"/>
                    </a:cubicBezTo>
                    <a:cubicBezTo>
                      <a:pt x="9175193" y="8545696"/>
                      <a:pt x="9153761" y="8492123"/>
                      <a:pt x="9153761" y="8433190"/>
                    </a:cubicBezTo>
                    <a:lnTo>
                      <a:pt x="9153761" y="8358175"/>
                    </a:lnTo>
                    <a:cubicBezTo>
                      <a:pt x="9153761" y="8301928"/>
                      <a:pt x="9175193" y="8245670"/>
                      <a:pt x="9215369" y="8205482"/>
                    </a:cubicBezTo>
                    <a:lnTo>
                      <a:pt x="9643994" y="7776857"/>
                    </a:lnTo>
                    <a:cubicBezTo>
                      <a:pt x="9681507" y="7736680"/>
                      <a:pt x="9735080" y="7712563"/>
                      <a:pt x="9791338" y="7712563"/>
                    </a:cubicBezTo>
                    <a:cubicBezTo>
                      <a:pt x="9820816" y="7712563"/>
                      <a:pt x="9850283" y="7717924"/>
                      <a:pt x="9877063" y="7728645"/>
                    </a:cubicBezTo>
                    <a:cubicBezTo>
                      <a:pt x="9957439" y="7760786"/>
                      <a:pt x="10011011" y="7838476"/>
                      <a:pt x="10008325" y="7926887"/>
                    </a:cubicBezTo>
                    <a:close/>
                    <a:moveTo>
                      <a:pt x="10008325" y="6718690"/>
                    </a:moveTo>
                    <a:cubicBezTo>
                      <a:pt x="10008325" y="6774949"/>
                      <a:pt x="9986894" y="6831207"/>
                      <a:pt x="9946706" y="6871384"/>
                    </a:cubicBezTo>
                    <a:lnTo>
                      <a:pt x="9518081" y="7300009"/>
                    </a:lnTo>
                    <a:cubicBezTo>
                      <a:pt x="9435042" y="7383059"/>
                      <a:pt x="9298408" y="7383059"/>
                      <a:pt x="9215369" y="7300009"/>
                    </a:cubicBezTo>
                    <a:cubicBezTo>
                      <a:pt x="9175193" y="7259821"/>
                      <a:pt x="9153761" y="7206248"/>
                      <a:pt x="9153761" y="7147315"/>
                    </a:cubicBezTo>
                    <a:lnTo>
                      <a:pt x="9153761" y="7072300"/>
                    </a:lnTo>
                    <a:cubicBezTo>
                      <a:pt x="9153761" y="7016053"/>
                      <a:pt x="9175193" y="6959795"/>
                      <a:pt x="9215369" y="6919607"/>
                    </a:cubicBezTo>
                    <a:lnTo>
                      <a:pt x="9643994" y="6490982"/>
                    </a:lnTo>
                    <a:cubicBezTo>
                      <a:pt x="9681507" y="6450805"/>
                      <a:pt x="9735080" y="6426688"/>
                      <a:pt x="9791338" y="6426688"/>
                    </a:cubicBezTo>
                    <a:cubicBezTo>
                      <a:pt x="9820816" y="6426688"/>
                      <a:pt x="9850283" y="6432049"/>
                      <a:pt x="9877063" y="6442770"/>
                    </a:cubicBezTo>
                    <a:cubicBezTo>
                      <a:pt x="9957439" y="6474911"/>
                      <a:pt x="10011011" y="6552601"/>
                      <a:pt x="10008325" y="6641012"/>
                    </a:cubicBezTo>
                    <a:close/>
                    <a:moveTo>
                      <a:pt x="10008325" y="5432815"/>
                    </a:moveTo>
                    <a:cubicBezTo>
                      <a:pt x="10008325" y="5489074"/>
                      <a:pt x="9986894" y="5545332"/>
                      <a:pt x="9946706" y="5585509"/>
                    </a:cubicBezTo>
                    <a:lnTo>
                      <a:pt x="9518081" y="6014134"/>
                    </a:lnTo>
                    <a:cubicBezTo>
                      <a:pt x="9435042" y="6097184"/>
                      <a:pt x="9298408" y="6097184"/>
                      <a:pt x="9215369" y="6014134"/>
                    </a:cubicBezTo>
                    <a:cubicBezTo>
                      <a:pt x="9175193" y="5973946"/>
                      <a:pt x="9153761" y="5920373"/>
                      <a:pt x="9153761" y="5861440"/>
                    </a:cubicBezTo>
                    <a:lnTo>
                      <a:pt x="9153761" y="5786425"/>
                    </a:lnTo>
                    <a:cubicBezTo>
                      <a:pt x="9153761" y="5730178"/>
                      <a:pt x="9175193" y="5673920"/>
                      <a:pt x="9215369" y="5633732"/>
                    </a:cubicBezTo>
                    <a:lnTo>
                      <a:pt x="9643994" y="5205107"/>
                    </a:lnTo>
                    <a:cubicBezTo>
                      <a:pt x="9681507" y="5164930"/>
                      <a:pt x="9735080" y="5140813"/>
                      <a:pt x="9791338" y="5140813"/>
                    </a:cubicBezTo>
                    <a:cubicBezTo>
                      <a:pt x="9820816" y="5140813"/>
                      <a:pt x="9850283" y="5146174"/>
                      <a:pt x="9877063" y="5156895"/>
                    </a:cubicBezTo>
                    <a:cubicBezTo>
                      <a:pt x="9957439" y="5189036"/>
                      <a:pt x="10011011" y="5266726"/>
                      <a:pt x="10008325" y="5355137"/>
                    </a:cubicBezTo>
                    <a:close/>
                    <a:moveTo>
                      <a:pt x="10008325" y="4146940"/>
                    </a:moveTo>
                    <a:cubicBezTo>
                      <a:pt x="10008325" y="4203199"/>
                      <a:pt x="9986894" y="4259457"/>
                      <a:pt x="9946706" y="4299634"/>
                    </a:cubicBezTo>
                    <a:lnTo>
                      <a:pt x="9518081" y="4728259"/>
                    </a:lnTo>
                    <a:cubicBezTo>
                      <a:pt x="9435042" y="4811309"/>
                      <a:pt x="9298408" y="4811309"/>
                      <a:pt x="9215369" y="4728259"/>
                    </a:cubicBezTo>
                    <a:cubicBezTo>
                      <a:pt x="9175193" y="4688071"/>
                      <a:pt x="9153761" y="4634498"/>
                      <a:pt x="9153761" y="4575565"/>
                    </a:cubicBezTo>
                    <a:lnTo>
                      <a:pt x="9153761" y="4500550"/>
                    </a:lnTo>
                    <a:cubicBezTo>
                      <a:pt x="9153761" y="4444303"/>
                      <a:pt x="9175193" y="4388045"/>
                      <a:pt x="9215369" y="4347857"/>
                    </a:cubicBezTo>
                    <a:lnTo>
                      <a:pt x="9643994" y="3919232"/>
                    </a:lnTo>
                    <a:cubicBezTo>
                      <a:pt x="9681507" y="3879055"/>
                      <a:pt x="9735080" y="3854938"/>
                      <a:pt x="9791338" y="3854938"/>
                    </a:cubicBezTo>
                    <a:cubicBezTo>
                      <a:pt x="9820816" y="3854938"/>
                      <a:pt x="9850283" y="3860299"/>
                      <a:pt x="9877063" y="3871020"/>
                    </a:cubicBezTo>
                    <a:cubicBezTo>
                      <a:pt x="9957439" y="3903161"/>
                      <a:pt x="10011011" y="3980851"/>
                      <a:pt x="10008325" y="4069262"/>
                    </a:cubicBezTo>
                    <a:close/>
                  </a:path>
                </a:pathLst>
              </a:custGeom>
              <a:grpFill/>
              <a:ln w="11430" cap="flat">
                <a:noFill/>
                <a:prstDash val="solid"/>
                <a:miter/>
              </a:ln>
            </p:spPr>
            <p:txBody>
              <a:bodyPr rtlCol="0" anchor="ctr"/>
              <a:lstStyle/>
              <a:p>
                <a:endParaRPr lang="en-US"/>
              </a:p>
            </p:txBody>
          </p:sp>
          <p:sp>
            <p:nvSpPr>
              <p:cNvPr id="259" name="Freeform: Shape 258">
                <a:extLst>
                  <a:ext uri="{FF2B5EF4-FFF2-40B4-BE49-F238E27FC236}">
                    <a16:creationId xmlns:a16="http://schemas.microsoft.com/office/drawing/2014/main" id="{4166415C-8842-4165-3FDC-65012E964AE1}"/>
                  </a:ext>
                </a:extLst>
              </p:cNvPr>
              <p:cNvSpPr/>
              <p:nvPr/>
            </p:nvSpPr>
            <p:spPr>
              <a:xfrm>
                <a:off x="10477500" y="3624578"/>
                <a:ext cx="3429000" cy="4305006"/>
              </a:xfrm>
              <a:custGeom>
                <a:avLst/>
                <a:gdLst>
                  <a:gd name="connsiteX0" fmla="*/ 0 w 3429000"/>
                  <a:gd name="connsiteY0" fmla="*/ 734023 h 4305006"/>
                  <a:gd name="connsiteX1" fmla="*/ 0 w 3429000"/>
                  <a:gd name="connsiteY1" fmla="*/ 1518944 h 4305006"/>
                  <a:gd name="connsiteX2" fmla="*/ 214313 w 3429000"/>
                  <a:gd name="connsiteY2" fmla="*/ 1518944 h 4305006"/>
                  <a:gd name="connsiteX3" fmla="*/ 214313 w 3429000"/>
                  <a:gd name="connsiteY3" fmla="*/ 3019132 h 4305006"/>
                  <a:gd name="connsiteX4" fmla="*/ 0 w 3429000"/>
                  <a:gd name="connsiteY4" fmla="*/ 3019132 h 4305006"/>
                  <a:gd name="connsiteX5" fmla="*/ 0 w 3429000"/>
                  <a:gd name="connsiteY5" fmla="*/ 4305007 h 4305006"/>
                  <a:gd name="connsiteX6" fmla="*/ 3429000 w 3429000"/>
                  <a:gd name="connsiteY6" fmla="*/ 4305007 h 4305006"/>
                  <a:gd name="connsiteX7" fmla="*/ 3429000 w 3429000"/>
                  <a:gd name="connsiteY7" fmla="*/ 3019132 h 4305006"/>
                  <a:gd name="connsiteX8" fmla="*/ 3214688 w 3429000"/>
                  <a:gd name="connsiteY8" fmla="*/ 3019132 h 4305006"/>
                  <a:gd name="connsiteX9" fmla="*/ 3214688 w 3429000"/>
                  <a:gd name="connsiteY9" fmla="*/ 1518944 h 4305006"/>
                  <a:gd name="connsiteX10" fmla="*/ 3429000 w 3429000"/>
                  <a:gd name="connsiteY10" fmla="*/ 1518944 h 4305006"/>
                  <a:gd name="connsiteX11" fmla="*/ 3429000 w 3429000"/>
                  <a:gd name="connsiteY11" fmla="*/ 734023 h 4305006"/>
                  <a:gd name="connsiteX12" fmla="*/ 1714500 w 3429000"/>
                  <a:gd name="connsiteY12" fmla="*/ 0 h 4305006"/>
                  <a:gd name="connsiteX13" fmla="*/ 3000375 w 3429000"/>
                  <a:gd name="connsiteY13" fmla="*/ 3876359 h 4305006"/>
                  <a:gd name="connsiteX14" fmla="*/ 428625 w 3429000"/>
                  <a:gd name="connsiteY14" fmla="*/ 3876359 h 4305006"/>
                  <a:gd name="connsiteX15" fmla="*/ 428625 w 3429000"/>
                  <a:gd name="connsiteY15" fmla="*/ 3447734 h 4305006"/>
                  <a:gd name="connsiteX16" fmla="*/ 3000375 w 3429000"/>
                  <a:gd name="connsiteY16" fmla="*/ 3447734 h 4305006"/>
                  <a:gd name="connsiteX17" fmla="*/ 642938 w 3429000"/>
                  <a:gd name="connsiteY17" fmla="*/ 3019109 h 4305006"/>
                  <a:gd name="connsiteX18" fmla="*/ 642938 w 3429000"/>
                  <a:gd name="connsiteY18" fmla="*/ 1518921 h 4305006"/>
                  <a:gd name="connsiteX19" fmla="*/ 1071563 w 3429000"/>
                  <a:gd name="connsiteY19" fmla="*/ 1518921 h 4305006"/>
                  <a:gd name="connsiteX20" fmla="*/ 1071563 w 3429000"/>
                  <a:gd name="connsiteY20" fmla="*/ 3019109 h 4305006"/>
                  <a:gd name="connsiteX21" fmla="*/ 1500188 w 3429000"/>
                  <a:gd name="connsiteY21" fmla="*/ 3019109 h 4305006"/>
                  <a:gd name="connsiteX22" fmla="*/ 1500188 w 3429000"/>
                  <a:gd name="connsiteY22" fmla="*/ 1518921 h 4305006"/>
                  <a:gd name="connsiteX23" fmla="*/ 1928813 w 3429000"/>
                  <a:gd name="connsiteY23" fmla="*/ 1518921 h 4305006"/>
                  <a:gd name="connsiteX24" fmla="*/ 1928813 w 3429000"/>
                  <a:gd name="connsiteY24" fmla="*/ 3019109 h 4305006"/>
                  <a:gd name="connsiteX25" fmla="*/ 2357438 w 3429000"/>
                  <a:gd name="connsiteY25" fmla="*/ 3019109 h 4305006"/>
                  <a:gd name="connsiteX26" fmla="*/ 2357438 w 3429000"/>
                  <a:gd name="connsiteY26" fmla="*/ 1518921 h 4305006"/>
                  <a:gd name="connsiteX27" fmla="*/ 2786063 w 3429000"/>
                  <a:gd name="connsiteY27" fmla="*/ 1518921 h 4305006"/>
                  <a:gd name="connsiteX28" fmla="*/ 2786063 w 3429000"/>
                  <a:gd name="connsiteY28" fmla="*/ 3019109 h 4305006"/>
                  <a:gd name="connsiteX29" fmla="*/ 3000375 w 3429000"/>
                  <a:gd name="connsiteY29" fmla="*/ 1090296 h 4305006"/>
                  <a:gd name="connsiteX30" fmla="*/ 428625 w 3429000"/>
                  <a:gd name="connsiteY30" fmla="*/ 1090296 h 4305006"/>
                  <a:gd name="connsiteX31" fmla="*/ 428625 w 3429000"/>
                  <a:gd name="connsiteY31" fmla="*/ 1017967 h 4305006"/>
                  <a:gd name="connsiteX32" fmla="*/ 1714500 w 3429000"/>
                  <a:gd name="connsiteY32" fmla="*/ 466115 h 4305006"/>
                  <a:gd name="connsiteX33" fmla="*/ 3000375 w 3429000"/>
                  <a:gd name="connsiteY33" fmla="*/ 1017967 h 4305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429000" h="4305006">
                    <a:moveTo>
                      <a:pt x="0" y="734023"/>
                    </a:moveTo>
                    <a:lnTo>
                      <a:pt x="0" y="1518944"/>
                    </a:lnTo>
                    <a:lnTo>
                      <a:pt x="214313" y="1518944"/>
                    </a:lnTo>
                    <a:lnTo>
                      <a:pt x="214313" y="3019132"/>
                    </a:lnTo>
                    <a:lnTo>
                      <a:pt x="0" y="3019132"/>
                    </a:lnTo>
                    <a:lnTo>
                      <a:pt x="0" y="4305007"/>
                    </a:lnTo>
                    <a:lnTo>
                      <a:pt x="3429000" y="4305007"/>
                    </a:lnTo>
                    <a:lnTo>
                      <a:pt x="3429000" y="3019132"/>
                    </a:lnTo>
                    <a:lnTo>
                      <a:pt x="3214688" y="3019132"/>
                    </a:lnTo>
                    <a:lnTo>
                      <a:pt x="3214688" y="1518944"/>
                    </a:lnTo>
                    <a:lnTo>
                      <a:pt x="3429000" y="1518944"/>
                    </a:lnTo>
                    <a:lnTo>
                      <a:pt x="3429000" y="734023"/>
                    </a:lnTo>
                    <a:lnTo>
                      <a:pt x="1714500" y="0"/>
                    </a:lnTo>
                    <a:close/>
                    <a:moveTo>
                      <a:pt x="3000375" y="3876359"/>
                    </a:moveTo>
                    <a:lnTo>
                      <a:pt x="428625" y="3876359"/>
                    </a:lnTo>
                    <a:lnTo>
                      <a:pt x="428625" y="3447734"/>
                    </a:lnTo>
                    <a:lnTo>
                      <a:pt x="3000375" y="3447734"/>
                    </a:lnTo>
                    <a:close/>
                    <a:moveTo>
                      <a:pt x="642938" y="3019109"/>
                    </a:moveTo>
                    <a:lnTo>
                      <a:pt x="642938" y="1518921"/>
                    </a:lnTo>
                    <a:lnTo>
                      <a:pt x="1071563" y="1518921"/>
                    </a:lnTo>
                    <a:lnTo>
                      <a:pt x="1071563" y="3019109"/>
                    </a:lnTo>
                    <a:close/>
                    <a:moveTo>
                      <a:pt x="1500188" y="3019109"/>
                    </a:moveTo>
                    <a:lnTo>
                      <a:pt x="1500188" y="1518921"/>
                    </a:lnTo>
                    <a:lnTo>
                      <a:pt x="1928813" y="1518921"/>
                    </a:lnTo>
                    <a:lnTo>
                      <a:pt x="1928813" y="3019109"/>
                    </a:lnTo>
                    <a:close/>
                    <a:moveTo>
                      <a:pt x="2357438" y="3019109"/>
                    </a:moveTo>
                    <a:lnTo>
                      <a:pt x="2357438" y="1518921"/>
                    </a:lnTo>
                    <a:lnTo>
                      <a:pt x="2786063" y="1518921"/>
                    </a:lnTo>
                    <a:lnTo>
                      <a:pt x="2786063" y="3019109"/>
                    </a:lnTo>
                    <a:close/>
                    <a:moveTo>
                      <a:pt x="3000375" y="1090296"/>
                    </a:moveTo>
                    <a:lnTo>
                      <a:pt x="428625" y="1090296"/>
                    </a:lnTo>
                    <a:lnTo>
                      <a:pt x="428625" y="1017967"/>
                    </a:lnTo>
                    <a:lnTo>
                      <a:pt x="1714500" y="466115"/>
                    </a:lnTo>
                    <a:lnTo>
                      <a:pt x="3000375" y="1017967"/>
                    </a:lnTo>
                    <a:close/>
                  </a:path>
                </a:pathLst>
              </a:custGeom>
              <a:grpFill/>
              <a:ln w="11430" cap="flat">
                <a:noFill/>
                <a:prstDash val="solid"/>
                <a:miter/>
              </a:ln>
            </p:spPr>
            <p:txBody>
              <a:bodyPr rtlCol="0" anchor="ctr"/>
              <a:lstStyle/>
              <a:p>
                <a:endParaRPr lang="en-US"/>
              </a:p>
            </p:txBody>
          </p:sp>
          <p:sp>
            <p:nvSpPr>
              <p:cNvPr id="261" name="Freeform: Shape 260">
                <a:extLst>
                  <a:ext uri="{FF2B5EF4-FFF2-40B4-BE49-F238E27FC236}">
                    <a16:creationId xmlns:a16="http://schemas.microsoft.com/office/drawing/2014/main" id="{CA8DC411-D460-EFCA-A52C-FD28C72E5181}"/>
                  </a:ext>
                </a:extLst>
              </p:cNvPr>
              <p:cNvSpPr/>
              <p:nvPr/>
            </p:nvSpPr>
            <p:spPr>
              <a:xfrm>
                <a:off x="16762171" y="4848857"/>
                <a:ext cx="786298" cy="4018330"/>
              </a:xfrm>
              <a:custGeom>
                <a:avLst/>
                <a:gdLst>
                  <a:gd name="connsiteX0" fmla="*/ 0 w 786298"/>
                  <a:gd name="connsiteY0" fmla="*/ 160683 h 4018330"/>
                  <a:gd name="connsiteX1" fmla="*/ 0 w 786298"/>
                  <a:gd name="connsiteY1" fmla="*/ 3857602 h 4018330"/>
                  <a:gd name="connsiteX2" fmla="*/ 396507 w 786298"/>
                  <a:gd name="connsiteY2" fmla="*/ 4018331 h 4018330"/>
                  <a:gd name="connsiteX3" fmla="*/ 396507 w 786298"/>
                  <a:gd name="connsiteY3" fmla="*/ 0 h 4018330"/>
                </a:gdLst>
                <a:ahLst/>
                <a:cxnLst>
                  <a:cxn ang="0">
                    <a:pos x="connsiteX0" y="connsiteY0"/>
                  </a:cxn>
                  <a:cxn ang="0">
                    <a:pos x="connsiteX1" y="connsiteY1"/>
                  </a:cxn>
                  <a:cxn ang="0">
                    <a:pos x="connsiteX2" y="connsiteY2"/>
                  </a:cxn>
                  <a:cxn ang="0">
                    <a:pos x="connsiteX3" y="connsiteY3"/>
                  </a:cxn>
                </a:cxnLst>
                <a:rect l="l" t="t" r="r" b="b"/>
                <a:pathLst>
                  <a:path w="786298" h="4018330">
                    <a:moveTo>
                      <a:pt x="0" y="160683"/>
                    </a:moveTo>
                    <a:cubicBezTo>
                      <a:pt x="476860" y="1347460"/>
                      <a:pt x="476860" y="2670826"/>
                      <a:pt x="0" y="3857602"/>
                    </a:cubicBezTo>
                    <a:lnTo>
                      <a:pt x="396507" y="4018331"/>
                    </a:lnTo>
                    <a:cubicBezTo>
                      <a:pt x="916229" y="2729827"/>
                      <a:pt x="916229" y="1288504"/>
                      <a:pt x="396507" y="0"/>
                    </a:cubicBezTo>
                    <a:close/>
                  </a:path>
                </a:pathLst>
              </a:custGeom>
              <a:grpFill/>
              <a:ln w="11430" cap="flat">
                <a:noFill/>
                <a:prstDash val="solid"/>
                <a:miter/>
              </a:ln>
            </p:spPr>
            <p:txBody>
              <a:bodyPr rtlCol="0" anchor="ctr"/>
              <a:lstStyle/>
              <a:p>
                <a:endParaRPr lang="en-US"/>
              </a:p>
            </p:txBody>
          </p:sp>
          <p:sp>
            <p:nvSpPr>
              <p:cNvPr id="262" name="Freeform: Shape 261">
                <a:extLst>
                  <a:ext uri="{FF2B5EF4-FFF2-40B4-BE49-F238E27FC236}">
                    <a16:creationId xmlns:a16="http://schemas.microsoft.com/office/drawing/2014/main" id="{0749C69E-0D81-B43F-78B0-DDE0B91B56C7}"/>
                  </a:ext>
                </a:extLst>
              </p:cNvPr>
              <p:cNvSpPr/>
              <p:nvPr/>
            </p:nvSpPr>
            <p:spPr>
              <a:xfrm>
                <a:off x="17744808" y="4420140"/>
                <a:ext cx="876737" cy="4878323"/>
              </a:xfrm>
              <a:custGeom>
                <a:avLst/>
                <a:gdLst>
                  <a:gd name="connsiteX0" fmla="*/ 396506 w 876737"/>
                  <a:gd name="connsiteY0" fmla="*/ 69 h 4878323"/>
                  <a:gd name="connsiteX1" fmla="*/ 0 w 876737"/>
                  <a:gd name="connsiteY1" fmla="*/ 163483 h 4878323"/>
                  <a:gd name="connsiteX2" fmla="*/ 0 w 876737"/>
                  <a:gd name="connsiteY2" fmla="*/ 4714909 h 4878323"/>
                  <a:gd name="connsiteX3" fmla="*/ 396506 w 876737"/>
                  <a:gd name="connsiteY3" fmla="*/ 4878324 h 4878323"/>
                  <a:gd name="connsiteX4" fmla="*/ 396506 w 876737"/>
                  <a:gd name="connsiteY4" fmla="*/ 0 h 4878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6737" h="4878323">
                    <a:moveTo>
                      <a:pt x="396506" y="69"/>
                    </a:moveTo>
                    <a:lnTo>
                      <a:pt x="0" y="163483"/>
                    </a:lnTo>
                    <a:cubicBezTo>
                      <a:pt x="594702" y="1623437"/>
                      <a:pt x="594702" y="3257584"/>
                      <a:pt x="0" y="4714909"/>
                    </a:cubicBezTo>
                    <a:lnTo>
                      <a:pt x="396506" y="4878324"/>
                    </a:lnTo>
                    <a:cubicBezTo>
                      <a:pt x="1036815" y="3313786"/>
                      <a:pt x="1036815" y="1561795"/>
                      <a:pt x="396506" y="0"/>
                    </a:cubicBezTo>
                    <a:close/>
                  </a:path>
                </a:pathLst>
              </a:custGeom>
              <a:grpFill/>
              <a:ln w="11430" cap="flat">
                <a:noFill/>
                <a:prstDash val="solid"/>
                <a:miter/>
              </a:ln>
            </p:spPr>
            <p:txBody>
              <a:bodyPr rtlCol="0" anchor="ctr"/>
              <a:lstStyle/>
              <a:p>
                <a:endParaRPr lang="en-US"/>
              </a:p>
            </p:txBody>
          </p:sp>
          <p:sp>
            <p:nvSpPr>
              <p:cNvPr id="264" name="Freeform: Shape 263">
                <a:extLst>
                  <a:ext uri="{FF2B5EF4-FFF2-40B4-BE49-F238E27FC236}">
                    <a16:creationId xmlns:a16="http://schemas.microsoft.com/office/drawing/2014/main" id="{A9611009-42E0-B64C-9FE1-4CED6192E8B5}"/>
                  </a:ext>
                </a:extLst>
              </p:cNvPr>
              <p:cNvSpPr/>
              <p:nvPr/>
            </p:nvSpPr>
            <p:spPr>
              <a:xfrm>
                <a:off x="6852978" y="4848811"/>
                <a:ext cx="768850" cy="1596622"/>
              </a:xfrm>
              <a:custGeom>
                <a:avLst/>
                <a:gdLst>
                  <a:gd name="connsiteX0" fmla="*/ 768850 w 768850"/>
                  <a:gd name="connsiteY0" fmla="*/ 160729 h 1596622"/>
                  <a:gd name="connsiteX1" fmla="*/ 372367 w 768850"/>
                  <a:gd name="connsiteY1" fmla="*/ 0 h 1596622"/>
                  <a:gd name="connsiteX2" fmla="*/ 0 w 768850"/>
                  <a:gd name="connsiteY2" fmla="*/ 1561795 h 1596622"/>
                  <a:gd name="connsiteX3" fmla="*/ 425950 w 768850"/>
                  <a:gd name="connsiteY3" fmla="*/ 1596623 h 1596622"/>
                  <a:gd name="connsiteX4" fmla="*/ 768850 w 768850"/>
                  <a:gd name="connsiteY4" fmla="*/ 160786 h 1596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8850" h="1596622">
                    <a:moveTo>
                      <a:pt x="768850" y="160729"/>
                    </a:moveTo>
                    <a:lnTo>
                      <a:pt x="372367" y="0"/>
                    </a:lnTo>
                    <a:cubicBezTo>
                      <a:pt x="171450" y="498280"/>
                      <a:pt x="45537" y="1026026"/>
                      <a:pt x="0" y="1561795"/>
                    </a:cubicBezTo>
                    <a:lnTo>
                      <a:pt x="425950" y="1596623"/>
                    </a:lnTo>
                    <a:cubicBezTo>
                      <a:pt x="466138" y="1103704"/>
                      <a:pt x="581330" y="618820"/>
                      <a:pt x="768850" y="160786"/>
                    </a:cubicBezTo>
                    <a:close/>
                  </a:path>
                </a:pathLst>
              </a:custGeom>
              <a:grpFill/>
              <a:ln w="11430" cap="flat">
                <a:noFill/>
                <a:prstDash val="solid"/>
                <a:miter/>
              </a:ln>
            </p:spPr>
            <p:txBody>
              <a:bodyPr rtlCol="0" anchor="ctr"/>
              <a:lstStyle/>
              <a:p>
                <a:endParaRPr lang="en-US"/>
              </a:p>
            </p:txBody>
          </p:sp>
          <p:sp>
            <p:nvSpPr>
              <p:cNvPr id="267" name="Freeform: Shape 266">
                <a:extLst>
                  <a:ext uri="{FF2B5EF4-FFF2-40B4-BE49-F238E27FC236}">
                    <a16:creationId xmlns:a16="http://schemas.microsoft.com/office/drawing/2014/main" id="{FD339A57-F566-0666-E6CD-AC344C96854D}"/>
                  </a:ext>
                </a:extLst>
              </p:cNvPr>
              <p:cNvSpPr/>
              <p:nvPr/>
            </p:nvSpPr>
            <p:spPr>
              <a:xfrm>
                <a:off x="5761939" y="4420243"/>
                <a:ext cx="876680" cy="4875581"/>
              </a:xfrm>
              <a:custGeom>
                <a:avLst/>
                <a:gdLst>
                  <a:gd name="connsiteX0" fmla="*/ 876681 w 876680"/>
                  <a:gd name="connsiteY0" fmla="*/ 4714841 h 4875581"/>
                  <a:gd name="connsiteX1" fmla="*/ 876681 w 876680"/>
                  <a:gd name="connsiteY1" fmla="*/ 163415 h 4875581"/>
                  <a:gd name="connsiteX2" fmla="*/ 480197 w 876680"/>
                  <a:gd name="connsiteY2" fmla="*/ 0 h 4875581"/>
                  <a:gd name="connsiteX3" fmla="*/ 480197 w 876680"/>
                  <a:gd name="connsiteY3" fmla="*/ 4875581 h 4875581"/>
                </a:gdLst>
                <a:ahLst/>
                <a:cxnLst>
                  <a:cxn ang="0">
                    <a:pos x="connsiteX0" y="connsiteY0"/>
                  </a:cxn>
                  <a:cxn ang="0">
                    <a:pos x="connsiteX1" y="connsiteY1"/>
                  </a:cxn>
                  <a:cxn ang="0">
                    <a:pos x="connsiteX2" y="connsiteY2"/>
                  </a:cxn>
                  <a:cxn ang="0">
                    <a:pos x="connsiteX3" y="connsiteY3"/>
                  </a:cxn>
                </a:cxnLst>
                <a:rect l="l" t="t" r="r" b="b"/>
                <a:pathLst>
                  <a:path w="876680" h="4875581">
                    <a:moveTo>
                      <a:pt x="876681" y="4714841"/>
                    </a:moveTo>
                    <a:cubicBezTo>
                      <a:pt x="281967" y="3254887"/>
                      <a:pt x="281967" y="1620740"/>
                      <a:pt x="876681" y="163415"/>
                    </a:cubicBezTo>
                    <a:lnTo>
                      <a:pt x="480197" y="0"/>
                    </a:lnTo>
                    <a:cubicBezTo>
                      <a:pt x="-160066" y="1561795"/>
                      <a:pt x="-160066" y="3313786"/>
                      <a:pt x="480197" y="4875581"/>
                    </a:cubicBezTo>
                    <a:close/>
                  </a:path>
                </a:pathLst>
              </a:custGeom>
              <a:grpFill/>
              <a:ln w="11430" cap="flat">
                <a:noFill/>
                <a:prstDash val="solid"/>
                <a:miter/>
              </a:ln>
            </p:spPr>
            <p:txBody>
              <a:bodyPr rtlCol="0" anchor="ctr"/>
              <a:lstStyle/>
              <a:p>
                <a:endParaRPr lang="en-US"/>
              </a:p>
            </p:txBody>
          </p:sp>
        </p:grpSp>
      </p:grpSp>
      <p:grpSp>
        <p:nvGrpSpPr>
          <p:cNvPr id="6" name="Grupo 5">
            <a:extLst>
              <a:ext uri="{FF2B5EF4-FFF2-40B4-BE49-F238E27FC236}">
                <a16:creationId xmlns:a16="http://schemas.microsoft.com/office/drawing/2014/main" id="{CF305076-CB8E-4D27-4574-848F78B8591C}"/>
              </a:ext>
            </a:extLst>
          </p:cNvPr>
          <p:cNvGrpSpPr/>
          <p:nvPr/>
        </p:nvGrpSpPr>
        <p:grpSpPr>
          <a:xfrm>
            <a:off x="6807766" y="5240594"/>
            <a:ext cx="5090160" cy="3444240"/>
            <a:chOff x="6807766" y="5181600"/>
            <a:chExt cx="5090160" cy="3444240"/>
          </a:xfrm>
        </p:grpSpPr>
        <p:sp>
          <p:nvSpPr>
            <p:cNvPr id="12" name="Rectangle: Rounded Corners 11">
              <a:extLst>
                <a:ext uri="{FF2B5EF4-FFF2-40B4-BE49-F238E27FC236}">
                  <a16:creationId xmlns:a16="http://schemas.microsoft.com/office/drawing/2014/main" id="{4170E839-58D7-1C44-D944-B3A575BBAD87}"/>
                </a:ext>
              </a:extLst>
            </p:cNvPr>
            <p:cNvSpPr/>
            <p:nvPr/>
          </p:nvSpPr>
          <p:spPr>
            <a:xfrm>
              <a:off x="6807766" y="5181600"/>
              <a:ext cx="5090160" cy="3444240"/>
            </a:xfrm>
            <a:prstGeom prst="roundRect">
              <a:avLst/>
            </a:prstGeom>
            <a:noFill/>
            <a:ln w="12700" cap="flat">
              <a:gradFill>
                <a:gsLst>
                  <a:gs pos="0">
                    <a:srgbClr val="18D0F8"/>
                  </a:gs>
                  <a:gs pos="100000">
                    <a:srgbClr val="011832"/>
                  </a:gs>
                </a:gsLst>
                <a:lin ang="5400000" scaled="1"/>
              </a:gra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68" name="Design &amp; Prototype"/>
            <p:cNvSpPr txBox="1">
              <a:spLocks/>
            </p:cNvSpPr>
            <p:nvPr/>
          </p:nvSpPr>
          <p:spPr>
            <a:xfrm>
              <a:off x="7152481" y="6771849"/>
              <a:ext cx="4400730" cy="1087477"/>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spAutoFit/>
            </a:bodyPr>
            <a:lstStyle>
              <a:lvl1pPr>
                <a:lnSpc>
                  <a:spcPct val="120000"/>
                </a:lnSpc>
                <a:defRPr sz="3200">
                  <a:solidFill>
                    <a:srgbClr val="FFFFFF"/>
                  </a:solidFill>
                </a:defRPr>
              </a:lvl1pPr>
            </a:lstStyle>
            <a:p>
              <a:pPr marL="0" indent="0" algn="ctr">
                <a:lnSpc>
                  <a:spcPct val="100000"/>
                </a:lnSpc>
                <a:buNone/>
              </a:pPr>
              <a:r>
                <a:rPr lang="en-US" sz="3200" dirty="0">
                  <a:latin typeface="DM Sans" pitchFamily="2" charset="0"/>
                </a:rPr>
                <a:t>Financial innovation and complexity.</a:t>
              </a:r>
            </a:p>
          </p:txBody>
        </p:sp>
        <p:sp>
          <p:nvSpPr>
            <p:cNvPr id="280" name="Graphic 277">
              <a:extLst>
                <a:ext uri="{FF2B5EF4-FFF2-40B4-BE49-F238E27FC236}">
                  <a16:creationId xmlns:a16="http://schemas.microsoft.com/office/drawing/2014/main" id="{498CD7F9-EBAC-C954-8569-A53DDF9DFA9F}"/>
                </a:ext>
              </a:extLst>
            </p:cNvPr>
            <p:cNvSpPr/>
            <p:nvPr/>
          </p:nvSpPr>
          <p:spPr>
            <a:xfrm>
              <a:off x="8700082" y="5509897"/>
              <a:ext cx="1305528" cy="1008798"/>
            </a:xfrm>
            <a:custGeom>
              <a:avLst/>
              <a:gdLst>
                <a:gd name="connsiteX0" fmla="*/ 3141787 w 13127149"/>
                <a:gd name="connsiteY0" fmla="*/ 2825222 h 10143507"/>
                <a:gd name="connsiteX1" fmla="*/ 2986408 w 13127149"/>
                <a:gd name="connsiteY1" fmla="*/ 2825222 h 10143507"/>
                <a:gd name="connsiteX2" fmla="*/ 2852459 w 13127149"/>
                <a:gd name="connsiteY2" fmla="*/ 2959170 h 10143507"/>
                <a:gd name="connsiteX3" fmla="*/ 2986408 w 13127149"/>
                <a:gd name="connsiteY3" fmla="*/ 3093118 h 10143507"/>
                <a:gd name="connsiteX4" fmla="*/ 3101599 w 13127149"/>
                <a:gd name="connsiteY4" fmla="*/ 3093118 h 10143507"/>
                <a:gd name="connsiteX5" fmla="*/ 3079631 w 13127149"/>
                <a:gd name="connsiteY5" fmla="*/ 3483167 h 10143507"/>
                <a:gd name="connsiteX6" fmla="*/ 3168042 w 13127149"/>
                <a:gd name="connsiteY6" fmla="*/ 4264876 h 10143507"/>
                <a:gd name="connsiteX7" fmla="*/ 3072670 w 13127149"/>
                <a:gd name="connsiteY7" fmla="*/ 4264876 h 10143507"/>
                <a:gd name="connsiteX8" fmla="*/ 2938722 w 13127149"/>
                <a:gd name="connsiteY8" fmla="*/ 4398824 h 10143507"/>
                <a:gd name="connsiteX9" fmla="*/ 3072670 w 13127149"/>
                <a:gd name="connsiteY9" fmla="*/ 4532772 h 10143507"/>
                <a:gd name="connsiteX10" fmla="*/ 3240908 w 13127149"/>
                <a:gd name="connsiteY10" fmla="*/ 4532772 h 10143507"/>
                <a:gd name="connsiteX11" fmla="*/ 4300149 w 13127149"/>
                <a:gd name="connsiteY11" fmla="*/ 6129429 h 10143507"/>
                <a:gd name="connsiteX12" fmla="*/ 4747531 w 13127149"/>
                <a:gd name="connsiteY12" fmla="*/ 7102408 h 10143507"/>
                <a:gd name="connsiteX13" fmla="*/ 4747531 w 13127149"/>
                <a:gd name="connsiteY13" fmla="*/ 7157055 h 10143507"/>
                <a:gd name="connsiteX14" fmla="*/ 5348680 w 13127149"/>
                <a:gd name="connsiteY14" fmla="*/ 7880357 h 10143507"/>
                <a:gd name="connsiteX15" fmla="*/ 5348680 w 13127149"/>
                <a:gd name="connsiteY15" fmla="*/ 8420424 h 10143507"/>
                <a:gd name="connsiteX16" fmla="*/ 5482628 w 13127149"/>
                <a:gd name="connsiteY16" fmla="*/ 8554372 h 10143507"/>
                <a:gd name="connsiteX17" fmla="*/ 5595145 w 13127149"/>
                <a:gd name="connsiteY17" fmla="*/ 8554372 h 10143507"/>
                <a:gd name="connsiteX18" fmla="*/ 5595145 w 13127149"/>
                <a:gd name="connsiteY18" fmla="*/ 9082655 h 10143507"/>
                <a:gd name="connsiteX19" fmla="*/ 5729093 w 13127149"/>
                <a:gd name="connsiteY19" fmla="*/ 9216603 h 10143507"/>
                <a:gd name="connsiteX20" fmla="*/ 5857144 w 13127149"/>
                <a:gd name="connsiteY20" fmla="*/ 9216603 h 10143507"/>
                <a:gd name="connsiteX21" fmla="*/ 5857144 w 13127149"/>
                <a:gd name="connsiteY21" fmla="*/ 9723455 h 10143507"/>
                <a:gd name="connsiteX22" fmla="*/ 6277196 w 13127149"/>
                <a:gd name="connsiteY22" fmla="*/ 10143507 h 10143507"/>
                <a:gd name="connsiteX23" fmla="*/ 6849405 w 13127149"/>
                <a:gd name="connsiteY23" fmla="*/ 10143507 h 10143507"/>
                <a:gd name="connsiteX24" fmla="*/ 7269458 w 13127149"/>
                <a:gd name="connsiteY24" fmla="*/ 9723455 h 10143507"/>
                <a:gd name="connsiteX25" fmla="*/ 7269458 w 13127149"/>
                <a:gd name="connsiteY25" fmla="*/ 9216603 h 10143507"/>
                <a:gd name="connsiteX26" fmla="*/ 7397508 w 13127149"/>
                <a:gd name="connsiteY26" fmla="*/ 9216603 h 10143507"/>
                <a:gd name="connsiteX27" fmla="*/ 7531456 w 13127149"/>
                <a:gd name="connsiteY27" fmla="*/ 9082655 h 10143507"/>
                <a:gd name="connsiteX28" fmla="*/ 7531456 w 13127149"/>
                <a:gd name="connsiteY28" fmla="*/ 8554372 h 10143507"/>
                <a:gd name="connsiteX29" fmla="*/ 7643962 w 13127149"/>
                <a:gd name="connsiteY29" fmla="*/ 8554372 h 10143507"/>
                <a:gd name="connsiteX30" fmla="*/ 7777910 w 13127149"/>
                <a:gd name="connsiteY30" fmla="*/ 8420424 h 10143507"/>
                <a:gd name="connsiteX31" fmla="*/ 7777910 w 13127149"/>
                <a:gd name="connsiteY31" fmla="*/ 7880357 h 10143507"/>
                <a:gd name="connsiteX32" fmla="*/ 8379059 w 13127149"/>
                <a:gd name="connsiteY32" fmla="*/ 7157055 h 10143507"/>
                <a:gd name="connsiteX33" fmla="*/ 8379596 w 13127149"/>
                <a:gd name="connsiteY33" fmla="*/ 7106694 h 10143507"/>
                <a:gd name="connsiteX34" fmla="*/ 8379596 w 13127149"/>
                <a:gd name="connsiteY34" fmla="*/ 7102408 h 10143507"/>
                <a:gd name="connsiteX35" fmla="*/ 8826440 w 13127149"/>
                <a:gd name="connsiteY35" fmla="*/ 6130503 h 10143507"/>
                <a:gd name="connsiteX36" fmla="*/ 9885681 w 13127149"/>
                <a:gd name="connsiteY36" fmla="*/ 4532818 h 10143507"/>
                <a:gd name="connsiteX37" fmla="*/ 10053919 w 13127149"/>
                <a:gd name="connsiteY37" fmla="*/ 4532818 h 10143507"/>
                <a:gd name="connsiteX38" fmla="*/ 10187867 w 13127149"/>
                <a:gd name="connsiteY38" fmla="*/ 4398870 h 10143507"/>
                <a:gd name="connsiteX39" fmla="*/ 10053919 w 13127149"/>
                <a:gd name="connsiteY39" fmla="*/ 4264922 h 10143507"/>
                <a:gd name="connsiteX40" fmla="*/ 9958548 w 13127149"/>
                <a:gd name="connsiteY40" fmla="*/ 4264922 h 10143507"/>
                <a:gd name="connsiteX41" fmla="*/ 10046958 w 13127149"/>
                <a:gd name="connsiteY41" fmla="*/ 3483213 h 10143507"/>
                <a:gd name="connsiteX42" fmla="*/ 10024990 w 13127149"/>
                <a:gd name="connsiteY42" fmla="*/ 3093164 h 10143507"/>
                <a:gd name="connsiteX43" fmla="*/ 10140182 w 13127149"/>
                <a:gd name="connsiteY43" fmla="*/ 3093164 h 10143507"/>
                <a:gd name="connsiteX44" fmla="*/ 10274130 w 13127149"/>
                <a:gd name="connsiteY44" fmla="*/ 2959216 h 10143507"/>
                <a:gd name="connsiteX45" fmla="*/ 10140182 w 13127149"/>
                <a:gd name="connsiteY45" fmla="*/ 2825268 h 10143507"/>
                <a:gd name="connsiteX46" fmla="*/ 9984802 w 13127149"/>
                <a:gd name="connsiteY46" fmla="*/ 2825268 h 10143507"/>
                <a:gd name="connsiteX47" fmla="*/ 6563346 w 13127149"/>
                <a:gd name="connsiteY47" fmla="*/ 0 h 10143507"/>
                <a:gd name="connsiteX48" fmla="*/ 3141890 w 13127149"/>
                <a:gd name="connsiteY48" fmla="*/ 2825268 h 10143507"/>
                <a:gd name="connsiteX49" fmla="*/ 7001584 w 13127149"/>
                <a:gd name="connsiteY49" fmla="*/ 9216649 h 10143507"/>
                <a:gd name="connsiteX50" fmla="*/ 6125040 w 13127149"/>
                <a:gd name="connsiteY50" fmla="*/ 9216649 h 10143507"/>
                <a:gd name="connsiteX51" fmla="*/ 6125040 w 13127149"/>
                <a:gd name="connsiteY51" fmla="*/ 9723455 h 10143507"/>
                <a:gd name="connsiteX52" fmla="*/ 6277196 w 13127149"/>
                <a:gd name="connsiteY52" fmla="*/ 9875703 h 10143507"/>
                <a:gd name="connsiteX53" fmla="*/ 6849405 w 13127149"/>
                <a:gd name="connsiteY53" fmla="*/ 9875703 h 10143507"/>
                <a:gd name="connsiteX54" fmla="*/ 7001561 w 13127149"/>
                <a:gd name="connsiteY54" fmla="*/ 9723455 h 10143507"/>
                <a:gd name="connsiteX55" fmla="*/ 5863053 w 13127149"/>
                <a:gd name="connsiteY55" fmla="*/ 8554418 h 10143507"/>
                <a:gd name="connsiteX56" fmla="*/ 7263571 w 13127149"/>
                <a:gd name="connsiteY56" fmla="*/ 8554418 h 10143507"/>
                <a:gd name="connsiteX57" fmla="*/ 7263571 w 13127149"/>
                <a:gd name="connsiteY57" fmla="*/ 8948753 h 10143507"/>
                <a:gd name="connsiteX58" fmla="*/ 5863053 w 13127149"/>
                <a:gd name="connsiteY58" fmla="*/ 8948753 h 10143507"/>
                <a:gd name="connsiteX59" fmla="*/ 12036384 w 13127149"/>
                <a:gd name="connsiteY59" fmla="*/ 6867235 h 10143507"/>
                <a:gd name="connsiteX60" fmla="*/ 11213996 w 13127149"/>
                <a:gd name="connsiteY60" fmla="*/ 7814497 h 10143507"/>
                <a:gd name="connsiteX61" fmla="*/ 12170345 w 13127149"/>
                <a:gd name="connsiteY61" fmla="*/ 8770868 h 10143507"/>
                <a:gd name="connsiteX62" fmla="*/ 13126692 w 13127149"/>
                <a:gd name="connsiteY62" fmla="*/ 7814497 h 10143507"/>
                <a:gd name="connsiteX63" fmla="*/ 12304304 w 13127149"/>
                <a:gd name="connsiteY63" fmla="*/ 6867235 h 10143507"/>
                <a:gd name="connsiteX64" fmla="*/ 12304304 w 13127149"/>
                <a:gd name="connsiteY64" fmla="*/ 6836694 h 10143507"/>
                <a:gd name="connsiteX65" fmla="*/ 12170345 w 13127149"/>
                <a:gd name="connsiteY65" fmla="*/ 6702746 h 10143507"/>
                <a:gd name="connsiteX66" fmla="*/ 12036384 w 13127149"/>
                <a:gd name="connsiteY66" fmla="*/ 6836694 h 10143507"/>
                <a:gd name="connsiteX67" fmla="*/ 822423 w 13127149"/>
                <a:gd name="connsiteY67" fmla="*/ 6867235 h 10143507"/>
                <a:gd name="connsiteX68" fmla="*/ 0 w 13127149"/>
                <a:gd name="connsiteY68" fmla="*/ 7814497 h 10143507"/>
                <a:gd name="connsiteX69" fmla="*/ 956371 w 13127149"/>
                <a:gd name="connsiteY69" fmla="*/ 8770868 h 10143507"/>
                <a:gd name="connsiteX70" fmla="*/ 1912742 w 13127149"/>
                <a:gd name="connsiteY70" fmla="*/ 7814497 h 10143507"/>
                <a:gd name="connsiteX71" fmla="*/ 1090319 w 13127149"/>
                <a:gd name="connsiteY71" fmla="*/ 6867235 h 10143507"/>
                <a:gd name="connsiteX72" fmla="*/ 1090319 w 13127149"/>
                <a:gd name="connsiteY72" fmla="*/ 6836694 h 10143507"/>
                <a:gd name="connsiteX73" fmla="*/ 956371 w 13127149"/>
                <a:gd name="connsiteY73" fmla="*/ 6702746 h 10143507"/>
                <a:gd name="connsiteX74" fmla="*/ 822423 w 13127149"/>
                <a:gd name="connsiteY74" fmla="*/ 6836694 h 10143507"/>
                <a:gd name="connsiteX75" fmla="*/ 12170230 w 13127149"/>
                <a:gd name="connsiteY75" fmla="*/ 7126023 h 10143507"/>
                <a:gd name="connsiteX76" fmla="*/ 12858773 w 13127149"/>
                <a:gd name="connsiteY76" fmla="*/ 7814497 h 10143507"/>
                <a:gd name="connsiteX77" fmla="*/ 12170230 w 13127149"/>
                <a:gd name="connsiteY77" fmla="*/ 8502971 h 10143507"/>
                <a:gd name="connsiteX78" fmla="*/ 11481800 w 13127149"/>
                <a:gd name="connsiteY78" fmla="*/ 7814497 h 10143507"/>
                <a:gd name="connsiteX79" fmla="*/ 12170230 w 13127149"/>
                <a:gd name="connsiteY79" fmla="*/ 7126023 h 10143507"/>
                <a:gd name="connsiteX80" fmla="*/ 956268 w 13127149"/>
                <a:gd name="connsiteY80" fmla="*/ 7126023 h 10143507"/>
                <a:gd name="connsiteX81" fmla="*/ 1644743 w 13127149"/>
                <a:gd name="connsiteY81" fmla="*/ 7814497 h 10143507"/>
                <a:gd name="connsiteX82" fmla="*/ 956268 w 13127149"/>
                <a:gd name="connsiteY82" fmla="*/ 8502971 h 10143507"/>
                <a:gd name="connsiteX83" fmla="*/ 267793 w 13127149"/>
                <a:gd name="connsiteY83" fmla="*/ 7814497 h 10143507"/>
                <a:gd name="connsiteX84" fmla="*/ 956268 w 13127149"/>
                <a:gd name="connsiteY84" fmla="*/ 7126023 h 10143507"/>
                <a:gd name="connsiteX85" fmla="*/ 7509887 w 13127149"/>
                <a:gd name="connsiteY85" fmla="*/ 7892187 h 10143507"/>
                <a:gd name="connsiteX86" fmla="*/ 7509887 w 13127149"/>
                <a:gd name="connsiteY86" fmla="*/ 8286522 h 10143507"/>
                <a:gd name="connsiteX87" fmla="*/ 5616394 w 13127149"/>
                <a:gd name="connsiteY87" fmla="*/ 8286522 h 10143507"/>
                <a:gd name="connsiteX88" fmla="*/ 5616394 w 13127149"/>
                <a:gd name="connsiteY88" fmla="*/ 7892187 h 10143507"/>
                <a:gd name="connsiteX89" fmla="*/ 7643835 w 13127149"/>
                <a:gd name="connsiteY89" fmla="*/ 7624290 h 10143507"/>
                <a:gd name="connsiteX90" fmla="*/ 8111037 w 13127149"/>
                <a:gd name="connsiteY90" fmla="*/ 7157089 h 10143507"/>
                <a:gd name="connsiteX91" fmla="*/ 8111574 w 13127149"/>
                <a:gd name="connsiteY91" fmla="*/ 7101368 h 10143507"/>
                <a:gd name="connsiteX92" fmla="*/ 8652178 w 13127149"/>
                <a:gd name="connsiteY92" fmla="*/ 5926935 h 10143507"/>
                <a:gd name="connsiteX93" fmla="*/ 8652716 w 13127149"/>
                <a:gd name="connsiteY93" fmla="*/ 5926935 h 10143507"/>
                <a:gd name="connsiteX94" fmla="*/ 9778925 w 13127149"/>
                <a:gd name="connsiteY94" fmla="*/ 3483315 h 10143507"/>
                <a:gd name="connsiteX95" fmla="*/ 6563209 w 13127149"/>
                <a:gd name="connsiteY95" fmla="*/ 268171 h 10143507"/>
                <a:gd name="connsiteX96" fmla="*/ 3387155 w 13127149"/>
                <a:gd name="connsiteY96" fmla="*/ 2978224 h 10143507"/>
                <a:gd name="connsiteX97" fmla="*/ 3386618 w 13127149"/>
                <a:gd name="connsiteY97" fmla="*/ 2982510 h 10143507"/>
                <a:gd name="connsiteX98" fmla="*/ 3347504 w 13127149"/>
                <a:gd name="connsiteY98" fmla="*/ 3483464 h 10143507"/>
                <a:gd name="connsiteX99" fmla="*/ 4474788 w 13127149"/>
                <a:gd name="connsiteY99" fmla="*/ 5926170 h 10143507"/>
                <a:gd name="connsiteX100" fmla="*/ 4474788 w 13127149"/>
                <a:gd name="connsiteY100" fmla="*/ 5926707 h 10143507"/>
                <a:gd name="connsiteX101" fmla="*/ 5015393 w 13127149"/>
                <a:gd name="connsiteY101" fmla="*/ 7102739 h 10143507"/>
                <a:gd name="connsiteX102" fmla="*/ 5015393 w 13127149"/>
                <a:gd name="connsiteY102" fmla="*/ 7157386 h 10143507"/>
                <a:gd name="connsiteX103" fmla="*/ 5482594 w 13127149"/>
                <a:gd name="connsiteY103" fmla="*/ 7624587 h 10143507"/>
                <a:gd name="connsiteX104" fmla="*/ 822297 w 13127149"/>
                <a:gd name="connsiteY104" fmla="*/ 6033006 h 10143507"/>
                <a:gd name="connsiteX105" fmla="*/ 822297 w 13127149"/>
                <a:gd name="connsiteY105" fmla="*/ 6300902 h 10143507"/>
                <a:gd name="connsiteX106" fmla="*/ 956245 w 13127149"/>
                <a:gd name="connsiteY106" fmla="*/ 6434850 h 10143507"/>
                <a:gd name="connsiteX107" fmla="*/ 1090193 w 13127149"/>
                <a:gd name="connsiteY107" fmla="*/ 6300902 h 10143507"/>
                <a:gd name="connsiteX108" fmla="*/ 1090193 w 13127149"/>
                <a:gd name="connsiteY108" fmla="*/ 6033006 h 10143507"/>
                <a:gd name="connsiteX109" fmla="*/ 956245 w 13127149"/>
                <a:gd name="connsiteY109" fmla="*/ 5899058 h 10143507"/>
                <a:gd name="connsiteX110" fmla="*/ 822297 w 13127149"/>
                <a:gd name="connsiteY110" fmla="*/ 6033006 h 10143507"/>
                <a:gd name="connsiteX111" fmla="*/ 12036270 w 13127149"/>
                <a:gd name="connsiteY111" fmla="*/ 6033006 h 10143507"/>
                <a:gd name="connsiteX112" fmla="*/ 12036270 w 13127149"/>
                <a:gd name="connsiteY112" fmla="*/ 6300902 h 10143507"/>
                <a:gd name="connsiteX113" fmla="*/ 12170230 w 13127149"/>
                <a:gd name="connsiteY113" fmla="*/ 6434850 h 10143507"/>
                <a:gd name="connsiteX114" fmla="*/ 12304189 w 13127149"/>
                <a:gd name="connsiteY114" fmla="*/ 6300902 h 10143507"/>
                <a:gd name="connsiteX115" fmla="*/ 12304189 w 13127149"/>
                <a:gd name="connsiteY115" fmla="*/ 6033006 h 10143507"/>
                <a:gd name="connsiteX116" fmla="*/ 12170230 w 13127149"/>
                <a:gd name="connsiteY116" fmla="*/ 5899058 h 10143507"/>
                <a:gd name="connsiteX117" fmla="*/ 12036270 w 13127149"/>
                <a:gd name="connsiteY117" fmla="*/ 6033006 h 10143507"/>
                <a:gd name="connsiteX118" fmla="*/ 6924317 w 13127149"/>
                <a:gd name="connsiteY118" fmla="*/ 1597823 h 10143507"/>
                <a:gd name="connsiteX119" fmla="*/ 6809663 w 13127149"/>
                <a:gd name="connsiteY119" fmla="*/ 1496027 h 10143507"/>
                <a:gd name="connsiteX120" fmla="*/ 6316744 w 13127149"/>
                <a:gd name="connsiteY120" fmla="*/ 1496027 h 10143507"/>
                <a:gd name="connsiteX121" fmla="*/ 6202090 w 13127149"/>
                <a:gd name="connsiteY121" fmla="*/ 1597823 h 10143507"/>
                <a:gd name="connsiteX122" fmla="*/ 6146369 w 13127149"/>
                <a:gd name="connsiteY122" fmla="*/ 1829280 h 10143507"/>
                <a:gd name="connsiteX123" fmla="*/ 5854904 w 13127149"/>
                <a:gd name="connsiteY123" fmla="*/ 1923578 h 10143507"/>
                <a:gd name="connsiteX124" fmla="*/ 5673807 w 13127149"/>
                <a:gd name="connsiteY124" fmla="*/ 1769273 h 10143507"/>
                <a:gd name="connsiteX125" fmla="*/ 5521650 w 13127149"/>
                <a:gd name="connsiteY125" fmla="*/ 1754276 h 10143507"/>
                <a:gd name="connsiteX126" fmla="*/ 5123029 w 13127149"/>
                <a:gd name="connsiteY126" fmla="*/ 2044656 h 10143507"/>
                <a:gd name="connsiteX127" fmla="*/ 5089814 w 13127149"/>
                <a:gd name="connsiteY127" fmla="*/ 2194137 h 10143507"/>
                <a:gd name="connsiteX128" fmla="*/ 5180362 w 13127149"/>
                <a:gd name="connsiteY128" fmla="*/ 2413822 h 10143507"/>
                <a:gd name="connsiteX129" fmla="*/ 5000340 w 13127149"/>
                <a:gd name="connsiteY129" fmla="*/ 2661338 h 10143507"/>
                <a:gd name="connsiteX130" fmla="*/ 4762984 w 13127149"/>
                <a:gd name="connsiteY130" fmla="*/ 2643131 h 10143507"/>
                <a:gd name="connsiteX131" fmla="*/ 4631185 w 13127149"/>
                <a:gd name="connsiteY131" fmla="*/ 2720820 h 10143507"/>
                <a:gd name="connsiteX132" fmla="*/ 4479029 w 13127149"/>
                <a:gd name="connsiteY132" fmla="*/ 3189633 h 10143507"/>
                <a:gd name="connsiteX133" fmla="*/ 4540099 w 13127149"/>
                <a:gd name="connsiteY133" fmla="*/ 3330542 h 10143507"/>
                <a:gd name="connsiteX134" fmla="*/ 4742627 w 13127149"/>
                <a:gd name="connsiteY134" fmla="*/ 3454843 h 10143507"/>
                <a:gd name="connsiteX135" fmla="*/ 4742627 w 13127149"/>
                <a:gd name="connsiteY135" fmla="*/ 3760779 h 10143507"/>
                <a:gd name="connsiteX136" fmla="*/ 4540099 w 13127149"/>
                <a:gd name="connsiteY136" fmla="*/ 3885617 h 10143507"/>
                <a:gd name="connsiteX137" fmla="*/ 4479029 w 13127149"/>
                <a:gd name="connsiteY137" fmla="*/ 4025989 h 10143507"/>
                <a:gd name="connsiteX138" fmla="*/ 4631185 w 13127149"/>
                <a:gd name="connsiteY138" fmla="*/ 4494802 h 10143507"/>
                <a:gd name="connsiteX139" fmla="*/ 4762984 w 13127149"/>
                <a:gd name="connsiteY139" fmla="*/ 4572492 h 10143507"/>
                <a:gd name="connsiteX140" fmla="*/ 5000340 w 13127149"/>
                <a:gd name="connsiteY140" fmla="*/ 4554273 h 10143507"/>
                <a:gd name="connsiteX141" fmla="*/ 5180362 w 13127149"/>
                <a:gd name="connsiteY141" fmla="*/ 4801801 h 10143507"/>
                <a:gd name="connsiteX142" fmla="*/ 5089814 w 13127149"/>
                <a:gd name="connsiteY142" fmla="*/ 5021474 h 10143507"/>
                <a:gd name="connsiteX143" fmla="*/ 5123029 w 13127149"/>
                <a:gd name="connsiteY143" fmla="*/ 5170955 h 10143507"/>
                <a:gd name="connsiteX144" fmla="*/ 5521650 w 13127149"/>
                <a:gd name="connsiteY144" fmla="*/ 5460808 h 10143507"/>
                <a:gd name="connsiteX145" fmla="*/ 5673807 w 13127149"/>
                <a:gd name="connsiteY145" fmla="*/ 5445801 h 10143507"/>
                <a:gd name="connsiteX146" fmla="*/ 5854904 w 13127149"/>
                <a:gd name="connsiteY146" fmla="*/ 5292033 h 10143507"/>
                <a:gd name="connsiteX147" fmla="*/ 6146369 w 13127149"/>
                <a:gd name="connsiteY147" fmla="*/ 5386868 h 10143507"/>
                <a:gd name="connsiteX148" fmla="*/ 6202090 w 13127149"/>
                <a:gd name="connsiteY148" fmla="*/ 5617788 h 10143507"/>
                <a:gd name="connsiteX149" fmla="*/ 6316744 w 13127149"/>
                <a:gd name="connsiteY149" fmla="*/ 5719046 h 10143507"/>
                <a:gd name="connsiteX150" fmla="*/ 6809663 w 13127149"/>
                <a:gd name="connsiteY150" fmla="*/ 5719046 h 10143507"/>
                <a:gd name="connsiteX151" fmla="*/ 6924317 w 13127149"/>
                <a:gd name="connsiteY151" fmla="*/ 5617788 h 10143507"/>
                <a:gd name="connsiteX152" fmla="*/ 6980039 w 13127149"/>
                <a:gd name="connsiteY152" fmla="*/ 5386868 h 10143507"/>
                <a:gd name="connsiteX153" fmla="*/ 7271504 w 13127149"/>
                <a:gd name="connsiteY153" fmla="*/ 5292033 h 10143507"/>
                <a:gd name="connsiteX154" fmla="*/ 7452601 w 13127149"/>
                <a:gd name="connsiteY154" fmla="*/ 5445801 h 10143507"/>
                <a:gd name="connsiteX155" fmla="*/ 7604756 w 13127149"/>
                <a:gd name="connsiteY155" fmla="*/ 5460808 h 10143507"/>
                <a:gd name="connsiteX156" fmla="*/ 8003377 w 13127149"/>
                <a:gd name="connsiteY156" fmla="*/ 5170955 h 10143507"/>
                <a:gd name="connsiteX157" fmla="*/ 8036593 w 13127149"/>
                <a:gd name="connsiteY157" fmla="*/ 5021474 h 10143507"/>
                <a:gd name="connsiteX158" fmla="*/ 7946045 w 13127149"/>
                <a:gd name="connsiteY158" fmla="*/ 4801801 h 10143507"/>
                <a:gd name="connsiteX159" fmla="*/ 8126067 w 13127149"/>
                <a:gd name="connsiteY159" fmla="*/ 4554273 h 10143507"/>
                <a:gd name="connsiteX160" fmla="*/ 8363422 w 13127149"/>
                <a:gd name="connsiteY160" fmla="*/ 4572492 h 10143507"/>
                <a:gd name="connsiteX161" fmla="*/ 8495222 w 13127149"/>
                <a:gd name="connsiteY161" fmla="*/ 4494802 h 10143507"/>
                <a:gd name="connsiteX162" fmla="*/ 8647378 w 13127149"/>
                <a:gd name="connsiteY162" fmla="*/ 4025989 h 10143507"/>
                <a:gd name="connsiteX163" fmla="*/ 8586296 w 13127149"/>
                <a:gd name="connsiteY163" fmla="*/ 3885617 h 10143507"/>
                <a:gd name="connsiteX164" fmla="*/ 8383768 w 13127149"/>
                <a:gd name="connsiteY164" fmla="*/ 3760779 h 10143507"/>
                <a:gd name="connsiteX165" fmla="*/ 8383768 w 13127149"/>
                <a:gd name="connsiteY165" fmla="*/ 3454843 h 10143507"/>
                <a:gd name="connsiteX166" fmla="*/ 8586296 w 13127149"/>
                <a:gd name="connsiteY166" fmla="*/ 3330542 h 10143507"/>
                <a:gd name="connsiteX167" fmla="*/ 8647378 w 13127149"/>
                <a:gd name="connsiteY167" fmla="*/ 3189633 h 10143507"/>
                <a:gd name="connsiteX168" fmla="*/ 8495222 w 13127149"/>
                <a:gd name="connsiteY168" fmla="*/ 2720820 h 10143507"/>
                <a:gd name="connsiteX169" fmla="*/ 8363422 w 13127149"/>
                <a:gd name="connsiteY169" fmla="*/ 2643131 h 10143507"/>
                <a:gd name="connsiteX170" fmla="*/ 8126067 w 13127149"/>
                <a:gd name="connsiteY170" fmla="*/ 2661338 h 10143507"/>
                <a:gd name="connsiteX171" fmla="*/ 7946045 w 13127149"/>
                <a:gd name="connsiteY171" fmla="*/ 2413822 h 10143507"/>
                <a:gd name="connsiteX172" fmla="*/ 8036593 w 13127149"/>
                <a:gd name="connsiteY172" fmla="*/ 2194137 h 10143507"/>
                <a:gd name="connsiteX173" fmla="*/ 8003377 w 13127149"/>
                <a:gd name="connsiteY173" fmla="*/ 2044656 h 10143507"/>
                <a:gd name="connsiteX174" fmla="*/ 7604756 w 13127149"/>
                <a:gd name="connsiteY174" fmla="*/ 1754276 h 10143507"/>
                <a:gd name="connsiteX175" fmla="*/ 7452601 w 13127149"/>
                <a:gd name="connsiteY175" fmla="*/ 1769273 h 10143507"/>
                <a:gd name="connsiteX176" fmla="*/ 7271504 w 13127149"/>
                <a:gd name="connsiteY176" fmla="*/ 1923578 h 10143507"/>
                <a:gd name="connsiteX177" fmla="*/ 6980039 w 13127149"/>
                <a:gd name="connsiteY177" fmla="*/ 1829280 h 10143507"/>
                <a:gd name="connsiteX178" fmla="*/ 12036270 w 13127149"/>
                <a:gd name="connsiteY178" fmla="*/ 5229363 h 10143507"/>
                <a:gd name="connsiteX179" fmla="*/ 12036270 w 13127149"/>
                <a:gd name="connsiteY179" fmla="*/ 5497259 h 10143507"/>
                <a:gd name="connsiteX180" fmla="*/ 12170230 w 13127149"/>
                <a:gd name="connsiteY180" fmla="*/ 5631207 h 10143507"/>
                <a:gd name="connsiteX181" fmla="*/ 12304189 w 13127149"/>
                <a:gd name="connsiteY181" fmla="*/ 5497259 h 10143507"/>
                <a:gd name="connsiteX182" fmla="*/ 12304189 w 13127149"/>
                <a:gd name="connsiteY182" fmla="*/ 5229363 h 10143507"/>
                <a:gd name="connsiteX183" fmla="*/ 12170230 w 13127149"/>
                <a:gd name="connsiteY183" fmla="*/ 5095414 h 10143507"/>
                <a:gd name="connsiteX184" fmla="*/ 12036270 w 13127149"/>
                <a:gd name="connsiteY184" fmla="*/ 5229363 h 10143507"/>
                <a:gd name="connsiteX185" fmla="*/ 822297 w 13127149"/>
                <a:gd name="connsiteY185" fmla="*/ 5229363 h 10143507"/>
                <a:gd name="connsiteX186" fmla="*/ 822297 w 13127149"/>
                <a:gd name="connsiteY186" fmla="*/ 5497259 h 10143507"/>
                <a:gd name="connsiteX187" fmla="*/ 956245 w 13127149"/>
                <a:gd name="connsiteY187" fmla="*/ 5631207 h 10143507"/>
                <a:gd name="connsiteX188" fmla="*/ 1090193 w 13127149"/>
                <a:gd name="connsiteY188" fmla="*/ 5497259 h 10143507"/>
                <a:gd name="connsiteX189" fmla="*/ 1090193 w 13127149"/>
                <a:gd name="connsiteY189" fmla="*/ 5229363 h 10143507"/>
                <a:gd name="connsiteX190" fmla="*/ 956245 w 13127149"/>
                <a:gd name="connsiteY190" fmla="*/ 5095414 h 10143507"/>
                <a:gd name="connsiteX191" fmla="*/ 822297 w 13127149"/>
                <a:gd name="connsiteY191" fmla="*/ 5229363 h 10143507"/>
                <a:gd name="connsiteX192" fmla="*/ 6686459 w 13127149"/>
                <a:gd name="connsiteY192" fmla="*/ 1754299 h 10143507"/>
                <a:gd name="connsiteX193" fmla="*/ 6740043 w 13127149"/>
                <a:gd name="connsiteY193" fmla="*/ 1973973 h 10143507"/>
                <a:gd name="connsiteX194" fmla="*/ 6846125 w 13127149"/>
                <a:gd name="connsiteY194" fmla="*/ 2074705 h 10143507"/>
                <a:gd name="connsiteX195" fmla="*/ 7236173 w 13127149"/>
                <a:gd name="connsiteY195" fmla="*/ 2201132 h 10143507"/>
                <a:gd name="connsiteX196" fmla="*/ 7380832 w 13127149"/>
                <a:gd name="connsiteY196" fmla="*/ 2182387 h 10143507"/>
                <a:gd name="connsiteX197" fmla="*/ 7553356 w 13127149"/>
                <a:gd name="connsiteY197" fmla="*/ 2035580 h 10143507"/>
                <a:gd name="connsiteX198" fmla="*/ 7752672 w 13127149"/>
                <a:gd name="connsiteY198" fmla="*/ 2180775 h 10143507"/>
                <a:gd name="connsiteX199" fmla="*/ 7666410 w 13127149"/>
                <a:gd name="connsiteY199" fmla="*/ 2389727 h 10143507"/>
                <a:gd name="connsiteX200" fmla="*/ 7692665 w 13127149"/>
                <a:gd name="connsiteY200" fmla="*/ 2533311 h 10143507"/>
                <a:gd name="connsiteX201" fmla="*/ 7934306 w 13127149"/>
                <a:gd name="connsiteY201" fmla="*/ 2865490 h 10143507"/>
                <a:gd name="connsiteX202" fmla="*/ 8062357 w 13127149"/>
                <a:gd name="connsiteY202" fmla="*/ 2935144 h 10143507"/>
                <a:gd name="connsiteX203" fmla="*/ 8288453 w 13127149"/>
                <a:gd name="connsiteY203" fmla="*/ 2917999 h 10143507"/>
                <a:gd name="connsiteX204" fmla="*/ 8364532 w 13127149"/>
                <a:gd name="connsiteY204" fmla="*/ 3152131 h 10143507"/>
                <a:gd name="connsiteX205" fmla="*/ 8171650 w 13127149"/>
                <a:gd name="connsiteY205" fmla="*/ 3271072 h 10143507"/>
                <a:gd name="connsiteX206" fmla="*/ 8108431 w 13127149"/>
                <a:gd name="connsiteY206" fmla="*/ 3402334 h 10143507"/>
                <a:gd name="connsiteX207" fmla="*/ 8108431 w 13127149"/>
                <a:gd name="connsiteY207" fmla="*/ 3812739 h 10143507"/>
                <a:gd name="connsiteX208" fmla="*/ 8171650 w 13127149"/>
                <a:gd name="connsiteY208" fmla="*/ 3944539 h 10143507"/>
                <a:gd name="connsiteX209" fmla="*/ 8364532 w 13127149"/>
                <a:gd name="connsiteY209" fmla="*/ 4063479 h 10143507"/>
                <a:gd name="connsiteX210" fmla="*/ 8288453 w 13127149"/>
                <a:gd name="connsiteY210" fmla="*/ 4298149 h 10143507"/>
                <a:gd name="connsiteX211" fmla="*/ 8062357 w 13127149"/>
                <a:gd name="connsiteY211" fmla="*/ 4280467 h 10143507"/>
                <a:gd name="connsiteX212" fmla="*/ 7934306 w 13127149"/>
                <a:gd name="connsiteY212" fmla="*/ 4350647 h 10143507"/>
                <a:gd name="connsiteX213" fmla="*/ 7692665 w 13127149"/>
                <a:gd name="connsiteY213" fmla="*/ 4681763 h 10143507"/>
                <a:gd name="connsiteX214" fmla="*/ 7666410 w 13127149"/>
                <a:gd name="connsiteY214" fmla="*/ 4825346 h 10143507"/>
                <a:gd name="connsiteX215" fmla="*/ 7752672 w 13127149"/>
                <a:gd name="connsiteY215" fmla="*/ 5035373 h 10143507"/>
                <a:gd name="connsiteX216" fmla="*/ 7553356 w 13127149"/>
                <a:gd name="connsiteY216" fmla="*/ 5180030 h 10143507"/>
                <a:gd name="connsiteX217" fmla="*/ 7380832 w 13127149"/>
                <a:gd name="connsiteY217" fmla="*/ 5033223 h 10143507"/>
                <a:gd name="connsiteX218" fmla="*/ 7236173 w 13127149"/>
                <a:gd name="connsiteY218" fmla="*/ 5013941 h 10143507"/>
                <a:gd name="connsiteX219" fmla="*/ 6846125 w 13127149"/>
                <a:gd name="connsiteY219" fmla="*/ 5141454 h 10143507"/>
                <a:gd name="connsiteX220" fmla="*/ 6740043 w 13127149"/>
                <a:gd name="connsiteY220" fmla="*/ 5241113 h 10143507"/>
                <a:gd name="connsiteX221" fmla="*/ 6686459 w 13127149"/>
                <a:gd name="connsiteY221" fmla="*/ 5461848 h 10143507"/>
                <a:gd name="connsiteX222" fmla="*/ 6440005 w 13127149"/>
                <a:gd name="connsiteY222" fmla="*/ 5461848 h 10143507"/>
                <a:gd name="connsiteX223" fmla="*/ 6386433 w 13127149"/>
                <a:gd name="connsiteY223" fmla="*/ 5241113 h 10143507"/>
                <a:gd name="connsiteX224" fmla="*/ 6280340 w 13127149"/>
                <a:gd name="connsiteY224" fmla="*/ 5141454 h 10143507"/>
                <a:gd name="connsiteX225" fmla="*/ 5890291 w 13127149"/>
                <a:gd name="connsiteY225" fmla="*/ 5013941 h 10143507"/>
                <a:gd name="connsiteX226" fmla="*/ 5745633 w 13127149"/>
                <a:gd name="connsiteY226" fmla="*/ 5033223 h 10143507"/>
                <a:gd name="connsiteX227" fmla="*/ 5573108 w 13127149"/>
                <a:gd name="connsiteY227" fmla="*/ 5180030 h 10143507"/>
                <a:gd name="connsiteX228" fmla="*/ 5373792 w 13127149"/>
                <a:gd name="connsiteY228" fmla="*/ 5035373 h 10143507"/>
                <a:gd name="connsiteX229" fmla="*/ 5460054 w 13127149"/>
                <a:gd name="connsiteY229" fmla="*/ 4825346 h 10143507"/>
                <a:gd name="connsiteX230" fmla="*/ 5433799 w 13127149"/>
                <a:gd name="connsiteY230" fmla="*/ 4681763 h 10143507"/>
                <a:gd name="connsiteX231" fmla="*/ 5192158 w 13127149"/>
                <a:gd name="connsiteY231" fmla="*/ 4350647 h 10143507"/>
                <a:gd name="connsiteX232" fmla="*/ 5064108 w 13127149"/>
                <a:gd name="connsiteY232" fmla="*/ 4280467 h 10143507"/>
                <a:gd name="connsiteX233" fmla="*/ 4838011 w 13127149"/>
                <a:gd name="connsiteY233" fmla="*/ 4298149 h 10143507"/>
                <a:gd name="connsiteX234" fmla="*/ 4761933 w 13127149"/>
                <a:gd name="connsiteY234" fmla="*/ 4063479 h 10143507"/>
                <a:gd name="connsiteX235" fmla="*/ 4954814 w 13127149"/>
                <a:gd name="connsiteY235" fmla="*/ 3944539 h 10143507"/>
                <a:gd name="connsiteX236" fmla="*/ 5018033 w 13127149"/>
                <a:gd name="connsiteY236" fmla="*/ 3812739 h 10143507"/>
                <a:gd name="connsiteX237" fmla="*/ 5018033 w 13127149"/>
                <a:gd name="connsiteY237" fmla="*/ 3402334 h 10143507"/>
                <a:gd name="connsiteX238" fmla="*/ 4954814 w 13127149"/>
                <a:gd name="connsiteY238" fmla="*/ 3271072 h 10143507"/>
                <a:gd name="connsiteX239" fmla="*/ 4761933 w 13127149"/>
                <a:gd name="connsiteY239" fmla="*/ 3152131 h 10143507"/>
                <a:gd name="connsiteX240" fmla="*/ 4838011 w 13127149"/>
                <a:gd name="connsiteY240" fmla="*/ 2917999 h 10143507"/>
                <a:gd name="connsiteX241" fmla="*/ 5064108 w 13127149"/>
                <a:gd name="connsiteY241" fmla="*/ 2935144 h 10143507"/>
                <a:gd name="connsiteX242" fmla="*/ 5192158 w 13127149"/>
                <a:gd name="connsiteY242" fmla="*/ 2865490 h 10143507"/>
                <a:gd name="connsiteX243" fmla="*/ 5433799 w 13127149"/>
                <a:gd name="connsiteY243" fmla="*/ 2533311 h 10143507"/>
                <a:gd name="connsiteX244" fmla="*/ 5460054 w 13127149"/>
                <a:gd name="connsiteY244" fmla="*/ 2389727 h 10143507"/>
                <a:gd name="connsiteX245" fmla="*/ 5373792 w 13127149"/>
                <a:gd name="connsiteY245" fmla="*/ 2180775 h 10143507"/>
                <a:gd name="connsiteX246" fmla="*/ 5573108 w 13127149"/>
                <a:gd name="connsiteY246" fmla="*/ 2035580 h 10143507"/>
                <a:gd name="connsiteX247" fmla="*/ 5745633 w 13127149"/>
                <a:gd name="connsiteY247" fmla="*/ 2182387 h 10143507"/>
                <a:gd name="connsiteX248" fmla="*/ 5890291 w 13127149"/>
                <a:gd name="connsiteY248" fmla="*/ 2201132 h 10143507"/>
                <a:gd name="connsiteX249" fmla="*/ 6280340 w 13127149"/>
                <a:gd name="connsiteY249" fmla="*/ 2074705 h 10143507"/>
                <a:gd name="connsiteX250" fmla="*/ 6386433 w 13127149"/>
                <a:gd name="connsiteY250" fmla="*/ 1973973 h 10143507"/>
                <a:gd name="connsiteX251" fmla="*/ 6440005 w 13127149"/>
                <a:gd name="connsiteY251" fmla="*/ 1754299 h 10143507"/>
                <a:gd name="connsiteX252" fmla="*/ 6686459 w 13127149"/>
                <a:gd name="connsiteY252" fmla="*/ 1754299 h 10143507"/>
                <a:gd name="connsiteX253" fmla="*/ 6429284 w 13127149"/>
                <a:gd name="connsiteY253" fmla="*/ 2690851 h 10143507"/>
                <a:gd name="connsiteX254" fmla="*/ 6253548 w 13127149"/>
                <a:gd name="connsiteY254" fmla="*/ 2690851 h 10143507"/>
                <a:gd name="connsiteX255" fmla="*/ 5902613 w 13127149"/>
                <a:gd name="connsiteY255" fmla="*/ 3047684 h 10143507"/>
                <a:gd name="connsiteX256" fmla="*/ 5902613 w 13127149"/>
                <a:gd name="connsiteY256" fmla="*/ 3385223 h 10143507"/>
                <a:gd name="connsiteX257" fmla="*/ 6253548 w 13127149"/>
                <a:gd name="connsiteY257" fmla="*/ 3742056 h 10143507"/>
                <a:gd name="connsiteX258" fmla="*/ 6872917 w 13127149"/>
                <a:gd name="connsiteY258" fmla="*/ 3742056 h 10143507"/>
                <a:gd name="connsiteX259" fmla="*/ 6955967 w 13127149"/>
                <a:gd name="connsiteY259" fmla="*/ 3830993 h 10143507"/>
                <a:gd name="connsiteX260" fmla="*/ 6955967 w 13127149"/>
                <a:gd name="connsiteY260" fmla="*/ 4168532 h 10143507"/>
                <a:gd name="connsiteX261" fmla="*/ 6872917 w 13127149"/>
                <a:gd name="connsiteY261" fmla="*/ 4257469 h 10143507"/>
                <a:gd name="connsiteX262" fmla="*/ 6253548 w 13127149"/>
                <a:gd name="connsiteY262" fmla="*/ 4257469 h 10143507"/>
                <a:gd name="connsiteX263" fmla="*/ 6170497 w 13127149"/>
                <a:gd name="connsiteY263" fmla="*/ 4168532 h 10143507"/>
                <a:gd name="connsiteX264" fmla="*/ 6170497 w 13127149"/>
                <a:gd name="connsiteY264" fmla="*/ 3957432 h 10143507"/>
                <a:gd name="connsiteX265" fmla="*/ 6036549 w 13127149"/>
                <a:gd name="connsiteY265" fmla="*/ 3823484 h 10143507"/>
                <a:gd name="connsiteX266" fmla="*/ 5902601 w 13127149"/>
                <a:gd name="connsiteY266" fmla="*/ 3957432 h 10143507"/>
                <a:gd name="connsiteX267" fmla="*/ 5902601 w 13127149"/>
                <a:gd name="connsiteY267" fmla="*/ 4168532 h 10143507"/>
                <a:gd name="connsiteX268" fmla="*/ 6253536 w 13127149"/>
                <a:gd name="connsiteY268" fmla="*/ 4525365 h 10143507"/>
                <a:gd name="connsiteX269" fmla="*/ 6429272 w 13127149"/>
                <a:gd name="connsiteY269" fmla="*/ 4525365 h 10143507"/>
                <a:gd name="connsiteX270" fmla="*/ 6429272 w 13127149"/>
                <a:gd name="connsiteY270" fmla="*/ 4695741 h 10143507"/>
                <a:gd name="connsiteX271" fmla="*/ 6563220 w 13127149"/>
                <a:gd name="connsiteY271" fmla="*/ 4829689 h 10143507"/>
                <a:gd name="connsiteX272" fmla="*/ 6697168 w 13127149"/>
                <a:gd name="connsiteY272" fmla="*/ 4695741 h 10143507"/>
                <a:gd name="connsiteX273" fmla="*/ 6697168 w 13127149"/>
                <a:gd name="connsiteY273" fmla="*/ 4525365 h 10143507"/>
                <a:gd name="connsiteX274" fmla="*/ 6872905 w 13127149"/>
                <a:gd name="connsiteY274" fmla="*/ 4525365 h 10143507"/>
                <a:gd name="connsiteX275" fmla="*/ 7223840 w 13127149"/>
                <a:gd name="connsiteY275" fmla="*/ 4168532 h 10143507"/>
                <a:gd name="connsiteX276" fmla="*/ 7223840 w 13127149"/>
                <a:gd name="connsiteY276" fmla="*/ 3830993 h 10143507"/>
                <a:gd name="connsiteX277" fmla="*/ 6872905 w 13127149"/>
                <a:gd name="connsiteY277" fmla="*/ 3474160 h 10143507"/>
                <a:gd name="connsiteX278" fmla="*/ 6253536 w 13127149"/>
                <a:gd name="connsiteY278" fmla="*/ 3474160 h 10143507"/>
                <a:gd name="connsiteX279" fmla="*/ 6170497 w 13127149"/>
                <a:gd name="connsiteY279" fmla="*/ 3385223 h 10143507"/>
                <a:gd name="connsiteX280" fmla="*/ 6170497 w 13127149"/>
                <a:gd name="connsiteY280" fmla="*/ 3047684 h 10143507"/>
                <a:gd name="connsiteX281" fmla="*/ 6253536 w 13127149"/>
                <a:gd name="connsiteY281" fmla="*/ 2958747 h 10143507"/>
                <a:gd name="connsiteX282" fmla="*/ 6872905 w 13127149"/>
                <a:gd name="connsiteY282" fmla="*/ 2958747 h 10143507"/>
                <a:gd name="connsiteX283" fmla="*/ 6955955 w 13127149"/>
                <a:gd name="connsiteY283" fmla="*/ 3047684 h 10143507"/>
                <a:gd name="connsiteX284" fmla="*/ 6955955 w 13127149"/>
                <a:gd name="connsiteY284" fmla="*/ 3258784 h 10143507"/>
                <a:gd name="connsiteX285" fmla="*/ 7089904 w 13127149"/>
                <a:gd name="connsiteY285" fmla="*/ 3392733 h 10143507"/>
                <a:gd name="connsiteX286" fmla="*/ 7223852 w 13127149"/>
                <a:gd name="connsiteY286" fmla="*/ 3258784 h 10143507"/>
                <a:gd name="connsiteX287" fmla="*/ 7223852 w 13127149"/>
                <a:gd name="connsiteY287" fmla="*/ 3047684 h 10143507"/>
                <a:gd name="connsiteX288" fmla="*/ 6872917 w 13127149"/>
                <a:gd name="connsiteY288" fmla="*/ 2690851 h 10143507"/>
                <a:gd name="connsiteX289" fmla="*/ 6697180 w 13127149"/>
                <a:gd name="connsiteY289" fmla="*/ 2690851 h 10143507"/>
                <a:gd name="connsiteX290" fmla="*/ 6697180 w 13127149"/>
                <a:gd name="connsiteY290" fmla="*/ 2519938 h 10143507"/>
                <a:gd name="connsiteX291" fmla="*/ 6563232 w 13127149"/>
                <a:gd name="connsiteY291" fmla="*/ 2385990 h 10143507"/>
                <a:gd name="connsiteX292" fmla="*/ 6429284 w 13127149"/>
                <a:gd name="connsiteY292" fmla="*/ 2519938 h 10143507"/>
                <a:gd name="connsiteX293" fmla="*/ 822297 w 13127149"/>
                <a:gd name="connsiteY293" fmla="*/ 4425696 h 10143507"/>
                <a:gd name="connsiteX294" fmla="*/ 822297 w 13127149"/>
                <a:gd name="connsiteY294" fmla="*/ 4693592 h 10143507"/>
                <a:gd name="connsiteX295" fmla="*/ 956245 w 13127149"/>
                <a:gd name="connsiteY295" fmla="*/ 4827541 h 10143507"/>
                <a:gd name="connsiteX296" fmla="*/ 1090193 w 13127149"/>
                <a:gd name="connsiteY296" fmla="*/ 4693592 h 10143507"/>
                <a:gd name="connsiteX297" fmla="*/ 1090193 w 13127149"/>
                <a:gd name="connsiteY297" fmla="*/ 4425696 h 10143507"/>
                <a:gd name="connsiteX298" fmla="*/ 956245 w 13127149"/>
                <a:gd name="connsiteY298" fmla="*/ 4291748 h 10143507"/>
                <a:gd name="connsiteX299" fmla="*/ 822297 w 13127149"/>
                <a:gd name="connsiteY299" fmla="*/ 4425696 h 10143507"/>
                <a:gd name="connsiteX300" fmla="*/ 12036270 w 13127149"/>
                <a:gd name="connsiteY300" fmla="*/ 4425696 h 10143507"/>
                <a:gd name="connsiteX301" fmla="*/ 12036270 w 13127149"/>
                <a:gd name="connsiteY301" fmla="*/ 4693592 h 10143507"/>
                <a:gd name="connsiteX302" fmla="*/ 12170230 w 13127149"/>
                <a:gd name="connsiteY302" fmla="*/ 4827541 h 10143507"/>
                <a:gd name="connsiteX303" fmla="*/ 12304189 w 13127149"/>
                <a:gd name="connsiteY303" fmla="*/ 4693592 h 10143507"/>
                <a:gd name="connsiteX304" fmla="*/ 12304189 w 13127149"/>
                <a:gd name="connsiteY304" fmla="*/ 4425696 h 10143507"/>
                <a:gd name="connsiteX305" fmla="*/ 12170230 w 13127149"/>
                <a:gd name="connsiteY305" fmla="*/ 4291748 h 10143507"/>
                <a:gd name="connsiteX306" fmla="*/ 12036270 w 13127149"/>
                <a:gd name="connsiteY306" fmla="*/ 4425696 h 10143507"/>
                <a:gd name="connsiteX307" fmla="*/ 10589689 w 13127149"/>
                <a:gd name="connsiteY307" fmla="*/ 4532852 h 10143507"/>
                <a:gd name="connsiteX308" fmla="*/ 10857586 w 13127149"/>
                <a:gd name="connsiteY308" fmla="*/ 4532852 h 10143507"/>
                <a:gd name="connsiteX309" fmla="*/ 10991534 w 13127149"/>
                <a:gd name="connsiteY309" fmla="*/ 4398904 h 10143507"/>
                <a:gd name="connsiteX310" fmla="*/ 10857586 w 13127149"/>
                <a:gd name="connsiteY310" fmla="*/ 4264956 h 10143507"/>
                <a:gd name="connsiteX311" fmla="*/ 10589689 w 13127149"/>
                <a:gd name="connsiteY311" fmla="*/ 4264956 h 10143507"/>
                <a:gd name="connsiteX312" fmla="*/ 10455741 w 13127149"/>
                <a:gd name="connsiteY312" fmla="*/ 4398904 h 10143507"/>
                <a:gd name="connsiteX313" fmla="*/ 10589689 w 13127149"/>
                <a:gd name="connsiteY313" fmla="*/ 4532852 h 10143507"/>
                <a:gd name="connsiteX314" fmla="*/ 2536912 w 13127149"/>
                <a:gd name="connsiteY314" fmla="*/ 4264956 h 10143507"/>
                <a:gd name="connsiteX315" fmla="*/ 2269015 w 13127149"/>
                <a:gd name="connsiteY315" fmla="*/ 4264956 h 10143507"/>
                <a:gd name="connsiteX316" fmla="*/ 2135067 w 13127149"/>
                <a:gd name="connsiteY316" fmla="*/ 4398904 h 10143507"/>
                <a:gd name="connsiteX317" fmla="*/ 2269015 w 13127149"/>
                <a:gd name="connsiteY317" fmla="*/ 4532852 h 10143507"/>
                <a:gd name="connsiteX318" fmla="*/ 2536912 w 13127149"/>
                <a:gd name="connsiteY318" fmla="*/ 4532852 h 10143507"/>
                <a:gd name="connsiteX319" fmla="*/ 2670860 w 13127149"/>
                <a:gd name="connsiteY319" fmla="*/ 4398904 h 10143507"/>
                <a:gd name="connsiteX320" fmla="*/ 2536912 w 13127149"/>
                <a:gd name="connsiteY320" fmla="*/ 4264956 h 10143507"/>
                <a:gd name="connsiteX321" fmla="*/ 11393333 w 13127149"/>
                <a:gd name="connsiteY321" fmla="*/ 4532852 h 10143507"/>
                <a:gd name="connsiteX322" fmla="*/ 11661252 w 13127149"/>
                <a:gd name="connsiteY322" fmla="*/ 4532852 h 10143507"/>
                <a:gd name="connsiteX323" fmla="*/ 11795211 w 13127149"/>
                <a:gd name="connsiteY323" fmla="*/ 4398904 h 10143507"/>
                <a:gd name="connsiteX324" fmla="*/ 11661252 w 13127149"/>
                <a:gd name="connsiteY324" fmla="*/ 4264956 h 10143507"/>
                <a:gd name="connsiteX325" fmla="*/ 11393333 w 13127149"/>
                <a:gd name="connsiteY325" fmla="*/ 4264956 h 10143507"/>
                <a:gd name="connsiteX326" fmla="*/ 11259373 w 13127149"/>
                <a:gd name="connsiteY326" fmla="*/ 4398904 h 10143507"/>
                <a:gd name="connsiteX327" fmla="*/ 11393333 w 13127149"/>
                <a:gd name="connsiteY327" fmla="*/ 4532852 h 10143507"/>
                <a:gd name="connsiteX328" fmla="*/ 1733154 w 13127149"/>
                <a:gd name="connsiteY328" fmla="*/ 4264956 h 10143507"/>
                <a:gd name="connsiteX329" fmla="*/ 1465257 w 13127149"/>
                <a:gd name="connsiteY329" fmla="*/ 4264956 h 10143507"/>
                <a:gd name="connsiteX330" fmla="*/ 1331309 w 13127149"/>
                <a:gd name="connsiteY330" fmla="*/ 4398904 h 10143507"/>
                <a:gd name="connsiteX331" fmla="*/ 1465257 w 13127149"/>
                <a:gd name="connsiteY331" fmla="*/ 4532852 h 10143507"/>
                <a:gd name="connsiteX332" fmla="*/ 1733154 w 13127149"/>
                <a:gd name="connsiteY332" fmla="*/ 4532852 h 10143507"/>
                <a:gd name="connsiteX333" fmla="*/ 1867102 w 13127149"/>
                <a:gd name="connsiteY333" fmla="*/ 4398904 h 10143507"/>
                <a:gd name="connsiteX334" fmla="*/ 1733154 w 13127149"/>
                <a:gd name="connsiteY334" fmla="*/ 4264956 h 10143507"/>
                <a:gd name="connsiteX335" fmla="*/ 1646892 w 13127149"/>
                <a:gd name="connsiteY335" fmla="*/ 2825347 h 10143507"/>
                <a:gd name="connsiteX336" fmla="*/ 1378995 w 13127149"/>
                <a:gd name="connsiteY336" fmla="*/ 2825347 h 10143507"/>
                <a:gd name="connsiteX337" fmla="*/ 1245047 w 13127149"/>
                <a:gd name="connsiteY337" fmla="*/ 2959296 h 10143507"/>
                <a:gd name="connsiteX338" fmla="*/ 1378995 w 13127149"/>
                <a:gd name="connsiteY338" fmla="*/ 3093244 h 10143507"/>
                <a:gd name="connsiteX339" fmla="*/ 1646892 w 13127149"/>
                <a:gd name="connsiteY339" fmla="*/ 3093244 h 10143507"/>
                <a:gd name="connsiteX340" fmla="*/ 1780840 w 13127149"/>
                <a:gd name="connsiteY340" fmla="*/ 2959296 h 10143507"/>
                <a:gd name="connsiteX341" fmla="*/ 1646892 w 13127149"/>
                <a:gd name="connsiteY341" fmla="*/ 2825347 h 10143507"/>
                <a:gd name="connsiteX342" fmla="*/ 11479629 w 13127149"/>
                <a:gd name="connsiteY342" fmla="*/ 3093244 h 10143507"/>
                <a:gd name="connsiteX343" fmla="*/ 11747548 w 13127149"/>
                <a:gd name="connsiteY343" fmla="*/ 3093244 h 10143507"/>
                <a:gd name="connsiteX344" fmla="*/ 11881508 w 13127149"/>
                <a:gd name="connsiteY344" fmla="*/ 2959296 h 10143507"/>
                <a:gd name="connsiteX345" fmla="*/ 11747548 w 13127149"/>
                <a:gd name="connsiteY345" fmla="*/ 2825347 h 10143507"/>
                <a:gd name="connsiteX346" fmla="*/ 11479629 w 13127149"/>
                <a:gd name="connsiteY346" fmla="*/ 2825347 h 10143507"/>
                <a:gd name="connsiteX347" fmla="*/ 11345669 w 13127149"/>
                <a:gd name="connsiteY347" fmla="*/ 2959296 h 10143507"/>
                <a:gd name="connsiteX348" fmla="*/ 11479629 w 13127149"/>
                <a:gd name="connsiteY348" fmla="*/ 3093244 h 10143507"/>
                <a:gd name="connsiteX349" fmla="*/ 2450649 w 13127149"/>
                <a:gd name="connsiteY349" fmla="*/ 2825347 h 10143507"/>
                <a:gd name="connsiteX350" fmla="*/ 2182753 w 13127149"/>
                <a:gd name="connsiteY350" fmla="*/ 2825347 h 10143507"/>
                <a:gd name="connsiteX351" fmla="*/ 2048805 w 13127149"/>
                <a:gd name="connsiteY351" fmla="*/ 2959296 h 10143507"/>
                <a:gd name="connsiteX352" fmla="*/ 2182753 w 13127149"/>
                <a:gd name="connsiteY352" fmla="*/ 3093244 h 10143507"/>
                <a:gd name="connsiteX353" fmla="*/ 2450649 w 13127149"/>
                <a:gd name="connsiteY353" fmla="*/ 3093244 h 10143507"/>
                <a:gd name="connsiteX354" fmla="*/ 2584597 w 13127149"/>
                <a:gd name="connsiteY354" fmla="*/ 2959296 h 10143507"/>
                <a:gd name="connsiteX355" fmla="*/ 2450649 w 13127149"/>
                <a:gd name="connsiteY355" fmla="*/ 2825347 h 10143507"/>
                <a:gd name="connsiteX356" fmla="*/ 10676020 w 13127149"/>
                <a:gd name="connsiteY356" fmla="*/ 3093244 h 10143507"/>
                <a:gd name="connsiteX357" fmla="*/ 10943916 w 13127149"/>
                <a:gd name="connsiteY357" fmla="*/ 3093244 h 10143507"/>
                <a:gd name="connsiteX358" fmla="*/ 11077864 w 13127149"/>
                <a:gd name="connsiteY358" fmla="*/ 2959296 h 10143507"/>
                <a:gd name="connsiteX359" fmla="*/ 10943916 w 13127149"/>
                <a:gd name="connsiteY359" fmla="*/ 2825347 h 10143507"/>
                <a:gd name="connsiteX360" fmla="*/ 10676020 w 13127149"/>
                <a:gd name="connsiteY360" fmla="*/ 2825347 h 10143507"/>
                <a:gd name="connsiteX361" fmla="*/ 10542072 w 13127149"/>
                <a:gd name="connsiteY361" fmla="*/ 2959296 h 10143507"/>
                <a:gd name="connsiteX362" fmla="*/ 10676020 w 13127149"/>
                <a:gd name="connsiteY362" fmla="*/ 3093244 h 10143507"/>
                <a:gd name="connsiteX363" fmla="*/ 1090365 w 13127149"/>
                <a:gd name="connsiteY363" fmla="*/ 2846253 h 10143507"/>
                <a:gd name="connsiteX364" fmla="*/ 1090365 w 13127149"/>
                <a:gd name="connsiteY364" fmla="*/ 2578357 h 10143507"/>
                <a:gd name="connsiteX365" fmla="*/ 956417 w 13127149"/>
                <a:gd name="connsiteY365" fmla="*/ 2444408 h 10143507"/>
                <a:gd name="connsiteX366" fmla="*/ 822470 w 13127149"/>
                <a:gd name="connsiteY366" fmla="*/ 2578357 h 10143507"/>
                <a:gd name="connsiteX367" fmla="*/ 822470 w 13127149"/>
                <a:gd name="connsiteY367" fmla="*/ 2846253 h 10143507"/>
                <a:gd name="connsiteX368" fmla="*/ 956417 w 13127149"/>
                <a:gd name="connsiteY368" fmla="*/ 2980201 h 10143507"/>
                <a:gd name="connsiteX369" fmla="*/ 1090365 w 13127149"/>
                <a:gd name="connsiteY369" fmla="*/ 2846253 h 10143507"/>
                <a:gd name="connsiteX370" fmla="*/ 12304304 w 13127149"/>
                <a:gd name="connsiteY370" fmla="*/ 2846253 h 10143507"/>
                <a:gd name="connsiteX371" fmla="*/ 12304304 w 13127149"/>
                <a:gd name="connsiteY371" fmla="*/ 2578357 h 10143507"/>
                <a:gd name="connsiteX372" fmla="*/ 12170345 w 13127149"/>
                <a:gd name="connsiteY372" fmla="*/ 2444408 h 10143507"/>
                <a:gd name="connsiteX373" fmla="*/ 12036498 w 13127149"/>
                <a:gd name="connsiteY373" fmla="*/ 2578357 h 10143507"/>
                <a:gd name="connsiteX374" fmla="*/ 12036498 w 13127149"/>
                <a:gd name="connsiteY374" fmla="*/ 2846253 h 10143507"/>
                <a:gd name="connsiteX375" fmla="*/ 12170345 w 13127149"/>
                <a:gd name="connsiteY375" fmla="*/ 2980201 h 10143507"/>
                <a:gd name="connsiteX376" fmla="*/ 12304304 w 13127149"/>
                <a:gd name="connsiteY376" fmla="*/ 2846253 h 10143507"/>
                <a:gd name="connsiteX377" fmla="*/ 822904 w 13127149"/>
                <a:gd name="connsiteY377" fmla="*/ 1976681 h 10143507"/>
                <a:gd name="connsiteX378" fmla="*/ 822904 w 13127149"/>
                <a:gd name="connsiteY378" fmla="*/ 2042587 h 10143507"/>
                <a:gd name="connsiteX379" fmla="*/ 956851 w 13127149"/>
                <a:gd name="connsiteY379" fmla="*/ 2176535 h 10143507"/>
                <a:gd name="connsiteX380" fmla="*/ 1090799 w 13127149"/>
                <a:gd name="connsiteY380" fmla="*/ 2042587 h 10143507"/>
                <a:gd name="connsiteX381" fmla="*/ 1090799 w 13127149"/>
                <a:gd name="connsiteY381" fmla="*/ 1976681 h 10143507"/>
                <a:gd name="connsiteX382" fmla="*/ 1913222 w 13127149"/>
                <a:gd name="connsiteY382" fmla="*/ 1029957 h 10143507"/>
                <a:gd name="connsiteX383" fmla="*/ 956851 w 13127149"/>
                <a:gd name="connsiteY383" fmla="*/ 73049 h 10143507"/>
                <a:gd name="connsiteX384" fmla="*/ 481 w 13127149"/>
                <a:gd name="connsiteY384" fmla="*/ 1029957 h 10143507"/>
                <a:gd name="connsiteX385" fmla="*/ 822904 w 13127149"/>
                <a:gd name="connsiteY385" fmla="*/ 1976681 h 10143507"/>
                <a:gd name="connsiteX386" fmla="*/ 12036842 w 13127149"/>
                <a:gd name="connsiteY386" fmla="*/ 1976681 h 10143507"/>
                <a:gd name="connsiteX387" fmla="*/ 12036842 w 13127149"/>
                <a:gd name="connsiteY387" fmla="*/ 2042587 h 10143507"/>
                <a:gd name="connsiteX388" fmla="*/ 12170801 w 13127149"/>
                <a:gd name="connsiteY388" fmla="*/ 2176535 h 10143507"/>
                <a:gd name="connsiteX389" fmla="*/ 12304760 w 13127149"/>
                <a:gd name="connsiteY389" fmla="*/ 2042587 h 10143507"/>
                <a:gd name="connsiteX390" fmla="*/ 12304760 w 13127149"/>
                <a:gd name="connsiteY390" fmla="*/ 1976681 h 10143507"/>
                <a:gd name="connsiteX391" fmla="*/ 13127149 w 13127149"/>
                <a:gd name="connsiteY391" fmla="*/ 1029957 h 10143507"/>
                <a:gd name="connsiteX392" fmla="*/ 12170801 w 13127149"/>
                <a:gd name="connsiteY392" fmla="*/ 73049 h 10143507"/>
                <a:gd name="connsiteX393" fmla="*/ 11214453 w 13127149"/>
                <a:gd name="connsiteY393" fmla="*/ 1029957 h 10143507"/>
                <a:gd name="connsiteX394" fmla="*/ 12036842 w 13127149"/>
                <a:gd name="connsiteY394" fmla="*/ 1976681 h 10143507"/>
                <a:gd name="connsiteX395" fmla="*/ 12170801 w 13127149"/>
                <a:gd name="connsiteY395" fmla="*/ 340934 h 10143507"/>
                <a:gd name="connsiteX396" fmla="*/ 12859344 w 13127149"/>
                <a:gd name="connsiteY396" fmla="*/ 1029946 h 10143507"/>
                <a:gd name="connsiteX397" fmla="*/ 12170801 w 13127149"/>
                <a:gd name="connsiteY397" fmla="*/ 1717895 h 10143507"/>
                <a:gd name="connsiteX398" fmla="*/ 11482372 w 13127149"/>
                <a:gd name="connsiteY398" fmla="*/ 1029946 h 10143507"/>
                <a:gd name="connsiteX399" fmla="*/ 12170801 w 13127149"/>
                <a:gd name="connsiteY399" fmla="*/ 340934 h 10143507"/>
                <a:gd name="connsiteX400" fmla="*/ 956851 w 13127149"/>
                <a:gd name="connsiteY400" fmla="*/ 340934 h 10143507"/>
                <a:gd name="connsiteX401" fmla="*/ 1645326 w 13127149"/>
                <a:gd name="connsiteY401" fmla="*/ 1029946 h 10143507"/>
                <a:gd name="connsiteX402" fmla="*/ 956851 w 13127149"/>
                <a:gd name="connsiteY402" fmla="*/ 1717895 h 10143507"/>
                <a:gd name="connsiteX403" fmla="*/ 268378 w 13127149"/>
                <a:gd name="connsiteY403" fmla="*/ 1029946 h 10143507"/>
                <a:gd name="connsiteX404" fmla="*/ 956851 w 13127149"/>
                <a:gd name="connsiteY404" fmla="*/ 340934 h 10143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Lst>
              <a:rect l="l" t="t" r="r" b="b"/>
              <a:pathLst>
                <a:path w="13127149" h="10143507">
                  <a:moveTo>
                    <a:pt x="3141787" y="2825222"/>
                  </a:moveTo>
                  <a:lnTo>
                    <a:pt x="2986408" y="2825222"/>
                  </a:lnTo>
                  <a:cubicBezTo>
                    <a:pt x="2912467" y="2825222"/>
                    <a:pt x="2852459" y="2885229"/>
                    <a:pt x="2852459" y="2959170"/>
                  </a:cubicBezTo>
                  <a:cubicBezTo>
                    <a:pt x="2852459" y="3033111"/>
                    <a:pt x="2912467" y="3093118"/>
                    <a:pt x="2986408" y="3093118"/>
                  </a:cubicBezTo>
                  <a:lnTo>
                    <a:pt x="3101599" y="3093118"/>
                  </a:lnTo>
                  <a:cubicBezTo>
                    <a:pt x="3087129" y="3221168"/>
                    <a:pt x="3079631" y="3351367"/>
                    <a:pt x="3079631" y="3483167"/>
                  </a:cubicBezTo>
                  <a:cubicBezTo>
                    <a:pt x="3079631" y="3751589"/>
                    <a:pt x="3110172" y="4013050"/>
                    <a:pt x="3168042" y="4264876"/>
                  </a:cubicBezTo>
                  <a:lnTo>
                    <a:pt x="3072670" y="4264876"/>
                  </a:lnTo>
                  <a:cubicBezTo>
                    <a:pt x="2998729" y="4264876"/>
                    <a:pt x="2938722" y="4324884"/>
                    <a:pt x="2938722" y="4398824"/>
                  </a:cubicBezTo>
                  <a:cubicBezTo>
                    <a:pt x="2938722" y="4472228"/>
                    <a:pt x="2998729" y="4532772"/>
                    <a:pt x="3072670" y="4532772"/>
                  </a:cubicBezTo>
                  <a:lnTo>
                    <a:pt x="3240908" y="4532772"/>
                  </a:lnTo>
                  <a:cubicBezTo>
                    <a:pt x="3439150" y="5160714"/>
                    <a:pt x="3811516" y="5711434"/>
                    <a:pt x="4300149" y="6129429"/>
                  </a:cubicBezTo>
                  <a:cubicBezTo>
                    <a:pt x="4584116" y="6373208"/>
                    <a:pt x="4747531" y="6728430"/>
                    <a:pt x="4747531" y="7102408"/>
                  </a:cubicBezTo>
                  <a:lnTo>
                    <a:pt x="4747531" y="7157055"/>
                  </a:lnTo>
                  <a:cubicBezTo>
                    <a:pt x="4747531" y="7517100"/>
                    <a:pt x="5006855" y="7817137"/>
                    <a:pt x="5348680" y="7880357"/>
                  </a:cubicBezTo>
                  <a:lnTo>
                    <a:pt x="5348680" y="8420424"/>
                  </a:lnTo>
                  <a:cubicBezTo>
                    <a:pt x="5348680" y="8494364"/>
                    <a:pt x="5408688" y="8554372"/>
                    <a:pt x="5482628" y="8554372"/>
                  </a:cubicBezTo>
                  <a:lnTo>
                    <a:pt x="5595145" y="8554372"/>
                  </a:lnTo>
                  <a:lnTo>
                    <a:pt x="5595145" y="9082655"/>
                  </a:lnTo>
                  <a:cubicBezTo>
                    <a:pt x="5595145" y="9156596"/>
                    <a:pt x="5655153" y="9216603"/>
                    <a:pt x="5729093" y="9216603"/>
                  </a:cubicBezTo>
                  <a:lnTo>
                    <a:pt x="5857144" y="9216603"/>
                  </a:lnTo>
                  <a:lnTo>
                    <a:pt x="5857144" y="9723455"/>
                  </a:lnTo>
                  <a:cubicBezTo>
                    <a:pt x="5857144" y="9955484"/>
                    <a:pt x="6045202" y="10143507"/>
                    <a:pt x="6277196" y="10143507"/>
                  </a:cubicBezTo>
                  <a:lnTo>
                    <a:pt x="6849405" y="10143507"/>
                  </a:lnTo>
                  <a:cubicBezTo>
                    <a:pt x="7081400" y="10143507"/>
                    <a:pt x="7269458" y="9955484"/>
                    <a:pt x="7269458" y="9723455"/>
                  </a:cubicBezTo>
                  <a:lnTo>
                    <a:pt x="7269458" y="9216603"/>
                  </a:lnTo>
                  <a:lnTo>
                    <a:pt x="7397508" y="9216603"/>
                  </a:lnTo>
                  <a:cubicBezTo>
                    <a:pt x="7471437" y="9216603"/>
                    <a:pt x="7531456" y="9156596"/>
                    <a:pt x="7531456" y="9082655"/>
                  </a:cubicBezTo>
                  <a:lnTo>
                    <a:pt x="7531456" y="8554372"/>
                  </a:lnTo>
                  <a:lnTo>
                    <a:pt x="7643962" y="8554372"/>
                  </a:lnTo>
                  <a:cubicBezTo>
                    <a:pt x="7717902" y="8554372"/>
                    <a:pt x="7777910" y="8494364"/>
                    <a:pt x="7777910" y="8420424"/>
                  </a:cubicBezTo>
                  <a:lnTo>
                    <a:pt x="7777910" y="7880357"/>
                  </a:lnTo>
                  <a:cubicBezTo>
                    <a:pt x="8119735" y="7817137"/>
                    <a:pt x="8379059" y="7517100"/>
                    <a:pt x="8379059" y="7157055"/>
                  </a:cubicBezTo>
                  <a:cubicBezTo>
                    <a:pt x="8379059" y="7157055"/>
                    <a:pt x="8379059" y="7138309"/>
                    <a:pt x="8379596" y="7106694"/>
                  </a:cubicBezTo>
                  <a:lnTo>
                    <a:pt x="8379596" y="7102408"/>
                  </a:lnTo>
                  <a:cubicBezTo>
                    <a:pt x="8379596" y="6728430"/>
                    <a:pt x="8543548" y="6373745"/>
                    <a:pt x="8826440" y="6130503"/>
                  </a:cubicBezTo>
                  <a:cubicBezTo>
                    <a:pt x="9315610" y="5711525"/>
                    <a:pt x="9687439" y="5160736"/>
                    <a:pt x="9885681" y="4532818"/>
                  </a:cubicBezTo>
                  <a:lnTo>
                    <a:pt x="10053919" y="4532818"/>
                  </a:lnTo>
                  <a:cubicBezTo>
                    <a:pt x="10127860" y="4532818"/>
                    <a:pt x="10187867" y="4472274"/>
                    <a:pt x="10187867" y="4398870"/>
                  </a:cubicBezTo>
                  <a:cubicBezTo>
                    <a:pt x="10187867" y="4324930"/>
                    <a:pt x="10127860" y="4264922"/>
                    <a:pt x="10053919" y="4264922"/>
                  </a:cubicBezTo>
                  <a:lnTo>
                    <a:pt x="9958548" y="4264922"/>
                  </a:lnTo>
                  <a:cubicBezTo>
                    <a:pt x="10016417" y="4013108"/>
                    <a:pt x="10046958" y="3751646"/>
                    <a:pt x="10046958" y="3483213"/>
                  </a:cubicBezTo>
                  <a:cubicBezTo>
                    <a:pt x="10046958" y="3351413"/>
                    <a:pt x="10039460" y="3221214"/>
                    <a:pt x="10024990" y="3093164"/>
                  </a:cubicBezTo>
                  <a:lnTo>
                    <a:pt x="10140182" y="3093164"/>
                  </a:lnTo>
                  <a:cubicBezTo>
                    <a:pt x="10214122" y="3093164"/>
                    <a:pt x="10274130" y="3033156"/>
                    <a:pt x="10274130" y="2959216"/>
                  </a:cubicBezTo>
                  <a:cubicBezTo>
                    <a:pt x="10274130" y="2885275"/>
                    <a:pt x="10214122" y="2825268"/>
                    <a:pt x="10140182" y="2825268"/>
                  </a:cubicBezTo>
                  <a:lnTo>
                    <a:pt x="9984802" y="2825268"/>
                  </a:lnTo>
                  <a:cubicBezTo>
                    <a:pt x="9676192" y="1216838"/>
                    <a:pt x="8260701" y="0"/>
                    <a:pt x="6563346" y="0"/>
                  </a:cubicBezTo>
                  <a:cubicBezTo>
                    <a:pt x="4865991" y="0"/>
                    <a:pt x="3450500" y="1216724"/>
                    <a:pt x="3141890" y="2825268"/>
                  </a:cubicBezTo>
                  <a:close/>
                  <a:moveTo>
                    <a:pt x="7001584" y="9216649"/>
                  </a:moveTo>
                  <a:lnTo>
                    <a:pt x="6125040" y="9216649"/>
                  </a:lnTo>
                  <a:lnTo>
                    <a:pt x="6125040" y="9723455"/>
                  </a:lnTo>
                  <a:cubicBezTo>
                    <a:pt x="6125040" y="9807580"/>
                    <a:pt x="6193083" y="9875703"/>
                    <a:pt x="6277196" y="9875703"/>
                  </a:cubicBezTo>
                  <a:lnTo>
                    <a:pt x="6849405" y="9875703"/>
                  </a:lnTo>
                  <a:cubicBezTo>
                    <a:pt x="6933518" y="9875703"/>
                    <a:pt x="7001561" y="9807580"/>
                    <a:pt x="7001561" y="9723455"/>
                  </a:cubicBezTo>
                  <a:close/>
                  <a:moveTo>
                    <a:pt x="5863053" y="8554418"/>
                  </a:moveTo>
                  <a:lnTo>
                    <a:pt x="7263571" y="8554418"/>
                  </a:lnTo>
                  <a:lnTo>
                    <a:pt x="7263571" y="8948753"/>
                  </a:lnTo>
                  <a:lnTo>
                    <a:pt x="5863053" y="8948753"/>
                  </a:lnTo>
                  <a:close/>
                  <a:moveTo>
                    <a:pt x="12036384" y="6867235"/>
                  </a:moveTo>
                  <a:cubicBezTo>
                    <a:pt x="11571869" y="6932604"/>
                    <a:pt x="11213996" y="7331763"/>
                    <a:pt x="11213996" y="7814497"/>
                  </a:cubicBezTo>
                  <a:cubicBezTo>
                    <a:pt x="11213996" y="8342243"/>
                    <a:pt x="11642621" y="8770868"/>
                    <a:pt x="12170345" y="8770868"/>
                  </a:cubicBezTo>
                  <a:cubicBezTo>
                    <a:pt x="12698067" y="8770868"/>
                    <a:pt x="13126692" y="8342243"/>
                    <a:pt x="13126692" y="7814497"/>
                  </a:cubicBezTo>
                  <a:cubicBezTo>
                    <a:pt x="13126692" y="7331763"/>
                    <a:pt x="12768819" y="6932604"/>
                    <a:pt x="12304304" y="6867235"/>
                  </a:cubicBezTo>
                  <a:lnTo>
                    <a:pt x="12304304" y="6836694"/>
                  </a:lnTo>
                  <a:cubicBezTo>
                    <a:pt x="12304304" y="6762754"/>
                    <a:pt x="12244296" y="6702746"/>
                    <a:pt x="12170345" y="6702746"/>
                  </a:cubicBezTo>
                  <a:cubicBezTo>
                    <a:pt x="12096391" y="6702746"/>
                    <a:pt x="12036384" y="6762754"/>
                    <a:pt x="12036384" y="6836694"/>
                  </a:cubicBezTo>
                  <a:close/>
                  <a:moveTo>
                    <a:pt x="822423" y="6867235"/>
                  </a:moveTo>
                  <a:cubicBezTo>
                    <a:pt x="357896" y="6932604"/>
                    <a:pt x="0" y="7331763"/>
                    <a:pt x="0" y="7814497"/>
                  </a:cubicBezTo>
                  <a:cubicBezTo>
                    <a:pt x="0" y="8342243"/>
                    <a:pt x="428625" y="8770868"/>
                    <a:pt x="956371" y="8770868"/>
                  </a:cubicBezTo>
                  <a:cubicBezTo>
                    <a:pt x="1484117" y="8770868"/>
                    <a:pt x="1912742" y="8342243"/>
                    <a:pt x="1912742" y="7814497"/>
                  </a:cubicBezTo>
                  <a:cubicBezTo>
                    <a:pt x="1912742" y="7331763"/>
                    <a:pt x="1554846" y="6932604"/>
                    <a:pt x="1090319" y="6867235"/>
                  </a:cubicBezTo>
                  <a:lnTo>
                    <a:pt x="1090319" y="6836694"/>
                  </a:lnTo>
                  <a:cubicBezTo>
                    <a:pt x="1090319" y="6762754"/>
                    <a:pt x="1030312" y="6702746"/>
                    <a:pt x="956371" y="6702746"/>
                  </a:cubicBezTo>
                  <a:cubicBezTo>
                    <a:pt x="882430" y="6702746"/>
                    <a:pt x="822423" y="6762754"/>
                    <a:pt x="822423" y="6836694"/>
                  </a:cubicBezTo>
                  <a:close/>
                  <a:moveTo>
                    <a:pt x="12170230" y="7126023"/>
                  </a:moveTo>
                  <a:cubicBezTo>
                    <a:pt x="12550163" y="7126023"/>
                    <a:pt x="12858773" y="7434633"/>
                    <a:pt x="12858773" y="7814497"/>
                  </a:cubicBezTo>
                  <a:cubicBezTo>
                    <a:pt x="12858773" y="8194361"/>
                    <a:pt x="12550163" y="8502971"/>
                    <a:pt x="12170230" y="8502971"/>
                  </a:cubicBezTo>
                  <a:cubicBezTo>
                    <a:pt x="11790410" y="8502971"/>
                    <a:pt x="11481800" y="8194361"/>
                    <a:pt x="11481800" y="7814497"/>
                  </a:cubicBezTo>
                  <a:cubicBezTo>
                    <a:pt x="11481800" y="7434633"/>
                    <a:pt x="11790410" y="7126023"/>
                    <a:pt x="12170230" y="7126023"/>
                  </a:cubicBezTo>
                  <a:close/>
                  <a:moveTo>
                    <a:pt x="956268" y="7126023"/>
                  </a:moveTo>
                  <a:cubicBezTo>
                    <a:pt x="1336133" y="7126023"/>
                    <a:pt x="1644743" y="7434633"/>
                    <a:pt x="1644743" y="7814497"/>
                  </a:cubicBezTo>
                  <a:cubicBezTo>
                    <a:pt x="1644743" y="8194361"/>
                    <a:pt x="1336133" y="8502971"/>
                    <a:pt x="956268" y="8502971"/>
                  </a:cubicBezTo>
                  <a:cubicBezTo>
                    <a:pt x="576404" y="8502971"/>
                    <a:pt x="267793" y="8194361"/>
                    <a:pt x="267793" y="7814497"/>
                  </a:cubicBezTo>
                  <a:cubicBezTo>
                    <a:pt x="267793" y="7434633"/>
                    <a:pt x="576404" y="7126023"/>
                    <a:pt x="956268" y="7126023"/>
                  </a:cubicBezTo>
                  <a:close/>
                  <a:moveTo>
                    <a:pt x="7509887" y="7892187"/>
                  </a:moveTo>
                  <a:lnTo>
                    <a:pt x="7509887" y="8286522"/>
                  </a:lnTo>
                  <a:lnTo>
                    <a:pt x="5616394" y="8286522"/>
                  </a:lnTo>
                  <a:lnTo>
                    <a:pt x="5616394" y="7892187"/>
                  </a:lnTo>
                  <a:close/>
                  <a:moveTo>
                    <a:pt x="7643835" y="7624290"/>
                  </a:moveTo>
                  <a:cubicBezTo>
                    <a:pt x="7901548" y="7624290"/>
                    <a:pt x="8111037" y="7415338"/>
                    <a:pt x="8111037" y="7157089"/>
                  </a:cubicBezTo>
                  <a:cubicBezTo>
                    <a:pt x="8111037" y="7157089"/>
                    <a:pt x="8111037" y="7136195"/>
                    <a:pt x="8111574" y="7101368"/>
                  </a:cubicBezTo>
                  <a:cubicBezTo>
                    <a:pt x="8112111" y="6650237"/>
                    <a:pt x="8309816" y="6221075"/>
                    <a:pt x="8652178" y="5926935"/>
                  </a:cubicBezTo>
                  <a:lnTo>
                    <a:pt x="8652716" y="5926935"/>
                  </a:lnTo>
                  <a:cubicBezTo>
                    <a:pt x="9341727" y="5337044"/>
                    <a:pt x="9778925" y="4460924"/>
                    <a:pt x="9778925" y="3483315"/>
                  </a:cubicBezTo>
                  <a:cubicBezTo>
                    <a:pt x="9778925" y="1708351"/>
                    <a:pt x="8337602" y="268171"/>
                    <a:pt x="6563209" y="268171"/>
                  </a:cubicBezTo>
                  <a:cubicBezTo>
                    <a:pt x="4960037" y="268171"/>
                    <a:pt x="3630271" y="1443175"/>
                    <a:pt x="3387155" y="2978224"/>
                  </a:cubicBezTo>
                  <a:cubicBezTo>
                    <a:pt x="3387155" y="2979298"/>
                    <a:pt x="3387155" y="2981436"/>
                    <a:pt x="3386618" y="2982510"/>
                  </a:cubicBezTo>
                  <a:cubicBezTo>
                    <a:pt x="3360900" y="3145925"/>
                    <a:pt x="3347504" y="3313088"/>
                    <a:pt x="3347504" y="3483464"/>
                  </a:cubicBezTo>
                  <a:cubicBezTo>
                    <a:pt x="3347504" y="4461266"/>
                    <a:pt x="3784702" y="5336725"/>
                    <a:pt x="4474788" y="5926170"/>
                  </a:cubicBezTo>
                  <a:lnTo>
                    <a:pt x="4474788" y="5926707"/>
                  </a:lnTo>
                  <a:cubicBezTo>
                    <a:pt x="4817688" y="6220847"/>
                    <a:pt x="5015393" y="6650546"/>
                    <a:pt x="5015393" y="7102739"/>
                  </a:cubicBezTo>
                  <a:lnTo>
                    <a:pt x="5015393" y="7157386"/>
                  </a:lnTo>
                  <a:cubicBezTo>
                    <a:pt x="5015393" y="7415635"/>
                    <a:pt x="5224882" y="7624587"/>
                    <a:pt x="5482594" y="7624587"/>
                  </a:cubicBezTo>
                  <a:close/>
                  <a:moveTo>
                    <a:pt x="822297" y="6033006"/>
                  </a:moveTo>
                  <a:lnTo>
                    <a:pt x="822297" y="6300902"/>
                  </a:lnTo>
                  <a:cubicBezTo>
                    <a:pt x="822297" y="6374843"/>
                    <a:pt x="882305" y="6434850"/>
                    <a:pt x="956245" y="6434850"/>
                  </a:cubicBezTo>
                  <a:cubicBezTo>
                    <a:pt x="1030186" y="6434850"/>
                    <a:pt x="1090193" y="6374843"/>
                    <a:pt x="1090193" y="6300902"/>
                  </a:cubicBezTo>
                  <a:lnTo>
                    <a:pt x="1090193" y="6033006"/>
                  </a:lnTo>
                  <a:cubicBezTo>
                    <a:pt x="1090193" y="5959065"/>
                    <a:pt x="1030186" y="5899058"/>
                    <a:pt x="956245" y="5899058"/>
                  </a:cubicBezTo>
                  <a:cubicBezTo>
                    <a:pt x="882305" y="5899058"/>
                    <a:pt x="822297" y="5959065"/>
                    <a:pt x="822297" y="6033006"/>
                  </a:cubicBezTo>
                  <a:close/>
                  <a:moveTo>
                    <a:pt x="12036270" y="6033006"/>
                  </a:moveTo>
                  <a:lnTo>
                    <a:pt x="12036270" y="6300902"/>
                  </a:lnTo>
                  <a:cubicBezTo>
                    <a:pt x="12036270" y="6374843"/>
                    <a:pt x="12096277" y="6434850"/>
                    <a:pt x="12170230" y="6434850"/>
                  </a:cubicBezTo>
                  <a:cubicBezTo>
                    <a:pt x="12244182" y="6434850"/>
                    <a:pt x="12304189" y="6374843"/>
                    <a:pt x="12304189" y="6300902"/>
                  </a:cubicBezTo>
                  <a:lnTo>
                    <a:pt x="12304189" y="6033006"/>
                  </a:lnTo>
                  <a:cubicBezTo>
                    <a:pt x="12304189" y="5959065"/>
                    <a:pt x="12244182" y="5899058"/>
                    <a:pt x="12170230" y="5899058"/>
                  </a:cubicBezTo>
                  <a:cubicBezTo>
                    <a:pt x="12096277" y="5899058"/>
                    <a:pt x="12036270" y="5959065"/>
                    <a:pt x="12036270" y="6033006"/>
                  </a:cubicBezTo>
                  <a:close/>
                  <a:moveTo>
                    <a:pt x="6924317" y="1597823"/>
                  </a:moveTo>
                  <a:cubicBezTo>
                    <a:pt x="6911459" y="1543176"/>
                    <a:pt x="6865384" y="1502451"/>
                    <a:pt x="6809663" y="1496027"/>
                  </a:cubicBezTo>
                  <a:cubicBezTo>
                    <a:pt x="6645711" y="1477271"/>
                    <a:pt x="6480696" y="1477271"/>
                    <a:pt x="6316744" y="1496027"/>
                  </a:cubicBezTo>
                  <a:cubicBezTo>
                    <a:pt x="6261023" y="1502451"/>
                    <a:pt x="6214949" y="1543176"/>
                    <a:pt x="6202090" y="1597823"/>
                  </a:cubicBezTo>
                  <a:lnTo>
                    <a:pt x="6146369" y="1829280"/>
                  </a:lnTo>
                  <a:cubicBezTo>
                    <a:pt x="6046711" y="1852323"/>
                    <a:pt x="5949201" y="1883927"/>
                    <a:pt x="5854904" y="1923578"/>
                  </a:cubicBezTo>
                  <a:lnTo>
                    <a:pt x="5673807" y="1769273"/>
                  </a:lnTo>
                  <a:cubicBezTo>
                    <a:pt x="5630944" y="1732845"/>
                    <a:pt x="5570400" y="1727485"/>
                    <a:pt x="5521650" y="1754276"/>
                  </a:cubicBezTo>
                  <a:cubicBezTo>
                    <a:pt x="5378067" y="1835715"/>
                    <a:pt x="5244119" y="1932676"/>
                    <a:pt x="5123029" y="2044656"/>
                  </a:cubicBezTo>
                  <a:cubicBezTo>
                    <a:pt x="5081241" y="2082169"/>
                    <a:pt x="5068382" y="2142177"/>
                    <a:pt x="5089814" y="2194137"/>
                  </a:cubicBezTo>
                  <a:lnTo>
                    <a:pt x="5180362" y="2413822"/>
                  </a:lnTo>
                  <a:cubicBezTo>
                    <a:pt x="5113382" y="2491500"/>
                    <a:pt x="5053386" y="2574025"/>
                    <a:pt x="5000340" y="2661338"/>
                  </a:cubicBezTo>
                  <a:lnTo>
                    <a:pt x="4762984" y="2643131"/>
                  </a:lnTo>
                  <a:cubicBezTo>
                    <a:pt x="4707263" y="2638844"/>
                    <a:pt x="4654754" y="2669911"/>
                    <a:pt x="4631185" y="2720820"/>
                  </a:cubicBezTo>
                  <a:cubicBezTo>
                    <a:pt x="4562605" y="2870839"/>
                    <a:pt x="4511170" y="3028356"/>
                    <a:pt x="4479029" y="3189633"/>
                  </a:cubicBezTo>
                  <a:cubicBezTo>
                    <a:pt x="4467770" y="3244817"/>
                    <a:pt x="4491887" y="3300538"/>
                    <a:pt x="4540099" y="3330542"/>
                  </a:cubicBezTo>
                  <a:lnTo>
                    <a:pt x="4742627" y="3454843"/>
                  </a:lnTo>
                  <a:cubicBezTo>
                    <a:pt x="4734055" y="3556639"/>
                    <a:pt x="4734055" y="3658972"/>
                    <a:pt x="4742627" y="3760779"/>
                  </a:cubicBezTo>
                  <a:lnTo>
                    <a:pt x="4540099" y="3885617"/>
                  </a:lnTo>
                  <a:cubicBezTo>
                    <a:pt x="4491887" y="3914546"/>
                    <a:pt x="4467770" y="3970805"/>
                    <a:pt x="4479029" y="4025989"/>
                  </a:cubicBezTo>
                  <a:cubicBezTo>
                    <a:pt x="4511170" y="4187792"/>
                    <a:pt x="4562605" y="4344783"/>
                    <a:pt x="4631185" y="4494802"/>
                  </a:cubicBezTo>
                  <a:cubicBezTo>
                    <a:pt x="4654754" y="4545700"/>
                    <a:pt x="4707263" y="4576778"/>
                    <a:pt x="4762984" y="4572492"/>
                  </a:cubicBezTo>
                  <a:lnTo>
                    <a:pt x="5000340" y="4554273"/>
                  </a:lnTo>
                  <a:cubicBezTo>
                    <a:pt x="5053375" y="4641597"/>
                    <a:pt x="5113382" y="4724648"/>
                    <a:pt x="5180362" y="4801801"/>
                  </a:cubicBezTo>
                  <a:lnTo>
                    <a:pt x="5089814" y="5021474"/>
                  </a:lnTo>
                  <a:cubicBezTo>
                    <a:pt x="5068382" y="5073446"/>
                    <a:pt x="5081241" y="5132916"/>
                    <a:pt x="5123029" y="5170955"/>
                  </a:cubicBezTo>
                  <a:cubicBezTo>
                    <a:pt x="5244119" y="5282935"/>
                    <a:pt x="5378055" y="5380444"/>
                    <a:pt x="5521650" y="5460808"/>
                  </a:cubicBezTo>
                  <a:cubicBezTo>
                    <a:pt x="5570411" y="5488663"/>
                    <a:pt x="5630955" y="5482239"/>
                    <a:pt x="5673807" y="5445801"/>
                  </a:cubicBezTo>
                  <a:lnTo>
                    <a:pt x="5854904" y="5292033"/>
                  </a:lnTo>
                  <a:cubicBezTo>
                    <a:pt x="5949201" y="5331683"/>
                    <a:pt x="6046711" y="5363299"/>
                    <a:pt x="6146369" y="5386868"/>
                  </a:cubicBezTo>
                  <a:lnTo>
                    <a:pt x="6202090" y="5617788"/>
                  </a:lnTo>
                  <a:cubicBezTo>
                    <a:pt x="6214949" y="5671898"/>
                    <a:pt x="6261023" y="5712623"/>
                    <a:pt x="6316744" y="5719046"/>
                  </a:cubicBezTo>
                  <a:cubicBezTo>
                    <a:pt x="6480696" y="5738340"/>
                    <a:pt x="6645711" y="5738340"/>
                    <a:pt x="6809663" y="5719046"/>
                  </a:cubicBezTo>
                  <a:cubicBezTo>
                    <a:pt x="6865384" y="5712623"/>
                    <a:pt x="6911459" y="5671898"/>
                    <a:pt x="6924317" y="5617788"/>
                  </a:cubicBezTo>
                  <a:lnTo>
                    <a:pt x="6980039" y="5386868"/>
                  </a:lnTo>
                  <a:cubicBezTo>
                    <a:pt x="7079697" y="5363299"/>
                    <a:pt x="7177206" y="5331683"/>
                    <a:pt x="7271504" y="5292033"/>
                  </a:cubicBezTo>
                  <a:lnTo>
                    <a:pt x="7452601" y="5445801"/>
                  </a:lnTo>
                  <a:cubicBezTo>
                    <a:pt x="7495463" y="5482239"/>
                    <a:pt x="7556008" y="5488663"/>
                    <a:pt x="7604756" y="5460808"/>
                  </a:cubicBezTo>
                  <a:cubicBezTo>
                    <a:pt x="7748340" y="5380433"/>
                    <a:pt x="7882288" y="5282935"/>
                    <a:pt x="8003377" y="5170955"/>
                  </a:cubicBezTo>
                  <a:cubicBezTo>
                    <a:pt x="8045166" y="5132916"/>
                    <a:pt x="8058024" y="5073434"/>
                    <a:pt x="8036593" y="5021474"/>
                  </a:cubicBezTo>
                  <a:lnTo>
                    <a:pt x="7946045" y="4801801"/>
                  </a:lnTo>
                  <a:cubicBezTo>
                    <a:pt x="8013025" y="4724648"/>
                    <a:pt x="8073021" y="4641597"/>
                    <a:pt x="8126067" y="4554273"/>
                  </a:cubicBezTo>
                  <a:lnTo>
                    <a:pt x="8363422" y="4572492"/>
                  </a:lnTo>
                  <a:cubicBezTo>
                    <a:pt x="8419143" y="4576778"/>
                    <a:pt x="8471653" y="4545700"/>
                    <a:pt x="8495222" y="4494802"/>
                  </a:cubicBezTo>
                  <a:cubicBezTo>
                    <a:pt x="8563802" y="4344783"/>
                    <a:pt x="8615237" y="4187804"/>
                    <a:pt x="8647378" y="4025989"/>
                  </a:cubicBezTo>
                  <a:cubicBezTo>
                    <a:pt x="8658636" y="3970805"/>
                    <a:pt x="8634519" y="3914546"/>
                    <a:pt x="8586296" y="3885617"/>
                  </a:cubicBezTo>
                  <a:lnTo>
                    <a:pt x="8383768" y="3760779"/>
                  </a:lnTo>
                  <a:cubicBezTo>
                    <a:pt x="8392340" y="3658972"/>
                    <a:pt x="8392340" y="3556650"/>
                    <a:pt x="8383768" y="3454843"/>
                  </a:cubicBezTo>
                  <a:lnTo>
                    <a:pt x="8586296" y="3330542"/>
                  </a:lnTo>
                  <a:cubicBezTo>
                    <a:pt x="8634519" y="3300538"/>
                    <a:pt x="8658636" y="3244817"/>
                    <a:pt x="8647378" y="3189633"/>
                  </a:cubicBezTo>
                  <a:cubicBezTo>
                    <a:pt x="8615237" y="3028367"/>
                    <a:pt x="8563802" y="2870839"/>
                    <a:pt x="8495222" y="2720820"/>
                  </a:cubicBezTo>
                  <a:cubicBezTo>
                    <a:pt x="8471653" y="2669911"/>
                    <a:pt x="8419143" y="2638844"/>
                    <a:pt x="8363422" y="2643131"/>
                  </a:cubicBezTo>
                  <a:lnTo>
                    <a:pt x="8126067" y="2661338"/>
                  </a:lnTo>
                  <a:cubicBezTo>
                    <a:pt x="8073032" y="2574013"/>
                    <a:pt x="8013025" y="2491511"/>
                    <a:pt x="7946045" y="2413822"/>
                  </a:cubicBezTo>
                  <a:lnTo>
                    <a:pt x="8036593" y="2194137"/>
                  </a:lnTo>
                  <a:cubicBezTo>
                    <a:pt x="8058024" y="2142177"/>
                    <a:pt x="8045166" y="2082169"/>
                    <a:pt x="8003377" y="2044656"/>
                  </a:cubicBezTo>
                  <a:cubicBezTo>
                    <a:pt x="7882288" y="1932687"/>
                    <a:pt x="7748352" y="1835715"/>
                    <a:pt x="7604756" y="1754276"/>
                  </a:cubicBezTo>
                  <a:cubicBezTo>
                    <a:pt x="7555996" y="1727485"/>
                    <a:pt x="7495451" y="1732845"/>
                    <a:pt x="7452601" y="1769273"/>
                  </a:cubicBezTo>
                  <a:lnTo>
                    <a:pt x="7271504" y="1923578"/>
                  </a:lnTo>
                  <a:cubicBezTo>
                    <a:pt x="7177206" y="1883927"/>
                    <a:pt x="7079697" y="1852323"/>
                    <a:pt x="6980039" y="1829280"/>
                  </a:cubicBezTo>
                  <a:close/>
                  <a:moveTo>
                    <a:pt x="12036270" y="5229363"/>
                  </a:moveTo>
                  <a:lnTo>
                    <a:pt x="12036270" y="5497259"/>
                  </a:lnTo>
                  <a:cubicBezTo>
                    <a:pt x="12036270" y="5571199"/>
                    <a:pt x="12096277" y="5631207"/>
                    <a:pt x="12170230" y="5631207"/>
                  </a:cubicBezTo>
                  <a:cubicBezTo>
                    <a:pt x="12244182" y="5631207"/>
                    <a:pt x="12304189" y="5571199"/>
                    <a:pt x="12304189" y="5497259"/>
                  </a:cubicBezTo>
                  <a:lnTo>
                    <a:pt x="12304189" y="5229363"/>
                  </a:lnTo>
                  <a:cubicBezTo>
                    <a:pt x="12304189" y="5155422"/>
                    <a:pt x="12244182" y="5095414"/>
                    <a:pt x="12170230" y="5095414"/>
                  </a:cubicBezTo>
                  <a:cubicBezTo>
                    <a:pt x="12096277" y="5095414"/>
                    <a:pt x="12036270" y="5155422"/>
                    <a:pt x="12036270" y="5229363"/>
                  </a:cubicBezTo>
                  <a:close/>
                  <a:moveTo>
                    <a:pt x="822297" y="5229363"/>
                  </a:moveTo>
                  <a:lnTo>
                    <a:pt x="822297" y="5497259"/>
                  </a:lnTo>
                  <a:cubicBezTo>
                    <a:pt x="822297" y="5571199"/>
                    <a:pt x="882305" y="5631207"/>
                    <a:pt x="956245" y="5631207"/>
                  </a:cubicBezTo>
                  <a:cubicBezTo>
                    <a:pt x="1030186" y="5631207"/>
                    <a:pt x="1090193" y="5571199"/>
                    <a:pt x="1090193" y="5497259"/>
                  </a:cubicBezTo>
                  <a:lnTo>
                    <a:pt x="1090193" y="5229363"/>
                  </a:lnTo>
                  <a:cubicBezTo>
                    <a:pt x="1090193" y="5155422"/>
                    <a:pt x="1030186" y="5095414"/>
                    <a:pt x="956245" y="5095414"/>
                  </a:cubicBezTo>
                  <a:cubicBezTo>
                    <a:pt x="882305" y="5095414"/>
                    <a:pt x="822297" y="5155422"/>
                    <a:pt x="822297" y="5229363"/>
                  </a:cubicBezTo>
                  <a:close/>
                  <a:moveTo>
                    <a:pt x="6686459" y="1754299"/>
                  </a:moveTo>
                  <a:lnTo>
                    <a:pt x="6740043" y="1973973"/>
                  </a:lnTo>
                  <a:cubicBezTo>
                    <a:pt x="6752364" y="2025408"/>
                    <a:pt x="6793615" y="2065058"/>
                    <a:pt x="6846125" y="2074705"/>
                  </a:cubicBezTo>
                  <a:cubicBezTo>
                    <a:pt x="6981135" y="2099348"/>
                    <a:pt x="7111872" y="2142211"/>
                    <a:pt x="7236173" y="2201132"/>
                  </a:cubicBezTo>
                  <a:cubicBezTo>
                    <a:pt x="7283322" y="2224175"/>
                    <a:pt x="7340118" y="2216677"/>
                    <a:pt x="7380832" y="2182387"/>
                  </a:cubicBezTo>
                  <a:lnTo>
                    <a:pt x="7553356" y="2035580"/>
                  </a:lnTo>
                  <a:cubicBezTo>
                    <a:pt x="7623010" y="2079517"/>
                    <a:pt x="7689442" y="2127729"/>
                    <a:pt x="7752672" y="2180775"/>
                  </a:cubicBezTo>
                  <a:lnTo>
                    <a:pt x="7666410" y="2389727"/>
                  </a:lnTo>
                  <a:cubicBezTo>
                    <a:pt x="7646053" y="2439014"/>
                    <a:pt x="7656763" y="2494735"/>
                    <a:pt x="7692665" y="2533311"/>
                  </a:cubicBezTo>
                  <a:cubicBezTo>
                    <a:pt x="7788037" y="2632969"/>
                    <a:pt x="7868938" y="2744412"/>
                    <a:pt x="7934306" y="2865490"/>
                  </a:cubicBezTo>
                  <a:cubicBezTo>
                    <a:pt x="7959487" y="2911564"/>
                    <a:pt x="8009847" y="2939430"/>
                    <a:pt x="8062357" y="2935144"/>
                  </a:cubicBezTo>
                  <a:lnTo>
                    <a:pt x="8288453" y="2917999"/>
                  </a:lnTo>
                  <a:cubicBezTo>
                    <a:pt x="8318457" y="2994077"/>
                    <a:pt x="8344175" y="3072304"/>
                    <a:pt x="8364532" y="3152131"/>
                  </a:cubicBezTo>
                  <a:lnTo>
                    <a:pt x="8171650" y="3271072"/>
                  </a:lnTo>
                  <a:cubicBezTo>
                    <a:pt x="8126639" y="3298389"/>
                    <a:pt x="8101996" y="3350362"/>
                    <a:pt x="8108431" y="3402334"/>
                  </a:cubicBezTo>
                  <a:cubicBezTo>
                    <a:pt x="8126650" y="3538419"/>
                    <a:pt x="8126650" y="3676654"/>
                    <a:pt x="8108431" y="3812739"/>
                  </a:cubicBezTo>
                  <a:cubicBezTo>
                    <a:pt x="8101996" y="3865238"/>
                    <a:pt x="8126650" y="3916673"/>
                    <a:pt x="8171650" y="3944539"/>
                  </a:cubicBezTo>
                  <a:lnTo>
                    <a:pt x="8364532" y="4063479"/>
                  </a:lnTo>
                  <a:cubicBezTo>
                    <a:pt x="8344175" y="4142769"/>
                    <a:pt x="8318457" y="4221534"/>
                    <a:pt x="8288453" y="4298149"/>
                  </a:cubicBezTo>
                  <a:lnTo>
                    <a:pt x="8062357" y="4280467"/>
                  </a:lnTo>
                  <a:cubicBezTo>
                    <a:pt x="8009847" y="4276718"/>
                    <a:pt x="7959487" y="4303498"/>
                    <a:pt x="7934306" y="4350647"/>
                  </a:cubicBezTo>
                  <a:cubicBezTo>
                    <a:pt x="7868938" y="4470662"/>
                    <a:pt x="7788037" y="4582642"/>
                    <a:pt x="7692665" y="4681763"/>
                  </a:cubicBezTo>
                  <a:cubicBezTo>
                    <a:pt x="7656763" y="4720339"/>
                    <a:pt x="7646053" y="4776597"/>
                    <a:pt x="7666410" y="4825346"/>
                  </a:cubicBezTo>
                  <a:lnTo>
                    <a:pt x="7752672" y="5035373"/>
                  </a:lnTo>
                  <a:cubicBezTo>
                    <a:pt x="7689453" y="5087882"/>
                    <a:pt x="7623010" y="5136105"/>
                    <a:pt x="7553356" y="5180030"/>
                  </a:cubicBezTo>
                  <a:lnTo>
                    <a:pt x="7380832" y="5033223"/>
                  </a:lnTo>
                  <a:cubicBezTo>
                    <a:pt x="7340106" y="4998933"/>
                    <a:pt x="7283310" y="4991435"/>
                    <a:pt x="7236173" y="5013941"/>
                  </a:cubicBezTo>
                  <a:cubicBezTo>
                    <a:pt x="7111872" y="5073949"/>
                    <a:pt x="6981147" y="5116274"/>
                    <a:pt x="6846125" y="5141454"/>
                  </a:cubicBezTo>
                  <a:cubicBezTo>
                    <a:pt x="6793615" y="5150564"/>
                    <a:pt x="6752364" y="5189678"/>
                    <a:pt x="6740043" y="5241113"/>
                  </a:cubicBezTo>
                  <a:lnTo>
                    <a:pt x="6686459" y="5461848"/>
                  </a:lnTo>
                  <a:cubicBezTo>
                    <a:pt x="6604483" y="5467198"/>
                    <a:pt x="6521969" y="5467198"/>
                    <a:pt x="6440005" y="5461848"/>
                  </a:cubicBezTo>
                  <a:lnTo>
                    <a:pt x="6386433" y="5241113"/>
                  </a:lnTo>
                  <a:cubicBezTo>
                    <a:pt x="6374100" y="5189678"/>
                    <a:pt x="6332849" y="5150564"/>
                    <a:pt x="6280340" y="5141454"/>
                  </a:cubicBezTo>
                  <a:cubicBezTo>
                    <a:pt x="6145328" y="5116274"/>
                    <a:pt x="6014592" y="5073949"/>
                    <a:pt x="5890291" y="5013941"/>
                  </a:cubicBezTo>
                  <a:cubicBezTo>
                    <a:pt x="5843142" y="4991435"/>
                    <a:pt x="5786358" y="4998933"/>
                    <a:pt x="5745633" y="5033223"/>
                  </a:cubicBezTo>
                  <a:lnTo>
                    <a:pt x="5573108" y="5180030"/>
                  </a:lnTo>
                  <a:cubicBezTo>
                    <a:pt x="5503454" y="5136105"/>
                    <a:pt x="5437023" y="5087882"/>
                    <a:pt x="5373792" y="5035373"/>
                  </a:cubicBezTo>
                  <a:lnTo>
                    <a:pt x="5460054" y="4825346"/>
                  </a:lnTo>
                  <a:cubicBezTo>
                    <a:pt x="5480411" y="4776597"/>
                    <a:pt x="5469701" y="4720339"/>
                    <a:pt x="5433799" y="4681763"/>
                  </a:cubicBezTo>
                  <a:cubicBezTo>
                    <a:pt x="5338428" y="4582653"/>
                    <a:pt x="5258063" y="4470662"/>
                    <a:pt x="5192158" y="4350647"/>
                  </a:cubicBezTo>
                  <a:cubicBezTo>
                    <a:pt x="5166978" y="4303498"/>
                    <a:pt x="5116617" y="4276718"/>
                    <a:pt x="5064108" y="4280467"/>
                  </a:cubicBezTo>
                  <a:lnTo>
                    <a:pt x="4838011" y="4298149"/>
                  </a:lnTo>
                  <a:cubicBezTo>
                    <a:pt x="4808007" y="4221534"/>
                    <a:pt x="4782289" y="4142769"/>
                    <a:pt x="4761933" y="4063479"/>
                  </a:cubicBezTo>
                  <a:lnTo>
                    <a:pt x="4954814" y="3944539"/>
                  </a:lnTo>
                  <a:cubicBezTo>
                    <a:pt x="4999825" y="3916673"/>
                    <a:pt x="5024468" y="3865238"/>
                    <a:pt x="5018033" y="3812739"/>
                  </a:cubicBezTo>
                  <a:cubicBezTo>
                    <a:pt x="4999814" y="3676654"/>
                    <a:pt x="4999814" y="3538419"/>
                    <a:pt x="5018033" y="3402334"/>
                  </a:cubicBezTo>
                  <a:cubicBezTo>
                    <a:pt x="5024468" y="3350362"/>
                    <a:pt x="4999814" y="3298389"/>
                    <a:pt x="4954814" y="3271072"/>
                  </a:cubicBezTo>
                  <a:lnTo>
                    <a:pt x="4761933" y="3152131"/>
                  </a:lnTo>
                  <a:cubicBezTo>
                    <a:pt x="4782289" y="3072293"/>
                    <a:pt x="4808007" y="2994077"/>
                    <a:pt x="4838011" y="2917999"/>
                  </a:cubicBezTo>
                  <a:lnTo>
                    <a:pt x="5064108" y="2935144"/>
                  </a:lnTo>
                  <a:cubicBezTo>
                    <a:pt x="5116617" y="2939430"/>
                    <a:pt x="5166978" y="2911564"/>
                    <a:pt x="5192158" y="2865490"/>
                  </a:cubicBezTo>
                  <a:cubicBezTo>
                    <a:pt x="5258063" y="2744400"/>
                    <a:pt x="5338428" y="2632958"/>
                    <a:pt x="5433799" y="2533311"/>
                  </a:cubicBezTo>
                  <a:cubicBezTo>
                    <a:pt x="5469701" y="2494735"/>
                    <a:pt x="5480411" y="2439014"/>
                    <a:pt x="5460054" y="2389727"/>
                  </a:cubicBezTo>
                  <a:lnTo>
                    <a:pt x="5373792" y="2180775"/>
                  </a:lnTo>
                  <a:cubicBezTo>
                    <a:pt x="5437011" y="2127729"/>
                    <a:pt x="5503454" y="2079506"/>
                    <a:pt x="5573108" y="2035580"/>
                  </a:cubicBezTo>
                  <a:lnTo>
                    <a:pt x="5745633" y="2182387"/>
                  </a:lnTo>
                  <a:cubicBezTo>
                    <a:pt x="5786358" y="2216677"/>
                    <a:pt x="5843153" y="2224175"/>
                    <a:pt x="5890291" y="2201132"/>
                  </a:cubicBezTo>
                  <a:cubicBezTo>
                    <a:pt x="6014592" y="2142199"/>
                    <a:pt x="6145317" y="2099337"/>
                    <a:pt x="6280340" y="2074705"/>
                  </a:cubicBezTo>
                  <a:cubicBezTo>
                    <a:pt x="6332849" y="2065058"/>
                    <a:pt x="6374100" y="2025408"/>
                    <a:pt x="6386433" y="1973973"/>
                  </a:cubicBezTo>
                  <a:lnTo>
                    <a:pt x="6440005" y="1754299"/>
                  </a:lnTo>
                  <a:cubicBezTo>
                    <a:pt x="6521981" y="1748401"/>
                    <a:pt x="6604494" y="1748401"/>
                    <a:pt x="6686459" y="1754299"/>
                  </a:cubicBezTo>
                  <a:close/>
                  <a:moveTo>
                    <a:pt x="6429284" y="2690851"/>
                  </a:moveTo>
                  <a:lnTo>
                    <a:pt x="6253548" y="2690851"/>
                  </a:lnTo>
                  <a:cubicBezTo>
                    <a:pt x="6060667" y="2690851"/>
                    <a:pt x="5902613" y="2849442"/>
                    <a:pt x="5902613" y="3047684"/>
                  </a:cubicBezTo>
                  <a:lnTo>
                    <a:pt x="5902613" y="3385223"/>
                  </a:lnTo>
                  <a:cubicBezTo>
                    <a:pt x="5902613" y="3582391"/>
                    <a:pt x="6060667" y="3742056"/>
                    <a:pt x="6253548" y="3742056"/>
                  </a:cubicBezTo>
                  <a:lnTo>
                    <a:pt x="6872917" y="3742056"/>
                  </a:lnTo>
                  <a:cubicBezTo>
                    <a:pt x="6920065" y="3742056"/>
                    <a:pt x="6955967" y="3782770"/>
                    <a:pt x="6955967" y="3830993"/>
                  </a:cubicBezTo>
                  <a:lnTo>
                    <a:pt x="6955967" y="4168532"/>
                  </a:lnTo>
                  <a:cubicBezTo>
                    <a:pt x="6955967" y="4216755"/>
                    <a:pt x="6920065" y="4257469"/>
                    <a:pt x="6872917" y="4257469"/>
                  </a:cubicBezTo>
                  <a:lnTo>
                    <a:pt x="6253548" y="4257469"/>
                  </a:lnTo>
                  <a:cubicBezTo>
                    <a:pt x="6206399" y="4257469"/>
                    <a:pt x="6170497" y="4216755"/>
                    <a:pt x="6170497" y="4168532"/>
                  </a:cubicBezTo>
                  <a:lnTo>
                    <a:pt x="6170497" y="3957432"/>
                  </a:lnTo>
                  <a:cubicBezTo>
                    <a:pt x="6170497" y="3883491"/>
                    <a:pt x="6110489" y="3823484"/>
                    <a:pt x="6036549" y="3823484"/>
                  </a:cubicBezTo>
                  <a:cubicBezTo>
                    <a:pt x="5962608" y="3823484"/>
                    <a:pt x="5902601" y="3883491"/>
                    <a:pt x="5902601" y="3957432"/>
                  </a:cubicBezTo>
                  <a:lnTo>
                    <a:pt x="5902601" y="4168532"/>
                  </a:lnTo>
                  <a:cubicBezTo>
                    <a:pt x="5902601" y="4366237"/>
                    <a:pt x="6060655" y="4525365"/>
                    <a:pt x="6253536" y="4525365"/>
                  </a:cubicBezTo>
                  <a:lnTo>
                    <a:pt x="6429272" y="4525365"/>
                  </a:lnTo>
                  <a:lnTo>
                    <a:pt x="6429272" y="4695741"/>
                  </a:lnTo>
                  <a:cubicBezTo>
                    <a:pt x="6429272" y="4769682"/>
                    <a:pt x="6489280" y="4829689"/>
                    <a:pt x="6563220" y="4829689"/>
                  </a:cubicBezTo>
                  <a:cubicBezTo>
                    <a:pt x="6637161" y="4829689"/>
                    <a:pt x="6697168" y="4769682"/>
                    <a:pt x="6697168" y="4695741"/>
                  </a:cubicBezTo>
                  <a:lnTo>
                    <a:pt x="6697168" y="4525365"/>
                  </a:lnTo>
                  <a:lnTo>
                    <a:pt x="6872905" y="4525365"/>
                  </a:lnTo>
                  <a:cubicBezTo>
                    <a:pt x="7065786" y="4525365"/>
                    <a:pt x="7223840" y="4366237"/>
                    <a:pt x="7223840" y="4168532"/>
                  </a:cubicBezTo>
                  <a:lnTo>
                    <a:pt x="7223840" y="3830993"/>
                  </a:lnTo>
                  <a:cubicBezTo>
                    <a:pt x="7223840" y="3632751"/>
                    <a:pt x="7065786" y="3474160"/>
                    <a:pt x="6872905" y="3474160"/>
                  </a:cubicBezTo>
                  <a:lnTo>
                    <a:pt x="6253536" y="3474160"/>
                  </a:lnTo>
                  <a:cubicBezTo>
                    <a:pt x="6206387" y="3474160"/>
                    <a:pt x="6170497" y="3433446"/>
                    <a:pt x="6170497" y="3385223"/>
                  </a:cubicBezTo>
                  <a:lnTo>
                    <a:pt x="6170497" y="3047684"/>
                  </a:lnTo>
                  <a:cubicBezTo>
                    <a:pt x="6170497" y="2999461"/>
                    <a:pt x="6206387" y="2958747"/>
                    <a:pt x="6253536" y="2958747"/>
                  </a:cubicBezTo>
                  <a:lnTo>
                    <a:pt x="6872905" y="2958747"/>
                  </a:lnTo>
                  <a:cubicBezTo>
                    <a:pt x="6920053" y="2958747"/>
                    <a:pt x="6955955" y="2999461"/>
                    <a:pt x="6955955" y="3047684"/>
                  </a:cubicBezTo>
                  <a:lnTo>
                    <a:pt x="6955955" y="3258784"/>
                  </a:lnTo>
                  <a:cubicBezTo>
                    <a:pt x="6955955" y="3332725"/>
                    <a:pt x="7015963" y="3392733"/>
                    <a:pt x="7089904" y="3392733"/>
                  </a:cubicBezTo>
                  <a:cubicBezTo>
                    <a:pt x="7163844" y="3392733"/>
                    <a:pt x="7223852" y="3332725"/>
                    <a:pt x="7223852" y="3258784"/>
                  </a:cubicBezTo>
                  <a:lnTo>
                    <a:pt x="7223852" y="3047684"/>
                  </a:lnTo>
                  <a:cubicBezTo>
                    <a:pt x="7223852" y="2849442"/>
                    <a:pt x="7065798" y="2690851"/>
                    <a:pt x="6872917" y="2690851"/>
                  </a:cubicBezTo>
                  <a:lnTo>
                    <a:pt x="6697180" y="2690851"/>
                  </a:lnTo>
                  <a:lnTo>
                    <a:pt x="6697180" y="2519938"/>
                  </a:lnTo>
                  <a:cubicBezTo>
                    <a:pt x="6697180" y="2445997"/>
                    <a:pt x="6637173" y="2385990"/>
                    <a:pt x="6563232" y="2385990"/>
                  </a:cubicBezTo>
                  <a:cubicBezTo>
                    <a:pt x="6489292" y="2385990"/>
                    <a:pt x="6429284" y="2445997"/>
                    <a:pt x="6429284" y="2519938"/>
                  </a:cubicBezTo>
                  <a:close/>
                  <a:moveTo>
                    <a:pt x="822297" y="4425696"/>
                  </a:moveTo>
                  <a:lnTo>
                    <a:pt x="822297" y="4693592"/>
                  </a:lnTo>
                  <a:cubicBezTo>
                    <a:pt x="822297" y="4767533"/>
                    <a:pt x="882305" y="4827541"/>
                    <a:pt x="956245" y="4827541"/>
                  </a:cubicBezTo>
                  <a:cubicBezTo>
                    <a:pt x="1030186" y="4827541"/>
                    <a:pt x="1090193" y="4767533"/>
                    <a:pt x="1090193" y="4693592"/>
                  </a:cubicBezTo>
                  <a:lnTo>
                    <a:pt x="1090193" y="4425696"/>
                  </a:lnTo>
                  <a:cubicBezTo>
                    <a:pt x="1090193" y="4351756"/>
                    <a:pt x="1030186" y="4291748"/>
                    <a:pt x="956245" y="4291748"/>
                  </a:cubicBezTo>
                  <a:cubicBezTo>
                    <a:pt x="882305" y="4291748"/>
                    <a:pt x="822297" y="4351756"/>
                    <a:pt x="822297" y="4425696"/>
                  </a:cubicBezTo>
                  <a:close/>
                  <a:moveTo>
                    <a:pt x="12036270" y="4425696"/>
                  </a:moveTo>
                  <a:lnTo>
                    <a:pt x="12036270" y="4693592"/>
                  </a:lnTo>
                  <a:cubicBezTo>
                    <a:pt x="12036270" y="4767533"/>
                    <a:pt x="12096277" y="4827541"/>
                    <a:pt x="12170230" y="4827541"/>
                  </a:cubicBezTo>
                  <a:cubicBezTo>
                    <a:pt x="12244182" y="4827541"/>
                    <a:pt x="12304189" y="4767533"/>
                    <a:pt x="12304189" y="4693592"/>
                  </a:cubicBezTo>
                  <a:lnTo>
                    <a:pt x="12304189" y="4425696"/>
                  </a:lnTo>
                  <a:cubicBezTo>
                    <a:pt x="12304189" y="4351756"/>
                    <a:pt x="12244182" y="4291748"/>
                    <a:pt x="12170230" y="4291748"/>
                  </a:cubicBezTo>
                  <a:cubicBezTo>
                    <a:pt x="12096277" y="4291748"/>
                    <a:pt x="12036270" y="4351756"/>
                    <a:pt x="12036270" y="4425696"/>
                  </a:cubicBezTo>
                  <a:close/>
                  <a:moveTo>
                    <a:pt x="10589689" y="4532852"/>
                  </a:moveTo>
                  <a:lnTo>
                    <a:pt x="10857586" y="4532852"/>
                  </a:lnTo>
                  <a:cubicBezTo>
                    <a:pt x="10931526" y="4532852"/>
                    <a:pt x="10991534" y="4472308"/>
                    <a:pt x="10991534" y="4398904"/>
                  </a:cubicBezTo>
                  <a:cubicBezTo>
                    <a:pt x="10991534" y="4324964"/>
                    <a:pt x="10931526" y="4264956"/>
                    <a:pt x="10857586" y="4264956"/>
                  </a:cubicBezTo>
                  <a:lnTo>
                    <a:pt x="10589689" y="4264956"/>
                  </a:lnTo>
                  <a:cubicBezTo>
                    <a:pt x="10515749" y="4264956"/>
                    <a:pt x="10455741" y="4324964"/>
                    <a:pt x="10455741" y="4398904"/>
                  </a:cubicBezTo>
                  <a:cubicBezTo>
                    <a:pt x="10455741" y="4472308"/>
                    <a:pt x="10515749" y="4532852"/>
                    <a:pt x="10589689" y="4532852"/>
                  </a:cubicBezTo>
                  <a:close/>
                  <a:moveTo>
                    <a:pt x="2536912" y="4264956"/>
                  </a:moveTo>
                  <a:lnTo>
                    <a:pt x="2269015" y="4264956"/>
                  </a:lnTo>
                  <a:cubicBezTo>
                    <a:pt x="2195074" y="4264956"/>
                    <a:pt x="2135067" y="4324964"/>
                    <a:pt x="2135067" y="4398904"/>
                  </a:cubicBezTo>
                  <a:cubicBezTo>
                    <a:pt x="2135067" y="4472308"/>
                    <a:pt x="2195074" y="4532852"/>
                    <a:pt x="2269015" y="4532852"/>
                  </a:cubicBezTo>
                  <a:lnTo>
                    <a:pt x="2536912" y="4532852"/>
                  </a:lnTo>
                  <a:cubicBezTo>
                    <a:pt x="2610852" y="4532852"/>
                    <a:pt x="2670860" y="4472308"/>
                    <a:pt x="2670860" y="4398904"/>
                  </a:cubicBezTo>
                  <a:cubicBezTo>
                    <a:pt x="2670860" y="4324964"/>
                    <a:pt x="2610852" y="4264956"/>
                    <a:pt x="2536912" y="4264956"/>
                  </a:cubicBezTo>
                  <a:close/>
                  <a:moveTo>
                    <a:pt x="11393333" y="4532852"/>
                  </a:moveTo>
                  <a:lnTo>
                    <a:pt x="11661252" y="4532852"/>
                  </a:lnTo>
                  <a:cubicBezTo>
                    <a:pt x="11735204" y="4532852"/>
                    <a:pt x="11795211" y="4472308"/>
                    <a:pt x="11795211" y="4398904"/>
                  </a:cubicBezTo>
                  <a:cubicBezTo>
                    <a:pt x="11795211" y="4324964"/>
                    <a:pt x="11735204" y="4264956"/>
                    <a:pt x="11661252" y="4264956"/>
                  </a:cubicBezTo>
                  <a:lnTo>
                    <a:pt x="11393333" y="4264956"/>
                  </a:lnTo>
                  <a:cubicBezTo>
                    <a:pt x="11319380" y="4264956"/>
                    <a:pt x="11259373" y="4324964"/>
                    <a:pt x="11259373" y="4398904"/>
                  </a:cubicBezTo>
                  <a:cubicBezTo>
                    <a:pt x="11259373" y="4472308"/>
                    <a:pt x="11319380" y="4532852"/>
                    <a:pt x="11393333" y="4532852"/>
                  </a:cubicBezTo>
                  <a:close/>
                  <a:moveTo>
                    <a:pt x="1733154" y="4264956"/>
                  </a:moveTo>
                  <a:lnTo>
                    <a:pt x="1465257" y="4264956"/>
                  </a:lnTo>
                  <a:cubicBezTo>
                    <a:pt x="1391317" y="4264956"/>
                    <a:pt x="1331309" y="4324964"/>
                    <a:pt x="1331309" y="4398904"/>
                  </a:cubicBezTo>
                  <a:cubicBezTo>
                    <a:pt x="1331309" y="4472308"/>
                    <a:pt x="1391317" y="4532852"/>
                    <a:pt x="1465257" y="4532852"/>
                  </a:cubicBezTo>
                  <a:lnTo>
                    <a:pt x="1733154" y="4532852"/>
                  </a:lnTo>
                  <a:cubicBezTo>
                    <a:pt x="1807095" y="4532852"/>
                    <a:pt x="1867102" y="4472308"/>
                    <a:pt x="1867102" y="4398904"/>
                  </a:cubicBezTo>
                  <a:cubicBezTo>
                    <a:pt x="1867102" y="4324964"/>
                    <a:pt x="1807095" y="4264956"/>
                    <a:pt x="1733154" y="4264956"/>
                  </a:cubicBezTo>
                  <a:close/>
                  <a:moveTo>
                    <a:pt x="1646892" y="2825347"/>
                  </a:moveTo>
                  <a:lnTo>
                    <a:pt x="1378995" y="2825347"/>
                  </a:lnTo>
                  <a:cubicBezTo>
                    <a:pt x="1305055" y="2825347"/>
                    <a:pt x="1245047" y="2885355"/>
                    <a:pt x="1245047" y="2959296"/>
                  </a:cubicBezTo>
                  <a:cubicBezTo>
                    <a:pt x="1245047" y="3033236"/>
                    <a:pt x="1305055" y="3093244"/>
                    <a:pt x="1378995" y="3093244"/>
                  </a:cubicBezTo>
                  <a:lnTo>
                    <a:pt x="1646892" y="3093244"/>
                  </a:lnTo>
                  <a:cubicBezTo>
                    <a:pt x="1720832" y="3093244"/>
                    <a:pt x="1780840" y="3033236"/>
                    <a:pt x="1780840" y="2959296"/>
                  </a:cubicBezTo>
                  <a:cubicBezTo>
                    <a:pt x="1780840" y="2885355"/>
                    <a:pt x="1720832" y="2825347"/>
                    <a:pt x="1646892" y="2825347"/>
                  </a:cubicBezTo>
                  <a:close/>
                  <a:moveTo>
                    <a:pt x="11479629" y="3093244"/>
                  </a:moveTo>
                  <a:lnTo>
                    <a:pt x="11747548" y="3093244"/>
                  </a:lnTo>
                  <a:cubicBezTo>
                    <a:pt x="11821501" y="3093244"/>
                    <a:pt x="11881508" y="3033236"/>
                    <a:pt x="11881508" y="2959296"/>
                  </a:cubicBezTo>
                  <a:cubicBezTo>
                    <a:pt x="11881508" y="2885355"/>
                    <a:pt x="11821501" y="2825347"/>
                    <a:pt x="11747548" y="2825347"/>
                  </a:cubicBezTo>
                  <a:lnTo>
                    <a:pt x="11479629" y="2825347"/>
                  </a:lnTo>
                  <a:cubicBezTo>
                    <a:pt x="11405677" y="2825347"/>
                    <a:pt x="11345669" y="2885355"/>
                    <a:pt x="11345669" y="2959296"/>
                  </a:cubicBezTo>
                  <a:cubicBezTo>
                    <a:pt x="11345669" y="3033236"/>
                    <a:pt x="11405677" y="3093244"/>
                    <a:pt x="11479629" y="3093244"/>
                  </a:cubicBezTo>
                  <a:close/>
                  <a:moveTo>
                    <a:pt x="2450649" y="2825347"/>
                  </a:moveTo>
                  <a:lnTo>
                    <a:pt x="2182753" y="2825347"/>
                  </a:lnTo>
                  <a:cubicBezTo>
                    <a:pt x="2108812" y="2825347"/>
                    <a:pt x="2048805" y="2885355"/>
                    <a:pt x="2048805" y="2959296"/>
                  </a:cubicBezTo>
                  <a:cubicBezTo>
                    <a:pt x="2048805" y="3033236"/>
                    <a:pt x="2108812" y="3093244"/>
                    <a:pt x="2182753" y="3093244"/>
                  </a:cubicBezTo>
                  <a:lnTo>
                    <a:pt x="2450649" y="3093244"/>
                  </a:lnTo>
                  <a:cubicBezTo>
                    <a:pt x="2524590" y="3093244"/>
                    <a:pt x="2584597" y="3033236"/>
                    <a:pt x="2584597" y="2959296"/>
                  </a:cubicBezTo>
                  <a:cubicBezTo>
                    <a:pt x="2584597" y="2885355"/>
                    <a:pt x="2524590" y="2825347"/>
                    <a:pt x="2450649" y="2825347"/>
                  </a:cubicBezTo>
                  <a:close/>
                  <a:moveTo>
                    <a:pt x="10676020" y="3093244"/>
                  </a:moveTo>
                  <a:lnTo>
                    <a:pt x="10943916" y="3093244"/>
                  </a:lnTo>
                  <a:cubicBezTo>
                    <a:pt x="11017857" y="3093244"/>
                    <a:pt x="11077864" y="3033236"/>
                    <a:pt x="11077864" y="2959296"/>
                  </a:cubicBezTo>
                  <a:cubicBezTo>
                    <a:pt x="11077864" y="2885355"/>
                    <a:pt x="11017857" y="2825347"/>
                    <a:pt x="10943916" y="2825347"/>
                  </a:cubicBezTo>
                  <a:lnTo>
                    <a:pt x="10676020" y="2825347"/>
                  </a:lnTo>
                  <a:cubicBezTo>
                    <a:pt x="10602079" y="2825347"/>
                    <a:pt x="10542072" y="2885355"/>
                    <a:pt x="10542072" y="2959296"/>
                  </a:cubicBezTo>
                  <a:cubicBezTo>
                    <a:pt x="10542072" y="3033236"/>
                    <a:pt x="10602079" y="3093244"/>
                    <a:pt x="10676020" y="3093244"/>
                  </a:cubicBezTo>
                  <a:close/>
                  <a:moveTo>
                    <a:pt x="1090365" y="2846253"/>
                  </a:moveTo>
                  <a:lnTo>
                    <a:pt x="1090365" y="2578357"/>
                  </a:lnTo>
                  <a:cubicBezTo>
                    <a:pt x="1090365" y="2504416"/>
                    <a:pt x="1030357" y="2444408"/>
                    <a:pt x="956417" y="2444408"/>
                  </a:cubicBezTo>
                  <a:cubicBezTo>
                    <a:pt x="882476" y="2444408"/>
                    <a:pt x="822470" y="2504416"/>
                    <a:pt x="822470" y="2578357"/>
                  </a:cubicBezTo>
                  <a:lnTo>
                    <a:pt x="822470" y="2846253"/>
                  </a:lnTo>
                  <a:cubicBezTo>
                    <a:pt x="822470" y="2920194"/>
                    <a:pt x="882476" y="2980201"/>
                    <a:pt x="956417" y="2980201"/>
                  </a:cubicBezTo>
                  <a:cubicBezTo>
                    <a:pt x="1030357" y="2980201"/>
                    <a:pt x="1090365" y="2920194"/>
                    <a:pt x="1090365" y="2846253"/>
                  </a:cubicBezTo>
                  <a:close/>
                  <a:moveTo>
                    <a:pt x="12304304" y="2846253"/>
                  </a:moveTo>
                  <a:lnTo>
                    <a:pt x="12304304" y="2578357"/>
                  </a:lnTo>
                  <a:cubicBezTo>
                    <a:pt x="12304304" y="2504416"/>
                    <a:pt x="12244296" y="2444408"/>
                    <a:pt x="12170345" y="2444408"/>
                  </a:cubicBezTo>
                  <a:cubicBezTo>
                    <a:pt x="12096506" y="2444408"/>
                    <a:pt x="12036498" y="2504416"/>
                    <a:pt x="12036498" y="2578357"/>
                  </a:cubicBezTo>
                  <a:lnTo>
                    <a:pt x="12036498" y="2846253"/>
                  </a:lnTo>
                  <a:cubicBezTo>
                    <a:pt x="12036498" y="2920194"/>
                    <a:pt x="12096506" y="2980201"/>
                    <a:pt x="12170345" y="2980201"/>
                  </a:cubicBezTo>
                  <a:cubicBezTo>
                    <a:pt x="12244296" y="2980201"/>
                    <a:pt x="12304304" y="2920194"/>
                    <a:pt x="12304304" y="2846253"/>
                  </a:cubicBezTo>
                  <a:close/>
                  <a:moveTo>
                    <a:pt x="822904" y="1976681"/>
                  </a:moveTo>
                  <a:lnTo>
                    <a:pt x="822904" y="2042587"/>
                  </a:lnTo>
                  <a:cubicBezTo>
                    <a:pt x="822904" y="2116516"/>
                    <a:pt x="882910" y="2176535"/>
                    <a:pt x="956851" y="2176535"/>
                  </a:cubicBezTo>
                  <a:cubicBezTo>
                    <a:pt x="1030792" y="2176535"/>
                    <a:pt x="1090799" y="2116527"/>
                    <a:pt x="1090799" y="2042587"/>
                  </a:cubicBezTo>
                  <a:lnTo>
                    <a:pt x="1090799" y="1976681"/>
                  </a:lnTo>
                  <a:cubicBezTo>
                    <a:pt x="1555326" y="1911851"/>
                    <a:pt x="1913222" y="1512155"/>
                    <a:pt x="1913222" y="1029957"/>
                  </a:cubicBezTo>
                  <a:cubicBezTo>
                    <a:pt x="1913222" y="501674"/>
                    <a:pt x="1484597" y="73049"/>
                    <a:pt x="956851" y="73049"/>
                  </a:cubicBezTo>
                  <a:cubicBezTo>
                    <a:pt x="429106" y="73049"/>
                    <a:pt x="481" y="501674"/>
                    <a:pt x="481" y="1029957"/>
                  </a:cubicBezTo>
                  <a:cubicBezTo>
                    <a:pt x="481" y="1512166"/>
                    <a:pt x="358377" y="1911851"/>
                    <a:pt x="822904" y="1976681"/>
                  </a:cubicBezTo>
                  <a:close/>
                  <a:moveTo>
                    <a:pt x="12036842" y="1976681"/>
                  </a:moveTo>
                  <a:lnTo>
                    <a:pt x="12036842" y="2042587"/>
                  </a:lnTo>
                  <a:cubicBezTo>
                    <a:pt x="12036842" y="2116516"/>
                    <a:pt x="12096849" y="2176535"/>
                    <a:pt x="12170801" y="2176535"/>
                  </a:cubicBezTo>
                  <a:cubicBezTo>
                    <a:pt x="12244753" y="2176535"/>
                    <a:pt x="12304760" y="2116527"/>
                    <a:pt x="12304760" y="2042587"/>
                  </a:cubicBezTo>
                  <a:lnTo>
                    <a:pt x="12304760" y="1976681"/>
                  </a:lnTo>
                  <a:cubicBezTo>
                    <a:pt x="12769276" y="1911851"/>
                    <a:pt x="13127149" y="1512155"/>
                    <a:pt x="13127149" y="1029957"/>
                  </a:cubicBezTo>
                  <a:cubicBezTo>
                    <a:pt x="13127149" y="501674"/>
                    <a:pt x="12698524" y="73049"/>
                    <a:pt x="12170801" y="73049"/>
                  </a:cubicBezTo>
                  <a:cubicBezTo>
                    <a:pt x="11643079" y="73049"/>
                    <a:pt x="11214453" y="501674"/>
                    <a:pt x="11214453" y="1029957"/>
                  </a:cubicBezTo>
                  <a:cubicBezTo>
                    <a:pt x="11214453" y="1512166"/>
                    <a:pt x="11572326" y="1911851"/>
                    <a:pt x="12036842" y="1976681"/>
                  </a:cubicBezTo>
                  <a:close/>
                  <a:moveTo>
                    <a:pt x="12170801" y="340934"/>
                  </a:moveTo>
                  <a:cubicBezTo>
                    <a:pt x="12550734" y="340934"/>
                    <a:pt x="12859344" y="649544"/>
                    <a:pt x="12859344" y="1029946"/>
                  </a:cubicBezTo>
                  <a:cubicBezTo>
                    <a:pt x="12859344" y="1409285"/>
                    <a:pt x="12550734" y="1717895"/>
                    <a:pt x="12170801" y="1717895"/>
                  </a:cubicBezTo>
                  <a:cubicBezTo>
                    <a:pt x="11790982" y="1717895"/>
                    <a:pt x="11482372" y="1409285"/>
                    <a:pt x="11482372" y="1029946"/>
                  </a:cubicBezTo>
                  <a:cubicBezTo>
                    <a:pt x="11482372" y="649544"/>
                    <a:pt x="11790982" y="340934"/>
                    <a:pt x="12170801" y="340934"/>
                  </a:cubicBezTo>
                  <a:close/>
                  <a:moveTo>
                    <a:pt x="956851" y="340934"/>
                  </a:moveTo>
                  <a:cubicBezTo>
                    <a:pt x="1336716" y="340934"/>
                    <a:pt x="1645326" y="649544"/>
                    <a:pt x="1645326" y="1029946"/>
                  </a:cubicBezTo>
                  <a:cubicBezTo>
                    <a:pt x="1645326" y="1409285"/>
                    <a:pt x="1336716" y="1717895"/>
                    <a:pt x="956851" y="1717895"/>
                  </a:cubicBezTo>
                  <a:cubicBezTo>
                    <a:pt x="576988" y="1717895"/>
                    <a:pt x="268378" y="1409285"/>
                    <a:pt x="268378" y="1029946"/>
                  </a:cubicBezTo>
                  <a:cubicBezTo>
                    <a:pt x="268378" y="649544"/>
                    <a:pt x="576988" y="340934"/>
                    <a:pt x="956851" y="340934"/>
                  </a:cubicBezTo>
                  <a:close/>
                </a:path>
              </a:pathLst>
            </a:custGeom>
            <a:solidFill>
              <a:srgbClr val="FFFFFF"/>
            </a:solidFill>
            <a:ln w="11430" cap="flat">
              <a:noFill/>
              <a:prstDash val="solid"/>
              <a:miter/>
            </a:ln>
          </p:spPr>
          <p:txBody>
            <a:bodyPr rtlCol="0" anchor="ctr"/>
            <a:lstStyle/>
            <a:p>
              <a:endParaRPr lang="en-US"/>
            </a:p>
          </p:txBody>
        </p:sp>
      </p:grpSp>
      <p:grpSp>
        <p:nvGrpSpPr>
          <p:cNvPr id="8" name="Grupo 7">
            <a:extLst>
              <a:ext uri="{FF2B5EF4-FFF2-40B4-BE49-F238E27FC236}">
                <a16:creationId xmlns:a16="http://schemas.microsoft.com/office/drawing/2014/main" id="{9C668B62-7791-56CD-5C87-506191418E52}"/>
              </a:ext>
            </a:extLst>
          </p:cNvPr>
          <p:cNvGrpSpPr/>
          <p:nvPr/>
        </p:nvGrpSpPr>
        <p:grpSpPr>
          <a:xfrm>
            <a:off x="12486076" y="5240594"/>
            <a:ext cx="5090160" cy="3444240"/>
            <a:chOff x="12486076" y="5181600"/>
            <a:chExt cx="5090160" cy="3444240"/>
          </a:xfrm>
        </p:grpSpPr>
        <p:sp>
          <p:nvSpPr>
            <p:cNvPr id="13" name="Rectangle: Rounded Corners 12">
              <a:extLst>
                <a:ext uri="{FF2B5EF4-FFF2-40B4-BE49-F238E27FC236}">
                  <a16:creationId xmlns:a16="http://schemas.microsoft.com/office/drawing/2014/main" id="{FA32C5DB-F2E2-790A-5B3B-CF12FECE7A51}"/>
                </a:ext>
              </a:extLst>
            </p:cNvPr>
            <p:cNvSpPr/>
            <p:nvPr/>
          </p:nvSpPr>
          <p:spPr>
            <a:xfrm>
              <a:off x="12486076" y="5181600"/>
              <a:ext cx="5090160" cy="3444240"/>
            </a:xfrm>
            <a:prstGeom prst="roundRect">
              <a:avLst/>
            </a:prstGeom>
            <a:noFill/>
            <a:ln w="12700" cap="flat">
              <a:gradFill>
                <a:gsLst>
                  <a:gs pos="0">
                    <a:srgbClr val="18D0F8"/>
                  </a:gs>
                  <a:gs pos="100000">
                    <a:srgbClr val="011832"/>
                  </a:gs>
                </a:gsLst>
                <a:lin ang="5400000" scaled="1"/>
              </a:gra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271" name="Digital Security"/>
            <p:cNvSpPr txBox="1">
              <a:spLocks/>
            </p:cNvSpPr>
            <p:nvPr/>
          </p:nvSpPr>
          <p:spPr>
            <a:xfrm>
              <a:off x="12830791" y="6771849"/>
              <a:ext cx="4400730" cy="157992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spAutoFit/>
            </a:bodyPr>
            <a:lstStyle>
              <a:lvl1pPr>
                <a:lnSpc>
                  <a:spcPct val="120000"/>
                </a:lnSpc>
                <a:defRPr sz="3200">
                  <a:solidFill>
                    <a:srgbClr val="FFFFFF"/>
                  </a:solidFill>
                </a:defRPr>
              </a:lvl1pPr>
            </a:lstStyle>
            <a:p>
              <a:pPr marL="0" indent="0" algn="ctr">
                <a:lnSpc>
                  <a:spcPct val="100000"/>
                </a:lnSpc>
                <a:buNone/>
              </a:pPr>
              <a:r>
                <a:rPr lang="en-US" sz="3200" dirty="0">
                  <a:latin typeface="DM Sans" pitchFamily="2" charset="0"/>
                </a:rPr>
                <a:t>Specific changes redefining the banking model. </a:t>
              </a:r>
            </a:p>
          </p:txBody>
        </p:sp>
        <p:grpSp>
          <p:nvGrpSpPr>
            <p:cNvPr id="294" name="Group 293">
              <a:extLst>
                <a:ext uri="{FF2B5EF4-FFF2-40B4-BE49-F238E27FC236}">
                  <a16:creationId xmlns:a16="http://schemas.microsoft.com/office/drawing/2014/main" id="{B772CC22-DE3B-360C-0EEC-CE5EB270F968}"/>
                </a:ext>
              </a:extLst>
            </p:cNvPr>
            <p:cNvGrpSpPr/>
            <p:nvPr/>
          </p:nvGrpSpPr>
          <p:grpSpPr>
            <a:xfrm>
              <a:off x="14448781" y="5477860"/>
              <a:ext cx="1164750" cy="1072872"/>
              <a:chOff x="5333714" y="537930"/>
              <a:chExt cx="13715944" cy="12634002"/>
            </a:xfrm>
            <a:solidFill>
              <a:srgbClr val="FFFFFF"/>
            </a:solidFill>
          </p:grpSpPr>
          <p:sp>
            <p:nvSpPr>
              <p:cNvPr id="284" name="Freeform: Shape 283">
                <a:extLst>
                  <a:ext uri="{FF2B5EF4-FFF2-40B4-BE49-F238E27FC236}">
                    <a16:creationId xmlns:a16="http://schemas.microsoft.com/office/drawing/2014/main" id="{FEEAE8D2-08C0-FEA2-5474-8EAAB673EF70}"/>
                  </a:ext>
                </a:extLst>
              </p:cNvPr>
              <p:cNvSpPr/>
              <p:nvPr/>
            </p:nvSpPr>
            <p:spPr>
              <a:xfrm>
                <a:off x="14693626" y="3999242"/>
                <a:ext cx="3101016" cy="7833092"/>
              </a:xfrm>
              <a:custGeom>
                <a:avLst/>
                <a:gdLst>
                  <a:gd name="connsiteX0" fmla="*/ 2993918 w 3101016"/>
                  <a:gd name="connsiteY0" fmla="*/ 7833093 h 7833092"/>
                  <a:gd name="connsiteX1" fmla="*/ 2888875 w 3101016"/>
                  <a:gd name="connsiteY1" fmla="*/ 7728052 h 7833092"/>
                  <a:gd name="connsiteX2" fmla="*/ 2888875 w 3101016"/>
                  <a:gd name="connsiteY2" fmla="*/ 529357 h 7833092"/>
                  <a:gd name="connsiteX3" fmla="*/ 2795949 w 3101016"/>
                  <a:gd name="connsiteY3" fmla="*/ 305089 h 7833092"/>
                  <a:gd name="connsiteX4" fmla="*/ 2571693 w 3101016"/>
                  <a:gd name="connsiteY4" fmla="*/ 212175 h 7833092"/>
                  <a:gd name="connsiteX5" fmla="*/ 105019 w 3101016"/>
                  <a:gd name="connsiteY5" fmla="*/ 212175 h 7833092"/>
                  <a:gd name="connsiteX6" fmla="*/ 0 w 3101016"/>
                  <a:gd name="connsiteY6" fmla="*/ 107156 h 7833092"/>
                  <a:gd name="connsiteX7" fmla="*/ 105019 w 3101016"/>
                  <a:gd name="connsiteY7" fmla="*/ 0 h 7833092"/>
                  <a:gd name="connsiteX8" fmla="*/ 2571693 w 3101016"/>
                  <a:gd name="connsiteY8" fmla="*/ 0 h 7833092"/>
                  <a:gd name="connsiteX9" fmla="*/ 2945340 w 3101016"/>
                  <a:gd name="connsiteY9" fmla="*/ 155688 h 7833092"/>
                  <a:gd name="connsiteX10" fmla="*/ 3101017 w 3101016"/>
                  <a:gd name="connsiteY10" fmla="*/ 529346 h 7833092"/>
                  <a:gd name="connsiteX11" fmla="*/ 3101017 w 3101016"/>
                  <a:gd name="connsiteY11" fmla="*/ 7725879 h 7833092"/>
                  <a:gd name="connsiteX12" fmla="*/ 3069699 w 3101016"/>
                  <a:gd name="connsiteY12" fmla="*/ 7801660 h 7833092"/>
                  <a:gd name="connsiteX13" fmla="*/ 2993918 w 3101016"/>
                  <a:gd name="connsiteY13" fmla="*/ 7833093 h 7833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01016" h="7833092">
                    <a:moveTo>
                      <a:pt x="2993918" y="7833093"/>
                    </a:moveTo>
                    <a:cubicBezTo>
                      <a:pt x="2935967" y="7833093"/>
                      <a:pt x="2888875" y="7786116"/>
                      <a:pt x="2888875" y="7728052"/>
                    </a:cubicBezTo>
                    <a:lnTo>
                      <a:pt x="2888875" y="529357"/>
                    </a:lnTo>
                    <a:cubicBezTo>
                      <a:pt x="2888875" y="445232"/>
                      <a:pt x="2855499" y="364548"/>
                      <a:pt x="2795949" y="305089"/>
                    </a:cubicBezTo>
                    <a:cubicBezTo>
                      <a:pt x="2736514" y="245573"/>
                      <a:pt x="2655818" y="212175"/>
                      <a:pt x="2571693" y="212175"/>
                    </a:cubicBezTo>
                    <a:lnTo>
                      <a:pt x="105019" y="212175"/>
                    </a:lnTo>
                    <a:cubicBezTo>
                      <a:pt x="47012" y="212175"/>
                      <a:pt x="0" y="165152"/>
                      <a:pt x="0" y="107156"/>
                    </a:cubicBezTo>
                    <a:cubicBezTo>
                      <a:pt x="0" y="48806"/>
                      <a:pt x="46658" y="1166"/>
                      <a:pt x="105019" y="0"/>
                    </a:cubicBezTo>
                    <a:lnTo>
                      <a:pt x="2571693" y="0"/>
                    </a:lnTo>
                    <a:cubicBezTo>
                      <a:pt x="2711939" y="583"/>
                      <a:pt x="2846242" y="56521"/>
                      <a:pt x="2945340" y="155688"/>
                    </a:cubicBezTo>
                    <a:cubicBezTo>
                      <a:pt x="3044552" y="254809"/>
                      <a:pt x="3100445" y="389111"/>
                      <a:pt x="3101017" y="529346"/>
                    </a:cubicBezTo>
                    <a:lnTo>
                      <a:pt x="3101017" y="7725879"/>
                    </a:lnTo>
                    <a:cubicBezTo>
                      <a:pt x="3101017" y="7754341"/>
                      <a:pt x="3089814" y="7781543"/>
                      <a:pt x="3069699" y="7801660"/>
                    </a:cubicBezTo>
                    <a:cubicBezTo>
                      <a:pt x="3049582" y="7821777"/>
                      <a:pt x="3022378" y="7833093"/>
                      <a:pt x="2993918" y="7833093"/>
                    </a:cubicBezTo>
                    <a:close/>
                  </a:path>
                </a:pathLst>
              </a:custGeom>
              <a:grpFill/>
              <a:ln w="11430" cap="flat">
                <a:noFill/>
                <a:prstDash val="solid"/>
                <a:miter/>
              </a:ln>
            </p:spPr>
            <p:txBody>
              <a:bodyPr rtlCol="0" anchor="ctr"/>
              <a:lstStyle/>
              <a:p>
                <a:endParaRPr lang="en-US"/>
              </a:p>
            </p:txBody>
          </p:sp>
          <p:sp>
            <p:nvSpPr>
              <p:cNvPr id="285" name="Freeform: Shape 284">
                <a:extLst>
                  <a:ext uri="{FF2B5EF4-FFF2-40B4-BE49-F238E27FC236}">
                    <a16:creationId xmlns:a16="http://schemas.microsoft.com/office/drawing/2014/main" id="{D2CD592B-EF66-9F81-3950-0038CD2C3682}"/>
                  </a:ext>
                </a:extLst>
              </p:cNvPr>
              <p:cNvSpPr/>
              <p:nvPr/>
            </p:nvSpPr>
            <p:spPr>
              <a:xfrm>
                <a:off x="6592008" y="3999231"/>
                <a:ext cx="3098935" cy="7833104"/>
              </a:xfrm>
              <a:custGeom>
                <a:avLst/>
                <a:gdLst>
                  <a:gd name="connsiteX0" fmla="*/ 105019 w 3098935"/>
                  <a:gd name="connsiteY0" fmla="*/ 7833104 h 7833104"/>
                  <a:gd name="connsiteX1" fmla="*/ 0 w 3098935"/>
                  <a:gd name="connsiteY1" fmla="*/ 7728063 h 7833104"/>
                  <a:gd name="connsiteX2" fmla="*/ 0 w 3098935"/>
                  <a:gd name="connsiteY2" fmla="*/ 529369 h 7833104"/>
                  <a:gd name="connsiteX3" fmla="*/ 154305 w 3098935"/>
                  <a:gd name="connsiteY3" fmla="*/ 155779 h 7833104"/>
                  <a:gd name="connsiteX4" fmla="*/ 527220 w 3098935"/>
                  <a:gd name="connsiteY4" fmla="*/ 0 h 7833104"/>
                  <a:gd name="connsiteX5" fmla="*/ 2993917 w 3098935"/>
                  <a:gd name="connsiteY5" fmla="*/ 0 h 7833104"/>
                  <a:gd name="connsiteX6" fmla="*/ 3098936 w 3098935"/>
                  <a:gd name="connsiteY6" fmla="*/ 107156 h 7833104"/>
                  <a:gd name="connsiteX7" fmla="*/ 3068178 w 3098935"/>
                  <a:gd name="connsiteY7" fmla="*/ 181417 h 7833104"/>
                  <a:gd name="connsiteX8" fmla="*/ 2993917 w 3098935"/>
                  <a:gd name="connsiteY8" fmla="*/ 212175 h 7833104"/>
                  <a:gd name="connsiteX9" fmla="*/ 527220 w 3098935"/>
                  <a:gd name="connsiteY9" fmla="*/ 212175 h 7833104"/>
                  <a:gd name="connsiteX10" fmla="*/ 302941 w 3098935"/>
                  <a:gd name="connsiteY10" fmla="*/ 305089 h 7833104"/>
                  <a:gd name="connsiteX11" fmla="*/ 210038 w 3098935"/>
                  <a:gd name="connsiteY11" fmla="*/ 529357 h 7833104"/>
                  <a:gd name="connsiteX12" fmla="*/ 210038 w 3098935"/>
                  <a:gd name="connsiteY12" fmla="*/ 7725891 h 7833104"/>
                  <a:gd name="connsiteX13" fmla="*/ 105019 w 3098935"/>
                  <a:gd name="connsiteY13" fmla="*/ 7833104 h 7833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98935" h="7833104">
                    <a:moveTo>
                      <a:pt x="105019" y="7833104"/>
                    </a:moveTo>
                    <a:cubicBezTo>
                      <a:pt x="47023" y="7833104"/>
                      <a:pt x="0" y="7786127"/>
                      <a:pt x="0" y="7728063"/>
                    </a:cubicBezTo>
                    <a:lnTo>
                      <a:pt x="0" y="529369"/>
                    </a:lnTo>
                    <a:cubicBezTo>
                      <a:pt x="0" y="389351"/>
                      <a:pt x="55458" y="255049"/>
                      <a:pt x="154305" y="155779"/>
                    </a:cubicBezTo>
                    <a:cubicBezTo>
                      <a:pt x="253117" y="56578"/>
                      <a:pt x="387203" y="583"/>
                      <a:pt x="527220" y="0"/>
                    </a:cubicBezTo>
                    <a:lnTo>
                      <a:pt x="2993917" y="0"/>
                    </a:lnTo>
                    <a:cubicBezTo>
                      <a:pt x="3052279" y="1166"/>
                      <a:pt x="3098936" y="48806"/>
                      <a:pt x="3098936" y="107156"/>
                    </a:cubicBezTo>
                    <a:cubicBezTo>
                      <a:pt x="3098936" y="135022"/>
                      <a:pt x="3087860" y="161723"/>
                      <a:pt x="3068178" y="181417"/>
                    </a:cubicBezTo>
                    <a:cubicBezTo>
                      <a:pt x="3048484" y="201099"/>
                      <a:pt x="3021784" y="212175"/>
                      <a:pt x="2993917" y="212175"/>
                    </a:cubicBezTo>
                    <a:lnTo>
                      <a:pt x="527220" y="212175"/>
                    </a:lnTo>
                    <a:cubicBezTo>
                      <a:pt x="443095" y="212175"/>
                      <a:pt x="362423" y="245573"/>
                      <a:pt x="302941" y="305089"/>
                    </a:cubicBezTo>
                    <a:cubicBezTo>
                      <a:pt x="243425" y="364560"/>
                      <a:pt x="210038" y="445244"/>
                      <a:pt x="210038" y="529357"/>
                    </a:cubicBezTo>
                    <a:lnTo>
                      <a:pt x="210038" y="7725891"/>
                    </a:lnTo>
                    <a:cubicBezTo>
                      <a:pt x="210038" y="7784299"/>
                      <a:pt x="163381" y="7831962"/>
                      <a:pt x="105019" y="7833104"/>
                    </a:cubicBezTo>
                    <a:close/>
                  </a:path>
                </a:pathLst>
              </a:custGeom>
              <a:grpFill/>
              <a:ln w="11430" cap="flat">
                <a:noFill/>
                <a:prstDash val="solid"/>
                <a:miter/>
              </a:ln>
            </p:spPr>
            <p:txBody>
              <a:bodyPr rtlCol="0" anchor="ctr"/>
              <a:lstStyle/>
              <a:p>
                <a:endParaRPr lang="en-US"/>
              </a:p>
            </p:txBody>
          </p:sp>
          <p:sp>
            <p:nvSpPr>
              <p:cNvPr id="286" name="Freeform: Shape 285">
                <a:extLst>
                  <a:ext uri="{FF2B5EF4-FFF2-40B4-BE49-F238E27FC236}">
                    <a16:creationId xmlns:a16="http://schemas.microsoft.com/office/drawing/2014/main" id="{2207CDE2-4E82-675E-B9E5-C78D80B74430}"/>
                  </a:ext>
                </a:extLst>
              </p:cNvPr>
              <p:cNvSpPr/>
              <p:nvPr/>
            </p:nvSpPr>
            <p:spPr>
              <a:xfrm>
                <a:off x="5333714" y="11618138"/>
                <a:ext cx="13715944" cy="1553794"/>
              </a:xfrm>
              <a:custGeom>
                <a:avLst/>
                <a:gdLst>
                  <a:gd name="connsiteX0" fmla="*/ 12271533 w 13715944"/>
                  <a:gd name="connsiteY0" fmla="*/ 1553794 h 1553794"/>
                  <a:gd name="connsiteX1" fmla="*/ 1444466 w 13715944"/>
                  <a:gd name="connsiteY1" fmla="*/ 1553794 h 1553794"/>
                  <a:gd name="connsiteX2" fmla="*/ 423710 w 13715944"/>
                  <a:gd name="connsiteY2" fmla="*/ 1130083 h 1553794"/>
                  <a:gd name="connsiteX3" fmla="*/ 0 w 13715944"/>
                  <a:gd name="connsiteY3" fmla="*/ 109385 h 1553794"/>
                  <a:gd name="connsiteX4" fmla="*/ 105013 w 13715944"/>
                  <a:gd name="connsiteY4" fmla="*/ 2172 h 1553794"/>
                  <a:gd name="connsiteX5" fmla="*/ 5859327 w 13715944"/>
                  <a:gd name="connsiteY5" fmla="*/ 2172 h 1553794"/>
                  <a:gd name="connsiteX6" fmla="*/ 5966483 w 13715944"/>
                  <a:gd name="connsiteY6" fmla="*/ 109385 h 1553794"/>
                  <a:gd name="connsiteX7" fmla="*/ 5859327 w 13715944"/>
                  <a:gd name="connsiteY7" fmla="*/ 216484 h 1553794"/>
                  <a:gd name="connsiteX8" fmla="*/ 214284 w 13715944"/>
                  <a:gd name="connsiteY8" fmla="*/ 216484 h 1553794"/>
                  <a:gd name="connsiteX9" fmla="*/ 608756 w 13715944"/>
                  <a:gd name="connsiteY9" fmla="*/ 1019213 h 1553794"/>
                  <a:gd name="connsiteX10" fmla="*/ 1442295 w 13715944"/>
                  <a:gd name="connsiteY10" fmla="*/ 1343825 h 1553794"/>
                  <a:gd name="connsiteX11" fmla="*/ 12271533 w 13715944"/>
                  <a:gd name="connsiteY11" fmla="*/ 1343825 h 1553794"/>
                  <a:gd name="connsiteX12" fmla="*/ 13106038 w 13715944"/>
                  <a:gd name="connsiteY12" fmla="*/ 1018070 h 1553794"/>
                  <a:gd name="connsiteX13" fmla="*/ 13501744 w 13715944"/>
                  <a:gd name="connsiteY13" fmla="*/ 214312 h 1553794"/>
                  <a:gd name="connsiteX14" fmla="*/ 7856651 w 13715944"/>
                  <a:gd name="connsiteY14" fmla="*/ 214312 h 1553794"/>
                  <a:gd name="connsiteX15" fmla="*/ 7749495 w 13715944"/>
                  <a:gd name="connsiteY15" fmla="*/ 107213 h 1553794"/>
                  <a:gd name="connsiteX16" fmla="*/ 7856651 w 13715944"/>
                  <a:gd name="connsiteY16" fmla="*/ 0 h 1553794"/>
                  <a:gd name="connsiteX17" fmla="*/ 13611016 w 13715944"/>
                  <a:gd name="connsiteY17" fmla="*/ 0 h 1553794"/>
                  <a:gd name="connsiteX18" fmla="*/ 13715943 w 13715944"/>
                  <a:gd name="connsiteY18" fmla="*/ 105042 h 1553794"/>
                  <a:gd name="connsiteX19" fmla="*/ 13293833 w 13715944"/>
                  <a:gd name="connsiteY19" fmla="*/ 1128597 h 1553794"/>
                  <a:gd name="connsiteX20" fmla="*/ 12271533 w 13715944"/>
                  <a:gd name="connsiteY20" fmla="*/ 1553794 h 1553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715944" h="1553794">
                    <a:moveTo>
                      <a:pt x="12271533" y="1553794"/>
                    </a:moveTo>
                    <a:lnTo>
                      <a:pt x="1444466" y="1553794"/>
                    </a:lnTo>
                    <a:cubicBezTo>
                      <a:pt x="1061561" y="1553222"/>
                      <a:pt x="694464" y="1400861"/>
                      <a:pt x="423710" y="1130083"/>
                    </a:cubicBezTo>
                    <a:cubicBezTo>
                      <a:pt x="152922" y="859307"/>
                      <a:pt x="572" y="492290"/>
                      <a:pt x="0" y="109385"/>
                    </a:cubicBezTo>
                    <a:cubicBezTo>
                      <a:pt x="0" y="50977"/>
                      <a:pt x="46657" y="3314"/>
                      <a:pt x="105013" y="2172"/>
                    </a:cubicBezTo>
                    <a:lnTo>
                      <a:pt x="5859327" y="2172"/>
                    </a:lnTo>
                    <a:cubicBezTo>
                      <a:pt x="5918489" y="2172"/>
                      <a:pt x="5966483" y="50177"/>
                      <a:pt x="5966483" y="109385"/>
                    </a:cubicBezTo>
                    <a:cubicBezTo>
                      <a:pt x="5966483" y="168477"/>
                      <a:pt x="5918489" y="216484"/>
                      <a:pt x="5859327" y="216484"/>
                    </a:cubicBezTo>
                    <a:lnTo>
                      <a:pt x="214284" y="216484"/>
                    </a:lnTo>
                    <a:cubicBezTo>
                      <a:pt x="240582" y="524066"/>
                      <a:pt x="381356" y="810501"/>
                      <a:pt x="608756" y="1019213"/>
                    </a:cubicBezTo>
                    <a:cubicBezTo>
                      <a:pt x="836156" y="1228039"/>
                      <a:pt x="1133599" y="1343825"/>
                      <a:pt x="1442295" y="1343825"/>
                    </a:cubicBezTo>
                    <a:lnTo>
                      <a:pt x="12271533" y="1343825"/>
                    </a:lnTo>
                    <a:cubicBezTo>
                      <a:pt x="12580601" y="1343368"/>
                      <a:pt x="12878352" y="1227124"/>
                      <a:pt x="13106038" y="1018070"/>
                    </a:cubicBezTo>
                    <a:cubicBezTo>
                      <a:pt x="13333724" y="809015"/>
                      <a:pt x="13474884" y="522237"/>
                      <a:pt x="13501744" y="214312"/>
                    </a:cubicBezTo>
                    <a:lnTo>
                      <a:pt x="7856651" y="214312"/>
                    </a:lnTo>
                    <a:cubicBezTo>
                      <a:pt x="7797489" y="214312"/>
                      <a:pt x="7749495" y="166306"/>
                      <a:pt x="7749495" y="107213"/>
                    </a:cubicBezTo>
                    <a:cubicBezTo>
                      <a:pt x="7749495" y="48005"/>
                      <a:pt x="7797489" y="0"/>
                      <a:pt x="7856651" y="0"/>
                    </a:cubicBezTo>
                    <a:lnTo>
                      <a:pt x="13611016" y="0"/>
                    </a:lnTo>
                    <a:cubicBezTo>
                      <a:pt x="13668965" y="0"/>
                      <a:pt x="13715943" y="47092"/>
                      <a:pt x="13715943" y="105042"/>
                    </a:cubicBezTo>
                    <a:cubicBezTo>
                      <a:pt x="13716515" y="488746"/>
                      <a:pt x="13564609" y="856907"/>
                      <a:pt x="13293833" y="1128597"/>
                    </a:cubicBezTo>
                    <a:cubicBezTo>
                      <a:pt x="13022942" y="1400289"/>
                      <a:pt x="12655125" y="1553222"/>
                      <a:pt x="12271533" y="1553794"/>
                    </a:cubicBezTo>
                    <a:close/>
                  </a:path>
                </a:pathLst>
              </a:custGeom>
              <a:grpFill/>
              <a:ln w="11430" cap="flat">
                <a:noFill/>
                <a:prstDash val="solid"/>
                <a:miter/>
              </a:ln>
            </p:spPr>
            <p:txBody>
              <a:bodyPr rtlCol="0" anchor="ctr"/>
              <a:lstStyle/>
              <a:p>
                <a:endParaRPr lang="en-US"/>
              </a:p>
            </p:txBody>
          </p:sp>
          <p:sp>
            <p:nvSpPr>
              <p:cNvPr id="287" name="Freeform: Shape 286">
                <a:extLst>
                  <a:ext uri="{FF2B5EF4-FFF2-40B4-BE49-F238E27FC236}">
                    <a16:creationId xmlns:a16="http://schemas.microsoft.com/office/drawing/2014/main" id="{2AFD39B5-F29C-6FCC-A571-A54E682EE473}"/>
                  </a:ext>
                </a:extLst>
              </p:cNvPr>
              <p:cNvSpPr/>
              <p:nvPr/>
            </p:nvSpPr>
            <p:spPr>
              <a:xfrm>
                <a:off x="11086147" y="11620195"/>
                <a:ext cx="2215991" cy="777933"/>
              </a:xfrm>
              <a:custGeom>
                <a:avLst/>
                <a:gdLst>
                  <a:gd name="connsiteX0" fmla="*/ 1945958 w 2215991"/>
                  <a:gd name="connsiteY0" fmla="*/ 777925 h 777933"/>
                  <a:gd name="connsiteX1" fmla="*/ 265748 w 2215991"/>
                  <a:gd name="connsiteY1" fmla="*/ 777925 h 777933"/>
                  <a:gd name="connsiteX2" fmla="*/ 78444 w 2215991"/>
                  <a:gd name="connsiteY2" fmla="*/ 699515 h 777933"/>
                  <a:gd name="connsiteX3" fmla="*/ 0 w 2215991"/>
                  <a:gd name="connsiteY3" fmla="*/ 512178 h 777933"/>
                  <a:gd name="connsiteX4" fmla="*/ 0 w 2215991"/>
                  <a:gd name="connsiteY4" fmla="*/ 107099 h 777933"/>
                  <a:gd name="connsiteX5" fmla="*/ 107156 w 2215991"/>
                  <a:gd name="connsiteY5" fmla="*/ 0 h 777933"/>
                  <a:gd name="connsiteX6" fmla="*/ 214313 w 2215991"/>
                  <a:gd name="connsiteY6" fmla="*/ 107099 h 777933"/>
                  <a:gd name="connsiteX7" fmla="*/ 214313 w 2215991"/>
                  <a:gd name="connsiteY7" fmla="*/ 512178 h 777933"/>
                  <a:gd name="connsiteX8" fmla="*/ 229983 w 2215991"/>
                  <a:gd name="connsiteY8" fmla="*/ 550126 h 777933"/>
                  <a:gd name="connsiteX9" fmla="*/ 267885 w 2215991"/>
                  <a:gd name="connsiteY9" fmla="*/ 565785 h 777933"/>
                  <a:gd name="connsiteX10" fmla="*/ 1948095 w 2215991"/>
                  <a:gd name="connsiteY10" fmla="*/ 565785 h 777933"/>
                  <a:gd name="connsiteX11" fmla="*/ 1986009 w 2215991"/>
                  <a:gd name="connsiteY11" fmla="*/ 550126 h 777933"/>
                  <a:gd name="connsiteX12" fmla="*/ 2001679 w 2215991"/>
                  <a:gd name="connsiteY12" fmla="*/ 512178 h 777933"/>
                  <a:gd name="connsiteX13" fmla="*/ 2001679 w 2215991"/>
                  <a:gd name="connsiteY13" fmla="*/ 107099 h 777933"/>
                  <a:gd name="connsiteX14" fmla="*/ 2108835 w 2215991"/>
                  <a:gd name="connsiteY14" fmla="*/ 0 h 777933"/>
                  <a:gd name="connsiteX15" fmla="*/ 2215991 w 2215991"/>
                  <a:gd name="connsiteY15" fmla="*/ 107099 h 777933"/>
                  <a:gd name="connsiteX16" fmla="*/ 2215991 w 2215991"/>
                  <a:gd name="connsiteY16" fmla="*/ 512178 h 777933"/>
                  <a:gd name="connsiteX17" fmla="*/ 2136027 w 2215991"/>
                  <a:gd name="connsiteY17" fmla="*/ 701001 h 777933"/>
                  <a:gd name="connsiteX18" fmla="*/ 1945958 w 2215991"/>
                  <a:gd name="connsiteY18" fmla="*/ 777925 h 777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15991" h="777933">
                    <a:moveTo>
                      <a:pt x="1945958" y="777925"/>
                    </a:moveTo>
                    <a:lnTo>
                      <a:pt x="265748" y="777925"/>
                    </a:lnTo>
                    <a:cubicBezTo>
                      <a:pt x="195430" y="777354"/>
                      <a:pt x="128188" y="749123"/>
                      <a:pt x="78444" y="699515"/>
                    </a:cubicBezTo>
                    <a:cubicBezTo>
                      <a:pt x="28747" y="649795"/>
                      <a:pt x="583" y="582472"/>
                      <a:pt x="0" y="512178"/>
                    </a:cubicBezTo>
                    <a:lnTo>
                      <a:pt x="0" y="107099"/>
                    </a:lnTo>
                    <a:cubicBezTo>
                      <a:pt x="0" y="48006"/>
                      <a:pt x="47995" y="0"/>
                      <a:pt x="107156" y="0"/>
                    </a:cubicBezTo>
                    <a:cubicBezTo>
                      <a:pt x="166306" y="0"/>
                      <a:pt x="214313" y="48006"/>
                      <a:pt x="214313" y="107099"/>
                    </a:cubicBezTo>
                    <a:lnTo>
                      <a:pt x="214313" y="512178"/>
                    </a:lnTo>
                    <a:cubicBezTo>
                      <a:pt x="214313" y="526351"/>
                      <a:pt x="219936" y="539953"/>
                      <a:pt x="229983" y="550126"/>
                    </a:cubicBezTo>
                    <a:cubicBezTo>
                      <a:pt x="240076" y="560184"/>
                      <a:pt x="253689" y="565785"/>
                      <a:pt x="267885" y="565785"/>
                    </a:cubicBezTo>
                    <a:lnTo>
                      <a:pt x="1948095" y="565785"/>
                    </a:lnTo>
                    <a:cubicBezTo>
                      <a:pt x="1962291" y="565785"/>
                      <a:pt x="1975915" y="560184"/>
                      <a:pt x="1986009" y="550126"/>
                    </a:cubicBezTo>
                    <a:cubicBezTo>
                      <a:pt x="1996055" y="539953"/>
                      <a:pt x="2001679" y="526351"/>
                      <a:pt x="2001679" y="512178"/>
                    </a:cubicBezTo>
                    <a:lnTo>
                      <a:pt x="2001679" y="107099"/>
                    </a:lnTo>
                    <a:cubicBezTo>
                      <a:pt x="2001679" y="48006"/>
                      <a:pt x="2049673" y="0"/>
                      <a:pt x="2108835" y="0"/>
                    </a:cubicBezTo>
                    <a:cubicBezTo>
                      <a:pt x="2167985" y="0"/>
                      <a:pt x="2215991" y="48006"/>
                      <a:pt x="2215991" y="107099"/>
                    </a:cubicBezTo>
                    <a:lnTo>
                      <a:pt x="2215991" y="512178"/>
                    </a:lnTo>
                    <a:cubicBezTo>
                      <a:pt x="2215408" y="583159"/>
                      <a:pt x="2186650" y="651167"/>
                      <a:pt x="2136027" y="701001"/>
                    </a:cubicBezTo>
                    <a:cubicBezTo>
                      <a:pt x="2085392" y="750836"/>
                      <a:pt x="2016995" y="778497"/>
                      <a:pt x="1945958" y="777925"/>
                    </a:cubicBezTo>
                    <a:close/>
                  </a:path>
                </a:pathLst>
              </a:custGeom>
              <a:grpFill/>
              <a:ln w="11430" cap="flat">
                <a:noFill/>
                <a:prstDash val="solid"/>
                <a:miter/>
              </a:ln>
            </p:spPr>
            <p:txBody>
              <a:bodyPr rtlCol="0" anchor="ctr"/>
              <a:lstStyle/>
              <a:p>
                <a:endParaRPr lang="en-US"/>
              </a:p>
            </p:txBody>
          </p:sp>
          <p:sp>
            <p:nvSpPr>
              <p:cNvPr id="288" name="Freeform: Shape 287">
                <a:extLst>
                  <a:ext uri="{FF2B5EF4-FFF2-40B4-BE49-F238E27FC236}">
                    <a16:creationId xmlns:a16="http://schemas.microsoft.com/office/drawing/2014/main" id="{91D567C3-D374-5A71-FA2E-B9CD1D522CC6}"/>
                  </a:ext>
                </a:extLst>
              </p:cNvPr>
              <p:cNvSpPr/>
              <p:nvPr/>
            </p:nvSpPr>
            <p:spPr>
              <a:xfrm>
                <a:off x="7412488" y="4806966"/>
                <a:ext cx="9509038" cy="6300821"/>
              </a:xfrm>
              <a:custGeom>
                <a:avLst/>
                <a:gdLst>
                  <a:gd name="connsiteX0" fmla="*/ 9404089 w 9509038"/>
                  <a:gd name="connsiteY0" fmla="*/ 6300822 h 6300821"/>
                  <a:gd name="connsiteX1" fmla="*/ 107156 w 9509038"/>
                  <a:gd name="connsiteY1" fmla="*/ 6300822 h 6300821"/>
                  <a:gd name="connsiteX2" fmla="*/ 0 w 9509038"/>
                  <a:gd name="connsiteY2" fmla="*/ 6193666 h 6300821"/>
                  <a:gd name="connsiteX3" fmla="*/ 0 w 9509038"/>
                  <a:gd name="connsiteY3" fmla="*/ 109362 h 6300821"/>
                  <a:gd name="connsiteX4" fmla="*/ 31524 w 9509038"/>
                  <a:gd name="connsiteY4" fmla="*/ 34347 h 6300821"/>
                  <a:gd name="connsiteX5" fmla="*/ 107156 w 9509038"/>
                  <a:gd name="connsiteY5" fmla="*/ 4355 h 6300821"/>
                  <a:gd name="connsiteX6" fmla="*/ 2173129 w 9509038"/>
                  <a:gd name="connsiteY6" fmla="*/ 4355 h 6300821"/>
                  <a:gd name="connsiteX7" fmla="*/ 2280285 w 9509038"/>
                  <a:gd name="connsiteY7" fmla="*/ 111500 h 6300821"/>
                  <a:gd name="connsiteX8" fmla="*/ 2173129 w 9509038"/>
                  <a:gd name="connsiteY8" fmla="*/ 218667 h 6300821"/>
                  <a:gd name="connsiteX9" fmla="*/ 212198 w 9509038"/>
                  <a:gd name="connsiteY9" fmla="*/ 218667 h 6300821"/>
                  <a:gd name="connsiteX10" fmla="*/ 212198 w 9509038"/>
                  <a:gd name="connsiteY10" fmla="*/ 6088647 h 6300821"/>
                  <a:gd name="connsiteX11" fmla="*/ 9299048 w 9509038"/>
                  <a:gd name="connsiteY11" fmla="*/ 6088647 h 6300821"/>
                  <a:gd name="connsiteX12" fmla="*/ 9299048 w 9509038"/>
                  <a:gd name="connsiteY12" fmla="*/ 214313 h 6300821"/>
                  <a:gd name="connsiteX13" fmla="*/ 7385209 w 9509038"/>
                  <a:gd name="connsiteY13" fmla="*/ 214313 h 6300821"/>
                  <a:gd name="connsiteX14" fmla="*/ 7278052 w 9509038"/>
                  <a:gd name="connsiteY14" fmla="*/ 107156 h 6300821"/>
                  <a:gd name="connsiteX15" fmla="*/ 7385209 w 9509038"/>
                  <a:gd name="connsiteY15" fmla="*/ 0 h 6300821"/>
                  <a:gd name="connsiteX16" fmla="*/ 9403976 w 9509038"/>
                  <a:gd name="connsiteY16" fmla="*/ 0 h 6300821"/>
                  <a:gd name="connsiteX17" fmla="*/ 9509017 w 9509038"/>
                  <a:gd name="connsiteY17" fmla="*/ 105019 h 6300821"/>
                  <a:gd name="connsiteX18" fmla="*/ 9509017 w 9509038"/>
                  <a:gd name="connsiteY18" fmla="*/ 6193666 h 6300821"/>
                  <a:gd name="connsiteX19" fmla="*/ 9478956 w 9509038"/>
                  <a:gd name="connsiteY19" fmla="*/ 6269298 h 6300821"/>
                  <a:gd name="connsiteX20" fmla="*/ 9403976 w 9509038"/>
                  <a:gd name="connsiteY20" fmla="*/ 6300822 h 6300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509038" h="6300821">
                    <a:moveTo>
                      <a:pt x="9404089" y="6300822"/>
                    </a:moveTo>
                    <a:lnTo>
                      <a:pt x="107156" y="6300822"/>
                    </a:lnTo>
                    <a:cubicBezTo>
                      <a:pt x="47995" y="6300822"/>
                      <a:pt x="0" y="6252828"/>
                      <a:pt x="0" y="6193666"/>
                    </a:cubicBezTo>
                    <a:lnTo>
                      <a:pt x="0" y="109362"/>
                    </a:lnTo>
                    <a:cubicBezTo>
                      <a:pt x="0" y="81142"/>
                      <a:pt x="11339" y="54087"/>
                      <a:pt x="31524" y="34347"/>
                    </a:cubicBezTo>
                    <a:cubicBezTo>
                      <a:pt x="51664" y="14573"/>
                      <a:pt x="78936" y="3772"/>
                      <a:pt x="107156" y="4355"/>
                    </a:cubicBezTo>
                    <a:lnTo>
                      <a:pt x="2173129" y="4355"/>
                    </a:lnTo>
                    <a:cubicBezTo>
                      <a:pt x="2232290" y="4355"/>
                      <a:pt x="2280285" y="52349"/>
                      <a:pt x="2280285" y="111500"/>
                    </a:cubicBezTo>
                    <a:cubicBezTo>
                      <a:pt x="2280285" y="170661"/>
                      <a:pt x="2232290" y="218667"/>
                      <a:pt x="2173129" y="218667"/>
                    </a:cubicBezTo>
                    <a:lnTo>
                      <a:pt x="212198" y="218667"/>
                    </a:lnTo>
                    <a:lnTo>
                      <a:pt x="212198" y="6088647"/>
                    </a:lnTo>
                    <a:lnTo>
                      <a:pt x="9299048" y="6088647"/>
                    </a:lnTo>
                    <a:lnTo>
                      <a:pt x="9299048" y="214313"/>
                    </a:lnTo>
                    <a:lnTo>
                      <a:pt x="7385209" y="214313"/>
                    </a:lnTo>
                    <a:cubicBezTo>
                      <a:pt x="7326047" y="214313"/>
                      <a:pt x="7278052" y="166318"/>
                      <a:pt x="7278052" y="107156"/>
                    </a:cubicBezTo>
                    <a:cubicBezTo>
                      <a:pt x="7278052" y="48006"/>
                      <a:pt x="7326047" y="0"/>
                      <a:pt x="7385209" y="0"/>
                    </a:cubicBezTo>
                    <a:lnTo>
                      <a:pt x="9403976" y="0"/>
                    </a:lnTo>
                    <a:cubicBezTo>
                      <a:pt x="9461925" y="0"/>
                      <a:pt x="9509017" y="47023"/>
                      <a:pt x="9509017" y="105019"/>
                    </a:cubicBezTo>
                    <a:lnTo>
                      <a:pt x="9509017" y="6193666"/>
                    </a:lnTo>
                    <a:cubicBezTo>
                      <a:pt x="9509589" y="6221886"/>
                      <a:pt x="9498730" y="6249170"/>
                      <a:pt x="9478956" y="6269298"/>
                    </a:cubicBezTo>
                    <a:cubicBezTo>
                      <a:pt x="9459296" y="6289483"/>
                      <a:pt x="9432207" y="6300822"/>
                      <a:pt x="9403976" y="6300822"/>
                    </a:cubicBezTo>
                    <a:close/>
                  </a:path>
                </a:pathLst>
              </a:custGeom>
              <a:grpFill/>
              <a:ln w="11430" cap="flat">
                <a:noFill/>
                <a:prstDash val="solid"/>
                <a:miter/>
              </a:ln>
            </p:spPr>
            <p:txBody>
              <a:bodyPr rtlCol="0" anchor="ctr"/>
              <a:lstStyle/>
              <a:p>
                <a:endParaRPr lang="en-US"/>
              </a:p>
            </p:txBody>
          </p:sp>
          <p:sp>
            <p:nvSpPr>
              <p:cNvPr id="289" name="Freeform: Shape 288">
                <a:extLst>
                  <a:ext uri="{FF2B5EF4-FFF2-40B4-BE49-F238E27FC236}">
                    <a16:creationId xmlns:a16="http://schemas.microsoft.com/office/drawing/2014/main" id="{42B92B0A-8CA6-221D-F8CA-081E2E10E9D5}"/>
                  </a:ext>
                </a:extLst>
              </p:cNvPr>
              <p:cNvSpPr/>
              <p:nvPr/>
            </p:nvSpPr>
            <p:spPr>
              <a:xfrm>
                <a:off x="9478803" y="537930"/>
                <a:ext cx="5430564" cy="7128176"/>
              </a:xfrm>
              <a:custGeom>
                <a:avLst/>
                <a:gdLst>
                  <a:gd name="connsiteX0" fmla="*/ 5321408 w 5430564"/>
                  <a:gd name="connsiteY0" fmla="*/ 7128056 h 7128176"/>
                  <a:gd name="connsiteX1" fmla="*/ 107156 w 5430564"/>
                  <a:gd name="connsiteY1" fmla="*/ 7128056 h 7128176"/>
                  <a:gd name="connsiteX2" fmla="*/ 31524 w 5430564"/>
                  <a:gd name="connsiteY2" fmla="*/ 7098053 h 7128176"/>
                  <a:gd name="connsiteX3" fmla="*/ 0 w 5430564"/>
                  <a:gd name="connsiteY3" fmla="*/ 7023049 h 7128176"/>
                  <a:gd name="connsiteX4" fmla="*/ 0 w 5430564"/>
                  <a:gd name="connsiteY4" fmla="*/ 105035 h 7128176"/>
                  <a:gd name="connsiteX5" fmla="*/ 31524 w 5430564"/>
                  <a:gd name="connsiteY5" fmla="*/ 30026 h 7128176"/>
                  <a:gd name="connsiteX6" fmla="*/ 107156 w 5430564"/>
                  <a:gd name="connsiteY6" fmla="*/ 22 h 7128176"/>
                  <a:gd name="connsiteX7" fmla="*/ 3874713 w 5430564"/>
                  <a:gd name="connsiteY7" fmla="*/ 22 h 7128176"/>
                  <a:gd name="connsiteX8" fmla="*/ 3981869 w 5430564"/>
                  <a:gd name="connsiteY8" fmla="*/ 107179 h 7128176"/>
                  <a:gd name="connsiteX9" fmla="*/ 3874713 w 5430564"/>
                  <a:gd name="connsiteY9" fmla="*/ 214335 h 7128176"/>
                  <a:gd name="connsiteX10" fmla="*/ 212084 w 5430564"/>
                  <a:gd name="connsiteY10" fmla="*/ 214335 h 7128176"/>
                  <a:gd name="connsiteX11" fmla="*/ 212084 w 5430564"/>
                  <a:gd name="connsiteY11" fmla="*/ 6918030 h 7128176"/>
                  <a:gd name="connsiteX12" fmla="*/ 5216252 w 5430564"/>
                  <a:gd name="connsiteY12" fmla="*/ 6918030 h 7128176"/>
                  <a:gd name="connsiteX13" fmla="*/ 5216252 w 5430564"/>
                  <a:gd name="connsiteY13" fmla="*/ 1345905 h 7128176"/>
                  <a:gd name="connsiteX14" fmla="*/ 5323408 w 5430564"/>
                  <a:gd name="connsiteY14" fmla="*/ 1238749 h 7128176"/>
                  <a:gd name="connsiteX15" fmla="*/ 5430565 w 5430564"/>
                  <a:gd name="connsiteY15" fmla="*/ 1345905 h 7128176"/>
                  <a:gd name="connsiteX16" fmla="*/ 5430565 w 5430564"/>
                  <a:gd name="connsiteY16" fmla="*/ 7023072 h 7128176"/>
                  <a:gd name="connsiteX17" fmla="*/ 5398332 w 5430564"/>
                  <a:gd name="connsiteY17" fmla="*/ 7098887 h 7128176"/>
                  <a:gd name="connsiteX18" fmla="*/ 5321260 w 5430564"/>
                  <a:gd name="connsiteY18" fmla="*/ 7128090 h 7128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30564" h="7128176">
                    <a:moveTo>
                      <a:pt x="5321408" y="7128056"/>
                    </a:moveTo>
                    <a:lnTo>
                      <a:pt x="107156" y="7128056"/>
                    </a:lnTo>
                    <a:cubicBezTo>
                      <a:pt x="78936" y="7128640"/>
                      <a:pt x="51663" y="7117826"/>
                      <a:pt x="31524" y="7098053"/>
                    </a:cubicBezTo>
                    <a:cubicBezTo>
                      <a:pt x="11339" y="7078313"/>
                      <a:pt x="0" y="7051258"/>
                      <a:pt x="0" y="7023049"/>
                    </a:cubicBezTo>
                    <a:lnTo>
                      <a:pt x="0" y="105035"/>
                    </a:lnTo>
                    <a:cubicBezTo>
                      <a:pt x="0" y="76817"/>
                      <a:pt x="11339" y="49761"/>
                      <a:pt x="31524" y="30026"/>
                    </a:cubicBezTo>
                    <a:cubicBezTo>
                      <a:pt x="51663" y="10246"/>
                      <a:pt x="78936" y="-558"/>
                      <a:pt x="107156" y="22"/>
                    </a:cubicBezTo>
                    <a:lnTo>
                      <a:pt x="3874713" y="22"/>
                    </a:lnTo>
                    <a:cubicBezTo>
                      <a:pt x="3933875" y="22"/>
                      <a:pt x="3981869" y="48019"/>
                      <a:pt x="3981869" y="107179"/>
                    </a:cubicBezTo>
                    <a:cubicBezTo>
                      <a:pt x="3981869" y="166338"/>
                      <a:pt x="3933875" y="214335"/>
                      <a:pt x="3874713" y="214335"/>
                    </a:cubicBezTo>
                    <a:lnTo>
                      <a:pt x="212084" y="214335"/>
                    </a:lnTo>
                    <a:lnTo>
                      <a:pt x="212084" y="6918030"/>
                    </a:lnTo>
                    <a:lnTo>
                      <a:pt x="5216252" y="6918030"/>
                    </a:lnTo>
                    <a:lnTo>
                      <a:pt x="5216252" y="1345905"/>
                    </a:lnTo>
                    <a:cubicBezTo>
                      <a:pt x="5216252" y="1286743"/>
                      <a:pt x="5264247" y="1238749"/>
                      <a:pt x="5323408" y="1238749"/>
                    </a:cubicBezTo>
                    <a:cubicBezTo>
                      <a:pt x="5382570" y="1238749"/>
                      <a:pt x="5430565" y="1286743"/>
                      <a:pt x="5430565" y="1345905"/>
                    </a:cubicBezTo>
                    <a:lnTo>
                      <a:pt x="5430565" y="7023072"/>
                    </a:lnTo>
                    <a:cubicBezTo>
                      <a:pt x="5430611" y="7051692"/>
                      <a:pt x="5418952" y="7079056"/>
                      <a:pt x="5398332" y="7098887"/>
                    </a:cubicBezTo>
                    <a:cubicBezTo>
                      <a:pt x="5377655" y="7118707"/>
                      <a:pt x="5349835" y="7129245"/>
                      <a:pt x="5321260" y="7128090"/>
                    </a:cubicBezTo>
                    <a:close/>
                  </a:path>
                </a:pathLst>
              </a:custGeom>
              <a:grpFill/>
              <a:ln w="11430" cap="flat">
                <a:noFill/>
                <a:prstDash val="solid"/>
                <a:miter/>
              </a:ln>
            </p:spPr>
            <p:txBody>
              <a:bodyPr rtlCol="0" anchor="ctr"/>
              <a:lstStyle/>
              <a:p>
                <a:endParaRPr lang="en-US"/>
              </a:p>
            </p:txBody>
          </p:sp>
          <p:sp>
            <p:nvSpPr>
              <p:cNvPr id="290" name="Freeform: Shape 289">
                <a:extLst>
                  <a:ext uri="{FF2B5EF4-FFF2-40B4-BE49-F238E27FC236}">
                    <a16:creationId xmlns:a16="http://schemas.microsoft.com/office/drawing/2014/main" id="{E45FCE81-2DF5-54A1-0D88-453815D2A37C}"/>
                  </a:ext>
                </a:extLst>
              </p:cNvPr>
              <p:cNvSpPr/>
              <p:nvPr/>
            </p:nvSpPr>
            <p:spPr>
              <a:xfrm>
                <a:off x="13248623" y="538272"/>
                <a:ext cx="1656111" cy="1441974"/>
              </a:xfrm>
              <a:custGeom>
                <a:avLst/>
                <a:gdLst>
                  <a:gd name="connsiteX0" fmla="*/ 1551588 w 1656111"/>
                  <a:gd name="connsiteY0" fmla="*/ 1441975 h 1441974"/>
                  <a:gd name="connsiteX1" fmla="*/ 105008 w 1656111"/>
                  <a:gd name="connsiteY1" fmla="*/ 1441975 h 1441974"/>
                  <a:gd name="connsiteX2" fmla="*/ 0 w 1656111"/>
                  <a:gd name="connsiteY2" fmla="*/ 1336956 h 1441974"/>
                  <a:gd name="connsiteX3" fmla="*/ 0 w 1656111"/>
                  <a:gd name="connsiteY3" fmla="*/ 104693 h 1441974"/>
                  <a:gd name="connsiteX4" fmla="*/ 62145 w 1656111"/>
                  <a:gd name="connsiteY4" fmla="*/ 10396 h 1441974"/>
                  <a:gd name="connsiteX5" fmla="*/ 173588 w 1656111"/>
                  <a:gd name="connsiteY5" fmla="*/ 25398 h 1441974"/>
                  <a:gd name="connsiteX6" fmla="*/ 1620168 w 1656111"/>
                  <a:gd name="connsiteY6" fmla="*/ 1249094 h 1441974"/>
                  <a:gd name="connsiteX7" fmla="*/ 1650172 w 1656111"/>
                  <a:gd name="connsiteY7" fmla="*/ 1366960 h 1441974"/>
                  <a:gd name="connsiteX8" fmla="*/ 1551588 w 1656111"/>
                  <a:gd name="connsiteY8" fmla="*/ 1441963 h 1441974"/>
                  <a:gd name="connsiteX9" fmla="*/ 212107 w 1656111"/>
                  <a:gd name="connsiteY9" fmla="*/ 1227662 h 1441974"/>
                  <a:gd name="connsiteX10" fmla="*/ 1264375 w 1656111"/>
                  <a:gd name="connsiteY10" fmla="*/ 1227662 h 1441974"/>
                  <a:gd name="connsiteX11" fmla="*/ 212107 w 1656111"/>
                  <a:gd name="connsiteY11" fmla="*/ 340409 h 144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6111" h="1441974">
                    <a:moveTo>
                      <a:pt x="1551588" y="1441975"/>
                    </a:moveTo>
                    <a:lnTo>
                      <a:pt x="105008" y="1441975"/>
                    </a:lnTo>
                    <a:cubicBezTo>
                      <a:pt x="47012" y="1441975"/>
                      <a:pt x="0" y="1394963"/>
                      <a:pt x="0" y="1336956"/>
                    </a:cubicBezTo>
                    <a:lnTo>
                      <a:pt x="0" y="104693"/>
                    </a:lnTo>
                    <a:cubicBezTo>
                      <a:pt x="80" y="63662"/>
                      <a:pt x="24460" y="26648"/>
                      <a:pt x="62145" y="10396"/>
                    </a:cubicBezTo>
                    <a:cubicBezTo>
                      <a:pt x="98892" y="-7731"/>
                      <a:pt x="142955" y="-1793"/>
                      <a:pt x="173588" y="25398"/>
                    </a:cubicBezTo>
                    <a:lnTo>
                      <a:pt x="1620168" y="1249094"/>
                    </a:lnTo>
                    <a:cubicBezTo>
                      <a:pt x="1652630" y="1278960"/>
                      <a:pt x="1664368" y="1325218"/>
                      <a:pt x="1650172" y="1366960"/>
                    </a:cubicBezTo>
                    <a:cubicBezTo>
                      <a:pt x="1636559" y="1410360"/>
                      <a:pt x="1597045" y="1440409"/>
                      <a:pt x="1551588" y="1441963"/>
                    </a:cubicBezTo>
                    <a:close/>
                    <a:moveTo>
                      <a:pt x="212107" y="1227662"/>
                    </a:moveTo>
                    <a:lnTo>
                      <a:pt x="1264375" y="1227662"/>
                    </a:lnTo>
                    <a:lnTo>
                      <a:pt x="212107" y="340409"/>
                    </a:lnTo>
                    <a:close/>
                  </a:path>
                </a:pathLst>
              </a:custGeom>
              <a:grpFill/>
              <a:ln w="11430" cap="flat">
                <a:noFill/>
                <a:prstDash val="solid"/>
                <a:miter/>
              </a:ln>
            </p:spPr>
            <p:txBody>
              <a:bodyPr rtlCol="0" anchor="ctr"/>
              <a:lstStyle/>
              <a:p>
                <a:endParaRPr lang="en-US"/>
              </a:p>
            </p:txBody>
          </p:sp>
          <p:sp>
            <p:nvSpPr>
              <p:cNvPr id="291" name="Freeform: Shape 290">
                <a:extLst>
                  <a:ext uri="{FF2B5EF4-FFF2-40B4-BE49-F238E27FC236}">
                    <a16:creationId xmlns:a16="http://schemas.microsoft.com/office/drawing/2014/main" id="{FBAD39C8-1D4C-332B-F227-C55D3CD57070}"/>
                  </a:ext>
                </a:extLst>
              </p:cNvPr>
              <p:cNvSpPr/>
              <p:nvPr/>
            </p:nvSpPr>
            <p:spPr>
              <a:xfrm>
                <a:off x="10415377" y="2854642"/>
                <a:ext cx="3617595" cy="214312"/>
              </a:xfrm>
              <a:custGeom>
                <a:avLst/>
                <a:gdLst>
                  <a:gd name="connsiteX0" fmla="*/ 3510439 w 3617595"/>
                  <a:gd name="connsiteY0" fmla="*/ 214313 h 214312"/>
                  <a:gd name="connsiteX1" fmla="*/ 107156 w 3617595"/>
                  <a:gd name="connsiteY1" fmla="*/ 214313 h 214312"/>
                  <a:gd name="connsiteX2" fmla="*/ 0 w 3617595"/>
                  <a:gd name="connsiteY2" fmla="*/ 107156 h 214312"/>
                  <a:gd name="connsiteX3" fmla="*/ 107156 w 3617595"/>
                  <a:gd name="connsiteY3" fmla="*/ 0 h 214312"/>
                  <a:gd name="connsiteX4" fmla="*/ 3510439 w 3617595"/>
                  <a:gd name="connsiteY4" fmla="*/ 0 h 214312"/>
                  <a:gd name="connsiteX5" fmla="*/ 3617595 w 3617595"/>
                  <a:gd name="connsiteY5" fmla="*/ 107156 h 214312"/>
                  <a:gd name="connsiteX6" fmla="*/ 3510439 w 3617595"/>
                  <a:gd name="connsiteY6" fmla="*/ 214313 h 214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7595" h="214312">
                    <a:moveTo>
                      <a:pt x="3510439" y="214313"/>
                    </a:moveTo>
                    <a:lnTo>
                      <a:pt x="107156" y="214313"/>
                    </a:lnTo>
                    <a:cubicBezTo>
                      <a:pt x="47995" y="214313"/>
                      <a:pt x="0" y="166318"/>
                      <a:pt x="0" y="107156"/>
                    </a:cubicBezTo>
                    <a:cubicBezTo>
                      <a:pt x="0" y="47995"/>
                      <a:pt x="47995" y="0"/>
                      <a:pt x="107156" y="0"/>
                    </a:cubicBezTo>
                    <a:lnTo>
                      <a:pt x="3510439" y="0"/>
                    </a:lnTo>
                    <a:cubicBezTo>
                      <a:pt x="3569601" y="0"/>
                      <a:pt x="3617595" y="47995"/>
                      <a:pt x="3617595" y="107156"/>
                    </a:cubicBezTo>
                    <a:cubicBezTo>
                      <a:pt x="3617595" y="166318"/>
                      <a:pt x="3569601" y="214313"/>
                      <a:pt x="3510439" y="214313"/>
                    </a:cubicBezTo>
                    <a:close/>
                  </a:path>
                </a:pathLst>
              </a:custGeom>
              <a:grpFill/>
              <a:ln w="11430" cap="flat">
                <a:noFill/>
                <a:prstDash val="solid"/>
                <a:miter/>
              </a:ln>
            </p:spPr>
            <p:txBody>
              <a:bodyPr rtlCol="0" anchor="ctr"/>
              <a:lstStyle/>
              <a:p>
                <a:endParaRPr lang="en-US"/>
              </a:p>
            </p:txBody>
          </p:sp>
          <p:sp>
            <p:nvSpPr>
              <p:cNvPr id="292" name="Freeform: Shape 291">
                <a:extLst>
                  <a:ext uri="{FF2B5EF4-FFF2-40B4-BE49-F238E27FC236}">
                    <a16:creationId xmlns:a16="http://schemas.microsoft.com/office/drawing/2014/main" id="{06D65C30-C3AF-8A37-250D-024108D0B727}"/>
                  </a:ext>
                </a:extLst>
              </p:cNvPr>
              <p:cNvSpPr/>
              <p:nvPr/>
            </p:nvSpPr>
            <p:spPr>
              <a:xfrm>
                <a:off x="10415377" y="4071937"/>
                <a:ext cx="3617595" cy="214312"/>
              </a:xfrm>
              <a:custGeom>
                <a:avLst/>
                <a:gdLst>
                  <a:gd name="connsiteX0" fmla="*/ 3510439 w 3617595"/>
                  <a:gd name="connsiteY0" fmla="*/ 214313 h 214312"/>
                  <a:gd name="connsiteX1" fmla="*/ 107156 w 3617595"/>
                  <a:gd name="connsiteY1" fmla="*/ 214313 h 214312"/>
                  <a:gd name="connsiteX2" fmla="*/ 0 w 3617595"/>
                  <a:gd name="connsiteY2" fmla="*/ 107156 h 214312"/>
                  <a:gd name="connsiteX3" fmla="*/ 107156 w 3617595"/>
                  <a:gd name="connsiteY3" fmla="*/ 0 h 214312"/>
                  <a:gd name="connsiteX4" fmla="*/ 3510439 w 3617595"/>
                  <a:gd name="connsiteY4" fmla="*/ 0 h 214312"/>
                  <a:gd name="connsiteX5" fmla="*/ 3617595 w 3617595"/>
                  <a:gd name="connsiteY5" fmla="*/ 107156 h 214312"/>
                  <a:gd name="connsiteX6" fmla="*/ 3510439 w 3617595"/>
                  <a:gd name="connsiteY6" fmla="*/ 214313 h 214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7595" h="214312">
                    <a:moveTo>
                      <a:pt x="3510439" y="214313"/>
                    </a:moveTo>
                    <a:lnTo>
                      <a:pt x="107156" y="214313"/>
                    </a:lnTo>
                    <a:cubicBezTo>
                      <a:pt x="47995" y="214313"/>
                      <a:pt x="0" y="166318"/>
                      <a:pt x="0" y="107156"/>
                    </a:cubicBezTo>
                    <a:cubicBezTo>
                      <a:pt x="0" y="47995"/>
                      <a:pt x="47995" y="0"/>
                      <a:pt x="107156" y="0"/>
                    </a:cubicBezTo>
                    <a:lnTo>
                      <a:pt x="3510439" y="0"/>
                    </a:lnTo>
                    <a:cubicBezTo>
                      <a:pt x="3569601" y="0"/>
                      <a:pt x="3617595" y="47995"/>
                      <a:pt x="3617595" y="107156"/>
                    </a:cubicBezTo>
                    <a:cubicBezTo>
                      <a:pt x="3617595" y="166318"/>
                      <a:pt x="3569601" y="214313"/>
                      <a:pt x="3510439" y="214313"/>
                    </a:cubicBezTo>
                    <a:close/>
                  </a:path>
                </a:pathLst>
              </a:custGeom>
              <a:grpFill/>
              <a:ln w="11430" cap="flat">
                <a:noFill/>
                <a:prstDash val="solid"/>
                <a:miter/>
              </a:ln>
            </p:spPr>
            <p:txBody>
              <a:bodyPr rtlCol="0" anchor="ctr"/>
              <a:lstStyle/>
              <a:p>
                <a:endParaRPr lang="en-US"/>
              </a:p>
            </p:txBody>
          </p:sp>
          <p:sp>
            <p:nvSpPr>
              <p:cNvPr id="293" name="Freeform: Shape 292">
                <a:extLst>
                  <a:ext uri="{FF2B5EF4-FFF2-40B4-BE49-F238E27FC236}">
                    <a16:creationId xmlns:a16="http://schemas.microsoft.com/office/drawing/2014/main" id="{120A6AA3-9CB2-9965-96E1-028E966BEF69}"/>
                  </a:ext>
                </a:extLst>
              </p:cNvPr>
              <p:cNvSpPr/>
              <p:nvPr/>
            </p:nvSpPr>
            <p:spPr>
              <a:xfrm>
                <a:off x="10415377" y="5282831"/>
                <a:ext cx="3617595" cy="214312"/>
              </a:xfrm>
              <a:custGeom>
                <a:avLst/>
                <a:gdLst>
                  <a:gd name="connsiteX0" fmla="*/ 3510439 w 3617595"/>
                  <a:gd name="connsiteY0" fmla="*/ 214313 h 214312"/>
                  <a:gd name="connsiteX1" fmla="*/ 107156 w 3617595"/>
                  <a:gd name="connsiteY1" fmla="*/ 214313 h 214312"/>
                  <a:gd name="connsiteX2" fmla="*/ 0 w 3617595"/>
                  <a:gd name="connsiteY2" fmla="*/ 107156 h 214312"/>
                  <a:gd name="connsiteX3" fmla="*/ 107156 w 3617595"/>
                  <a:gd name="connsiteY3" fmla="*/ 0 h 214312"/>
                  <a:gd name="connsiteX4" fmla="*/ 3510439 w 3617595"/>
                  <a:gd name="connsiteY4" fmla="*/ 0 h 214312"/>
                  <a:gd name="connsiteX5" fmla="*/ 3617595 w 3617595"/>
                  <a:gd name="connsiteY5" fmla="*/ 107156 h 214312"/>
                  <a:gd name="connsiteX6" fmla="*/ 3510439 w 3617595"/>
                  <a:gd name="connsiteY6" fmla="*/ 214313 h 214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7595" h="214312">
                    <a:moveTo>
                      <a:pt x="3510439" y="214313"/>
                    </a:moveTo>
                    <a:lnTo>
                      <a:pt x="107156" y="214313"/>
                    </a:lnTo>
                    <a:cubicBezTo>
                      <a:pt x="47995" y="214313"/>
                      <a:pt x="0" y="166318"/>
                      <a:pt x="0" y="107156"/>
                    </a:cubicBezTo>
                    <a:cubicBezTo>
                      <a:pt x="0" y="47995"/>
                      <a:pt x="47995" y="0"/>
                      <a:pt x="107156" y="0"/>
                    </a:cubicBezTo>
                    <a:lnTo>
                      <a:pt x="3510439" y="0"/>
                    </a:lnTo>
                    <a:cubicBezTo>
                      <a:pt x="3569601" y="0"/>
                      <a:pt x="3617595" y="47995"/>
                      <a:pt x="3617595" y="107156"/>
                    </a:cubicBezTo>
                    <a:cubicBezTo>
                      <a:pt x="3617595" y="166318"/>
                      <a:pt x="3569601" y="214313"/>
                      <a:pt x="3510439" y="214313"/>
                    </a:cubicBezTo>
                    <a:close/>
                  </a:path>
                </a:pathLst>
              </a:custGeom>
              <a:grpFill/>
              <a:ln w="11430" cap="flat">
                <a:noFill/>
                <a:prstDash val="solid"/>
                <a:miter/>
              </a:ln>
            </p:spPr>
            <p:txBody>
              <a:bodyPr rtlCol="0" anchor="ctr"/>
              <a:lstStyle/>
              <a:p>
                <a:endParaRPr lang="en-US"/>
              </a:p>
            </p:txBody>
          </p:sp>
        </p:grpSp>
      </p:grpSp>
      <p:grpSp>
        <p:nvGrpSpPr>
          <p:cNvPr id="9" name="Grupo 8">
            <a:extLst>
              <a:ext uri="{FF2B5EF4-FFF2-40B4-BE49-F238E27FC236}">
                <a16:creationId xmlns:a16="http://schemas.microsoft.com/office/drawing/2014/main" id="{9C546ABF-5529-CAAD-CB3C-F18D01DE5AF6}"/>
              </a:ext>
            </a:extLst>
          </p:cNvPr>
          <p:cNvGrpSpPr/>
          <p:nvPr/>
        </p:nvGrpSpPr>
        <p:grpSpPr>
          <a:xfrm>
            <a:off x="18164385" y="5240594"/>
            <a:ext cx="5090160" cy="3444240"/>
            <a:chOff x="18164385" y="5181600"/>
            <a:chExt cx="5090160" cy="3444240"/>
          </a:xfrm>
        </p:grpSpPr>
        <p:sp>
          <p:nvSpPr>
            <p:cNvPr id="14" name="Rectangle: Rounded Corners 13">
              <a:extLst>
                <a:ext uri="{FF2B5EF4-FFF2-40B4-BE49-F238E27FC236}">
                  <a16:creationId xmlns:a16="http://schemas.microsoft.com/office/drawing/2014/main" id="{B25C6B43-7484-ABAB-0201-8B9392946619}"/>
                </a:ext>
              </a:extLst>
            </p:cNvPr>
            <p:cNvSpPr/>
            <p:nvPr/>
          </p:nvSpPr>
          <p:spPr>
            <a:xfrm>
              <a:off x="18164385" y="5181600"/>
              <a:ext cx="5090160" cy="3444240"/>
            </a:xfrm>
            <a:prstGeom prst="roundRect">
              <a:avLst/>
            </a:prstGeom>
            <a:noFill/>
            <a:ln w="12700" cap="flat">
              <a:gradFill>
                <a:gsLst>
                  <a:gs pos="0">
                    <a:srgbClr val="18D0F8"/>
                  </a:gs>
                  <a:gs pos="100000">
                    <a:srgbClr val="011832"/>
                  </a:gs>
                </a:gsLst>
                <a:lin ang="5400000" scaled="1"/>
              </a:gra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74" name="Brilliant Support"/>
            <p:cNvSpPr txBox="1">
              <a:spLocks/>
            </p:cNvSpPr>
            <p:nvPr/>
          </p:nvSpPr>
          <p:spPr>
            <a:xfrm>
              <a:off x="18509100" y="6771849"/>
              <a:ext cx="4400730" cy="157992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spAutoFit/>
            </a:bodyPr>
            <a:lstStyle>
              <a:lvl1pPr>
                <a:lnSpc>
                  <a:spcPct val="120000"/>
                </a:lnSpc>
                <a:defRPr sz="3200">
                  <a:solidFill>
                    <a:srgbClr val="FFFFFF"/>
                  </a:solidFill>
                </a:defRPr>
              </a:lvl1pPr>
            </a:lstStyle>
            <a:p>
              <a:pPr marL="0" indent="0" algn="ctr">
                <a:lnSpc>
                  <a:spcPct val="100000"/>
                </a:lnSpc>
                <a:buNone/>
              </a:pPr>
              <a:r>
                <a:rPr lang="en-US" sz="3200" dirty="0">
                  <a:latin typeface="DM Sans" pitchFamily="2" charset="0"/>
                </a:rPr>
                <a:t>How to maximize use of existing financial technology.</a:t>
              </a:r>
            </a:p>
          </p:txBody>
        </p:sp>
        <p:sp>
          <p:nvSpPr>
            <p:cNvPr id="297" name="Graphic 269">
              <a:extLst>
                <a:ext uri="{FF2B5EF4-FFF2-40B4-BE49-F238E27FC236}">
                  <a16:creationId xmlns:a16="http://schemas.microsoft.com/office/drawing/2014/main" id="{C68F0E8B-2FD5-B37C-0F5A-5E44242C3085}"/>
                </a:ext>
              </a:extLst>
            </p:cNvPr>
            <p:cNvSpPr/>
            <p:nvPr/>
          </p:nvSpPr>
          <p:spPr>
            <a:xfrm>
              <a:off x="20131328" y="5521117"/>
              <a:ext cx="1156274" cy="986358"/>
            </a:xfrm>
            <a:custGeom>
              <a:avLst/>
              <a:gdLst>
                <a:gd name="connsiteX0" fmla="*/ 13126783 w 13126782"/>
                <a:gd name="connsiteY0" fmla="*/ 835819 h 11197799"/>
                <a:gd name="connsiteX1" fmla="*/ 12290907 w 13126782"/>
                <a:gd name="connsiteY1" fmla="*/ 0 h 11197799"/>
                <a:gd name="connsiteX2" fmla="*/ 835819 w 13126782"/>
                <a:gd name="connsiteY2" fmla="*/ 0 h 11197799"/>
                <a:gd name="connsiteX3" fmla="*/ 0 w 13126782"/>
                <a:gd name="connsiteY3" fmla="*/ 835819 h 11197799"/>
                <a:gd name="connsiteX4" fmla="*/ 0 w 13126782"/>
                <a:gd name="connsiteY4" fmla="*/ 10362038 h 11197799"/>
                <a:gd name="connsiteX5" fmla="*/ 835819 w 13126782"/>
                <a:gd name="connsiteY5" fmla="*/ 11197799 h 11197799"/>
                <a:gd name="connsiteX6" fmla="*/ 12290907 w 13126782"/>
                <a:gd name="connsiteY6" fmla="*/ 11197799 h 11197799"/>
                <a:gd name="connsiteX7" fmla="*/ 13126783 w 13126782"/>
                <a:gd name="connsiteY7" fmla="*/ 10362038 h 11197799"/>
                <a:gd name="connsiteX8" fmla="*/ 12858864 w 13126782"/>
                <a:gd name="connsiteY8" fmla="*/ 1995735 h 11197799"/>
                <a:gd name="connsiteX9" fmla="*/ 12858864 w 13126782"/>
                <a:gd name="connsiteY9" fmla="*/ 10361924 h 11197799"/>
                <a:gd name="connsiteX10" fmla="*/ 12290907 w 13126782"/>
                <a:gd name="connsiteY10" fmla="*/ 10929881 h 11197799"/>
                <a:gd name="connsiteX11" fmla="*/ 835807 w 13126782"/>
                <a:gd name="connsiteY11" fmla="*/ 10929881 h 11197799"/>
                <a:gd name="connsiteX12" fmla="*/ 267874 w 13126782"/>
                <a:gd name="connsiteY12" fmla="*/ 10361924 h 11197799"/>
                <a:gd name="connsiteX13" fmla="*/ 267874 w 13126782"/>
                <a:gd name="connsiteY13" fmla="*/ 1995735 h 11197799"/>
                <a:gd name="connsiteX14" fmla="*/ 9604081 w 13126782"/>
                <a:gd name="connsiteY14" fmla="*/ 8944261 h 11197799"/>
                <a:gd name="connsiteX15" fmla="*/ 9470132 w 13126782"/>
                <a:gd name="connsiteY15" fmla="*/ 8810313 h 11197799"/>
                <a:gd name="connsiteX16" fmla="*/ 3656834 w 13126782"/>
                <a:gd name="connsiteY16" fmla="*/ 8810313 h 11197799"/>
                <a:gd name="connsiteX17" fmla="*/ 3522886 w 13126782"/>
                <a:gd name="connsiteY17" fmla="*/ 8944261 h 11197799"/>
                <a:gd name="connsiteX18" fmla="*/ 3522886 w 13126782"/>
                <a:gd name="connsiteY18" fmla="*/ 10203390 h 11197799"/>
                <a:gd name="connsiteX19" fmla="*/ 3656834 w 13126782"/>
                <a:gd name="connsiteY19" fmla="*/ 10337349 h 11197799"/>
                <a:gd name="connsiteX20" fmla="*/ 9470132 w 13126782"/>
                <a:gd name="connsiteY20" fmla="*/ 10337349 h 11197799"/>
                <a:gd name="connsiteX21" fmla="*/ 9604081 w 13126782"/>
                <a:gd name="connsiteY21" fmla="*/ 10203390 h 11197799"/>
                <a:gd name="connsiteX22" fmla="*/ 9336184 w 13126782"/>
                <a:gd name="connsiteY22" fmla="*/ 9078209 h 11197799"/>
                <a:gd name="connsiteX23" fmla="*/ 9336184 w 13126782"/>
                <a:gd name="connsiteY23" fmla="*/ 10069407 h 11197799"/>
                <a:gd name="connsiteX24" fmla="*/ 3790805 w 13126782"/>
                <a:gd name="connsiteY24" fmla="*/ 10069407 h 11197799"/>
                <a:gd name="connsiteX25" fmla="*/ 3790805 w 13126782"/>
                <a:gd name="connsiteY25" fmla="*/ 9078209 h 11197799"/>
                <a:gd name="connsiteX26" fmla="*/ 4018491 w 13126782"/>
                <a:gd name="connsiteY26" fmla="*/ 9372886 h 11197799"/>
                <a:gd name="connsiteX27" fmla="*/ 4018491 w 13126782"/>
                <a:gd name="connsiteY27" fmla="*/ 9774719 h 11197799"/>
                <a:gd name="connsiteX28" fmla="*/ 4152439 w 13126782"/>
                <a:gd name="connsiteY28" fmla="*/ 9908667 h 11197799"/>
                <a:gd name="connsiteX29" fmla="*/ 4286387 w 13126782"/>
                <a:gd name="connsiteY29" fmla="*/ 9774719 h 11197799"/>
                <a:gd name="connsiteX30" fmla="*/ 4286387 w 13126782"/>
                <a:gd name="connsiteY30" fmla="*/ 9372886 h 11197799"/>
                <a:gd name="connsiteX31" fmla="*/ 4152439 w 13126782"/>
                <a:gd name="connsiteY31" fmla="*/ 9238938 h 11197799"/>
                <a:gd name="connsiteX32" fmla="*/ 4018491 w 13126782"/>
                <a:gd name="connsiteY32" fmla="*/ 9372886 h 11197799"/>
                <a:gd name="connsiteX33" fmla="*/ 6964688 w 13126782"/>
                <a:gd name="connsiteY33" fmla="*/ 2641302 h 11197799"/>
                <a:gd name="connsiteX34" fmla="*/ 6846284 w 13126782"/>
                <a:gd name="connsiteY34" fmla="*/ 2534683 h 11197799"/>
                <a:gd name="connsiteX35" fmla="*/ 6280499 w 13126782"/>
                <a:gd name="connsiteY35" fmla="*/ 2534683 h 11197799"/>
                <a:gd name="connsiteX36" fmla="*/ 6162096 w 13126782"/>
                <a:gd name="connsiteY36" fmla="*/ 2641302 h 11197799"/>
                <a:gd name="connsiteX37" fmla="*/ 6091379 w 13126782"/>
                <a:gd name="connsiteY37" fmla="*/ 2984739 h 11197799"/>
                <a:gd name="connsiteX38" fmla="*/ 5740444 w 13126782"/>
                <a:gd name="connsiteY38" fmla="*/ 3079036 h 11197799"/>
                <a:gd name="connsiteX39" fmla="*/ 5507374 w 13126782"/>
                <a:gd name="connsiteY39" fmla="*/ 2816501 h 11197799"/>
                <a:gd name="connsiteX40" fmla="*/ 5351458 w 13126782"/>
                <a:gd name="connsiteY40" fmla="*/ 2783823 h 11197799"/>
                <a:gd name="connsiteX41" fmla="*/ 4861739 w 13126782"/>
                <a:gd name="connsiteY41" fmla="*/ 3066715 h 11197799"/>
                <a:gd name="connsiteX42" fmla="*/ 4812453 w 13126782"/>
                <a:gd name="connsiteY42" fmla="*/ 3217808 h 11197799"/>
                <a:gd name="connsiteX43" fmla="*/ 4922821 w 13126782"/>
                <a:gd name="connsiteY43" fmla="*/ 3551061 h 11197799"/>
                <a:gd name="connsiteX44" fmla="*/ 4665646 w 13126782"/>
                <a:gd name="connsiteY44" fmla="*/ 3807699 h 11197799"/>
                <a:gd name="connsiteX45" fmla="*/ 4332931 w 13126782"/>
                <a:gd name="connsiteY45" fmla="*/ 3697319 h 11197799"/>
                <a:gd name="connsiteX46" fmla="*/ 4181837 w 13126782"/>
                <a:gd name="connsiteY46" fmla="*/ 3746617 h 11197799"/>
                <a:gd name="connsiteX47" fmla="*/ 3898407 w 13126782"/>
                <a:gd name="connsiteY47" fmla="*/ 4236861 h 11197799"/>
                <a:gd name="connsiteX48" fmla="*/ 3931623 w 13126782"/>
                <a:gd name="connsiteY48" fmla="*/ 4392241 h 11197799"/>
                <a:gd name="connsiteX49" fmla="*/ 4194159 w 13126782"/>
                <a:gd name="connsiteY49" fmla="*/ 4625309 h 11197799"/>
                <a:gd name="connsiteX50" fmla="*/ 4099861 w 13126782"/>
                <a:gd name="connsiteY50" fmla="*/ 4976245 h 11197799"/>
                <a:gd name="connsiteX51" fmla="*/ 3755887 w 13126782"/>
                <a:gd name="connsiteY51" fmla="*/ 5046962 h 11197799"/>
                <a:gd name="connsiteX52" fmla="*/ 3649805 w 13126782"/>
                <a:gd name="connsiteY52" fmla="*/ 5165366 h 11197799"/>
                <a:gd name="connsiteX53" fmla="*/ 3649805 w 13126782"/>
                <a:gd name="connsiteY53" fmla="*/ 5731688 h 11197799"/>
                <a:gd name="connsiteX54" fmla="*/ 3755887 w 13126782"/>
                <a:gd name="connsiteY54" fmla="*/ 5849554 h 11197799"/>
                <a:gd name="connsiteX55" fmla="*/ 4099861 w 13126782"/>
                <a:gd name="connsiteY55" fmla="*/ 5920283 h 11197799"/>
                <a:gd name="connsiteX56" fmla="*/ 4194159 w 13126782"/>
                <a:gd name="connsiteY56" fmla="*/ 6271218 h 11197799"/>
                <a:gd name="connsiteX57" fmla="*/ 3931623 w 13126782"/>
                <a:gd name="connsiteY57" fmla="*/ 6504287 h 11197799"/>
                <a:gd name="connsiteX58" fmla="*/ 3898407 w 13126782"/>
                <a:gd name="connsiteY58" fmla="*/ 6660204 h 11197799"/>
                <a:gd name="connsiteX59" fmla="*/ 4181837 w 13126782"/>
                <a:gd name="connsiteY59" fmla="*/ 7150449 h 11197799"/>
                <a:gd name="connsiteX60" fmla="*/ 4332931 w 13126782"/>
                <a:gd name="connsiteY60" fmla="*/ 7199734 h 11197799"/>
                <a:gd name="connsiteX61" fmla="*/ 4665646 w 13126782"/>
                <a:gd name="connsiteY61" fmla="*/ 7088829 h 11197799"/>
                <a:gd name="connsiteX62" fmla="*/ 4922821 w 13126782"/>
                <a:gd name="connsiteY62" fmla="*/ 7346004 h 11197799"/>
                <a:gd name="connsiteX63" fmla="*/ 4812453 w 13126782"/>
                <a:gd name="connsiteY63" fmla="*/ 7678720 h 11197799"/>
                <a:gd name="connsiteX64" fmla="*/ 4861739 w 13126782"/>
                <a:gd name="connsiteY64" fmla="*/ 7830350 h 11197799"/>
                <a:gd name="connsiteX65" fmla="*/ 5351458 w 13126782"/>
                <a:gd name="connsiteY65" fmla="*/ 8113243 h 11197799"/>
                <a:gd name="connsiteX66" fmla="*/ 5507374 w 13126782"/>
                <a:gd name="connsiteY66" fmla="*/ 8080027 h 11197799"/>
                <a:gd name="connsiteX67" fmla="*/ 5740444 w 13126782"/>
                <a:gd name="connsiteY67" fmla="*/ 7818029 h 11197799"/>
                <a:gd name="connsiteX68" fmla="*/ 6091379 w 13126782"/>
                <a:gd name="connsiteY68" fmla="*/ 7911789 h 11197799"/>
                <a:gd name="connsiteX69" fmla="*/ 6162096 w 13126782"/>
                <a:gd name="connsiteY69" fmla="*/ 8255763 h 11197799"/>
                <a:gd name="connsiteX70" fmla="*/ 6280499 w 13126782"/>
                <a:gd name="connsiteY70" fmla="*/ 8361845 h 11197799"/>
                <a:gd name="connsiteX71" fmla="*/ 6846284 w 13126782"/>
                <a:gd name="connsiteY71" fmla="*/ 8361845 h 11197799"/>
                <a:gd name="connsiteX72" fmla="*/ 6964688 w 13126782"/>
                <a:gd name="connsiteY72" fmla="*/ 8255763 h 11197799"/>
                <a:gd name="connsiteX73" fmla="*/ 7035405 w 13126782"/>
                <a:gd name="connsiteY73" fmla="*/ 7911789 h 11197799"/>
                <a:gd name="connsiteX74" fmla="*/ 7386341 w 13126782"/>
                <a:gd name="connsiteY74" fmla="*/ 7818029 h 11197799"/>
                <a:gd name="connsiteX75" fmla="*/ 7619410 w 13126782"/>
                <a:gd name="connsiteY75" fmla="*/ 8080027 h 11197799"/>
                <a:gd name="connsiteX76" fmla="*/ 7775326 w 13126782"/>
                <a:gd name="connsiteY76" fmla="*/ 8113243 h 11197799"/>
                <a:gd name="connsiteX77" fmla="*/ 8265045 w 13126782"/>
                <a:gd name="connsiteY77" fmla="*/ 7830350 h 11197799"/>
                <a:gd name="connsiteX78" fmla="*/ 8314331 w 13126782"/>
                <a:gd name="connsiteY78" fmla="*/ 7678720 h 11197799"/>
                <a:gd name="connsiteX79" fmla="*/ 8203963 w 13126782"/>
                <a:gd name="connsiteY79" fmla="*/ 7346004 h 11197799"/>
                <a:gd name="connsiteX80" fmla="*/ 8461138 w 13126782"/>
                <a:gd name="connsiteY80" fmla="*/ 7088829 h 11197799"/>
                <a:gd name="connsiteX81" fmla="*/ 8793854 w 13126782"/>
                <a:gd name="connsiteY81" fmla="*/ 7199734 h 11197799"/>
                <a:gd name="connsiteX82" fmla="*/ 8944947 w 13126782"/>
                <a:gd name="connsiteY82" fmla="*/ 7150449 h 11197799"/>
                <a:gd name="connsiteX83" fmla="*/ 9228376 w 13126782"/>
                <a:gd name="connsiteY83" fmla="*/ 6660204 h 11197799"/>
                <a:gd name="connsiteX84" fmla="*/ 9195161 w 13126782"/>
                <a:gd name="connsiteY84" fmla="*/ 6504287 h 11197799"/>
                <a:gd name="connsiteX85" fmla="*/ 8932625 w 13126782"/>
                <a:gd name="connsiteY85" fmla="*/ 6271218 h 11197799"/>
                <a:gd name="connsiteX86" fmla="*/ 9026923 w 13126782"/>
                <a:gd name="connsiteY86" fmla="*/ 5920283 h 11197799"/>
                <a:gd name="connsiteX87" fmla="*/ 9370897 w 13126782"/>
                <a:gd name="connsiteY87" fmla="*/ 5849554 h 11197799"/>
                <a:gd name="connsiteX88" fmla="*/ 9476979 w 13126782"/>
                <a:gd name="connsiteY88" fmla="*/ 5731688 h 11197799"/>
                <a:gd name="connsiteX89" fmla="*/ 9476979 w 13126782"/>
                <a:gd name="connsiteY89" fmla="*/ 5165366 h 11197799"/>
                <a:gd name="connsiteX90" fmla="*/ 9370897 w 13126782"/>
                <a:gd name="connsiteY90" fmla="*/ 5046962 h 11197799"/>
                <a:gd name="connsiteX91" fmla="*/ 9026923 w 13126782"/>
                <a:gd name="connsiteY91" fmla="*/ 4976245 h 11197799"/>
                <a:gd name="connsiteX92" fmla="*/ 8932625 w 13126782"/>
                <a:gd name="connsiteY92" fmla="*/ 4625309 h 11197799"/>
                <a:gd name="connsiteX93" fmla="*/ 9195161 w 13126782"/>
                <a:gd name="connsiteY93" fmla="*/ 4392241 h 11197799"/>
                <a:gd name="connsiteX94" fmla="*/ 9228376 w 13126782"/>
                <a:gd name="connsiteY94" fmla="*/ 4236861 h 11197799"/>
                <a:gd name="connsiteX95" fmla="*/ 8944947 w 13126782"/>
                <a:gd name="connsiteY95" fmla="*/ 3746617 h 11197799"/>
                <a:gd name="connsiteX96" fmla="*/ 8793854 w 13126782"/>
                <a:gd name="connsiteY96" fmla="*/ 3697319 h 11197799"/>
                <a:gd name="connsiteX97" fmla="*/ 8461138 w 13126782"/>
                <a:gd name="connsiteY97" fmla="*/ 3807699 h 11197799"/>
                <a:gd name="connsiteX98" fmla="*/ 8203963 w 13126782"/>
                <a:gd name="connsiteY98" fmla="*/ 3551061 h 11197799"/>
                <a:gd name="connsiteX99" fmla="*/ 8314331 w 13126782"/>
                <a:gd name="connsiteY99" fmla="*/ 3217808 h 11197799"/>
                <a:gd name="connsiteX100" fmla="*/ 8265045 w 13126782"/>
                <a:gd name="connsiteY100" fmla="*/ 3066715 h 11197799"/>
                <a:gd name="connsiteX101" fmla="*/ 7775326 w 13126782"/>
                <a:gd name="connsiteY101" fmla="*/ 2783823 h 11197799"/>
                <a:gd name="connsiteX102" fmla="*/ 7619410 w 13126782"/>
                <a:gd name="connsiteY102" fmla="*/ 2816501 h 11197799"/>
                <a:gd name="connsiteX103" fmla="*/ 7386341 w 13126782"/>
                <a:gd name="connsiteY103" fmla="*/ 3079036 h 11197799"/>
                <a:gd name="connsiteX104" fmla="*/ 7035405 w 13126782"/>
                <a:gd name="connsiteY104" fmla="*/ 2984739 h 11197799"/>
                <a:gd name="connsiteX105" fmla="*/ 6722509 w 13126782"/>
                <a:gd name="connsiteY105" fmla="*/ 2793995 h 11197799"/>
                <a:gd name="connsiteX106" fmla="*/ 6791626 w 13126782"/>
                <a:gd name="connsiteY106" fmla="*/ 3128323 h 11197799"/>
                <a:gd name="connsiteX107" fmla="*/ 6901994 w 13126782"/>
                <a:gd name="connsiteY107" fmla="*/ 3233867 h 11197799"/>
                <a:gd name="connsiteX108" fmla="*/ 7377231 w 13126782"/>
                <a:gd name="connsiteY108" fmla="*/ 3360843 h 11197799"/>
                <a:gd name="connsiteX109" fmla="*/ 7525638 w 13126782"/>
                <a:gd name="connsiteY109" fmla="*/ 3324953 h 11197799"/>
                <a:gd name="connsiteX110" fmla="*/ 7752809 w 13126782"/>
                <a:gd name="connsiteY110" fmla="*/ 3069927 h 11197799"/>
                <a:gd name="connsiteX111" fmla="*/ 8028204 w 13126782"/>
                <a:gd name="connsiteY111" fmla="*/ 3229055 h 11197799"/>
                <a:gd name="connsiteX112" fmla="*/ 7921047 w 13126782"/>
                <a:gd name="connsiteY112" fmla="*/ 3553198 h 11197799"/>
                <a:gd name="connsiteX113" fmla="*/ 7963910 w 13126782"/>
                <a:gd name="connsiteY113" fmla="*/ 3700005 h 11197799"/>
                <a:gd name="connsiteX114" fmla="*/ 8312171 w 13126782"/>
                <a:gd name="connsiteY114" fmla="*/ 4047729 h 11197799"/>
                <a:gd name="connsiteX115" fmla="*/ 8458977 w 13126782"/>
                <a:gd name="connsiteY115" fmla="*/ 4091129 h 11197799"/>
                <a:gd name="connsiteX116" fmla="*/ 8782583 w 13126782"/>
                <a:gd name="connsiteY116" fmla="*/ 3983435 h 11197799"/>
                <a:gd name="connsiteX117" fmla="*/ 8942249 w 13126782"/>
                <a:gd name="connsiteY117" fmla="*/ 4258830 h 11197799"/>
                <a:gd name="connsiteX118" fmla="*/ 8686686 w 13126782"/>
                <a:gd name="connsiteY118" fmla="*/ 4486001 h 11197799"/>
                <a:gd name="connsiteX119" fmla="*/ 8650784 w 13126782"/>
                <a:gd name="connsiteY119" fmla="*/ 4634408 h 11197799"/>
                <a:gd name="connsiteX120" fmla="*/ 8778297 w 13126782"/>
                <a:gd name="connsiteY120" fmla="*/ 5109645 h 11197799"/>
                <a:gd name="connsiteX121" fmla="*/ 8883316 w 13126782"/>
                <a:gd name="connsiteY121" fmla="*/ 5220550 h 11197799"/>
                <a:gd name="connsiteX122" fmla="*/ 9217643 w 13126782"/>
                <a:gd name="connsiteY122" fmla="*/ 5289130 h 11197799"/>
                <a:gd name="connsiteX123" fmla="*/ 9217643 w 13126782"/>
                <a:gd name="connsiteY123" fmla="*/ 5607387 h 11197799"/>
                <a:gd name="connsiteX124" fmla="*/ 8883316 w 13126782"/>
                <a:gd name="connsiteY124" fmla="*/ 5676504 h 11197799"/>
                <a:gd name="connsiteX125" fmla="*/ 8778297 w 13126782"/>
                <a:gd name="connsiteY125" fmla="*/ 5787409 h 11197799"/>
                <a:gd name="connsiteX126" fmla="*/ 8650784 w 13126782"/>
                <a:gd name="connsiteY126" fmla="*/ 6262109 h 11197799"/>
                <a:gd name="connsiteX127" fmla="*/ 8686686 w 13126782"/>
                <a:gd name="connsiteY127" fmla="*/ 6411053 h 11197799"/>
                <a:gd name="connsiteX128" fmla="*/ 8942249 w 13126782"/>
                <a:gd name="connsiteY128" fmla="*/ 6637687 h 11197799"/>
                <a:gd name="connsiteX129" fmla="*/ 8782583 w 13126782"/>
                <a:gd name="connsiteY129" fmla="*/ 6913619 h 11197799"/>
                <a:gd name="connsiteX130" fmla="*/ 8458977 w 13126782"/>
                <a:gd name="connsiteY130" fmla="*/ 6805925 h 11197799"/>
                <a:gd name="connsiteX131" fmla="*/ 8312171 w 13126782"/>
                <a:gd name="connsiteY131" fmla="*/ 6849325 h 11197799"/>
                <a:gd name="connsiteX132" fmla="*/ 7963910 w 13126782"/>
                <a:gd name="connsiteY132" fmla="*/ 7197048 h 11197799"/>
                <a:gd name="connsiteX133" fmla="*/ 7921047 w 13126782"/>
                <a:gd name="connsiteY133" fmla="*/ 7343855 h 11197799"/>
                <a:gd name="connsiteX134" fmla="*/ 8028204 w 13126782"/>
                <a:gd name="connsiteY134" fmla="*/ 7667999 h 11197799"/>
                <a:gd name="connsiteX135" fmla="*/ 7752809 w 13126782"/>
                <a:gd name="connsiteY135" fmla="*/ 7827127 h 11197799"/>
                <a:gd name="connsiteX136" fmla="*/ 7525638 w 13126782"/>
                <a:gd name="connsiteY136" fmla="*/ 7571564 h 11197799"/>
                <a:gd name="connsiteX137" fmla="*/ 7377231 w 13126782"/>
                <a:gd name="connsiteY137" fmla="*/ 7535662 h 11197799"/>
                <a:gd name="connsiteX138" fmla="*/ 6901994 w 13126782"/>
                <a:gd name="connsiteY138" fmla="*/ 7663175 h 11197799"/>
                <a:gd name="connsiteX139" fmla="*/ 6791626 w 13126782"/>
                <a:gd name="connsiteY139" fmla="*/ 7768731 h 11197799"/>
                <a:gd name="connsiteX140" fmla="*/ 6722509 w 13126782"/>
                <a:gd name="connsiteY140" fmla="*/ 8103059 h 11197799"/>
                <a:gd name="connsiteX141" fmla="*/ 6404252 w 13126782"/>
                <a:gd name="connsiteY141" fmla="*/ 8103059 h 11197799"/>
                <a:gd name="connsiteX142" fmla="*/ 6335135 w 13126782"/>
                <a:gd name="connsiteY142" fmla="*/ 7768731 h 11197799"/>
                <a:gd name="connsiteX143" fmla="*/ 6224767 w 13126782"/>
                <a:gd name="connsiteY143" fmla="*/ 7663175 h 11197799"/>
                <a:gd name="connsiteX144" fmla="*/ 5749530 w 13126782"/>
                <a:gd name="connsiteY144" fmla="*/ 7535662 h 11197799"/>
                <a:gd name="connsiteX145" fmla="*/ 5601123 w 13126782"/>
                <a:gd name="connsiteY145" fmla="*/ 7571564 h 11197799"/>
                <a:gd name="connsiteX146" fmla="*/ 5373952 w 13126782"/>
                <a:gd name="connsiteY146" fmla="*/ 7827127 h 11197799"/>
                <a:gd name="connsiteX147" fmla="*/ 5098557 w 13126782"/>
                <a:gd name="connsiteY147" fmla="*/ 7667999 h 11197799"/>
                <a:gd name="connsiteX148" fmla="*/ 5205714 w 13126782"/>
                <a:gd name="connsiteY148" fmla="*/ 7343855 h 11197799"/>
                <a:gd name="connsiteX149" fmla="*/ 5162851 w 13126782"/>
                <a:gd name="connsiteY149" fmla="*/ 7197048 h 11197799"/>
                <a:gd name="connsiteX150" fmla="*/ 4814591 w 13126782"/>
                <a:gd name="connsiteY150" fmla="*/ 6849325 h 11197799"/>
                <a:gd name="connsiteX151" fmla="*/ 4667784 w 13126782"/>
                <a:gd name="connsiteY151" fmla="*/ 6805925 h 11197799"/>
                <a:gd name="connsiteX152" fmla="*/ 4344177 w 13126782"/>
                <a:gd name="connsiteY152" fmla="*/ 6913619 h 11197799"/>
                <a:gd name="connsiteX153" fmla="*/ 4184512 w 13126782"/>
                <a:gd name="connsiteY153" fmla="*/ 6637687 h 11197799"/>
                <a:gd name="connsiteX154" fmla="*/ 4440075 w 13126782"/>
                <a:gd name="connsiteY154" fmla="*/ 6411053 h 11197799"/>
                <a:gd name="connsiteX155" fmla="*/ 4475977 w 13126782"/>
                <a:gd name="connsiteY155" fmla="*/ 6262109 h 11197799"/>
                <a:gd name="connsiteX156" fmla="*/ 4348464 w 13126782"/>
                <a:gd name="connsiteY156" fmla="*/ 5787409 h 11197799"/>
                <a:gd name="connsiteX157" fmla="*/ 4243445 w 13126782"/>
                <a:gd name="connsiteY157" fmla="*/ 5676504 h 11197799"/>
                <a:gd name="connsiteX158" fmla="*/ 3909117 w 13126782"/>
                <a:gd name="connsiteY158" fmla="*/ 5607387 h 11197799"/>
                <a:gd name="connsiteX159" fmla="*/ 3909117 w 13126782"/>
                <a:gd name="connsiteY159" fmla="*/ 5289130 h 11197799"/>
                <a:gd name="connsiteX160" fmla="*/ 4243445 w 13126782"/>
                <a:gd name="connsiteY160" fmla="*/ 5220550 h 11197799"/>
                <a:gd name="connsiteX161" fmla="*/ 4348464 w 13126782"/>
                <a:gd name="connsiteY161" fmla="*/ 5109645 h 11197799"/>
                <a:gd name="connsiteX162" fmla="*/ 4475977 w 13126782"/>
                <a:gd name="connsiteY162" fmla="*/ 4634408 h 11197799"/>
                <a:gd name="connsiteX163" fmla="*/ 4440075 w 13126782"/>
                <a:gd name="connsiteY163" fmla="*/ 4486001 h 11197799"/>
                <a:gd name="connsiteX164" fmla="*/ 4184512 w 13126782"/>
                <a:gd name="connsiteY164" fmla="*/ 4258830 h 11197799"/>
                <a:gd name="connsiteX165" fmla="*/ 4344177 w 13126782"/>
                <a:gd name="connsiteY165" fmla="*/ 3983435 h 11197799"/>
                <a:gd name="connsiteX166" fmla="*/ 4667784 w 13126782"/>
                <a:gd name="connsiteY166" fmla="*/ 4091129 h 11197799"/>
                <a:gd name="connsiteX167" fmla="*/ 4814591 w 13126782"/>
                <a:gd name="connsiteY167" fmla="*/ 4047729 h 11197799"/>
                <a:gd name="connsiteX168" fmla="*/ 5162851 w 13126782"/>
                <a:gd name="connsiteY168" fmla="*/ 3700005 h 11197799"/>
                <a:gd name="connsiteX169" fmla="*/ 5205714 w 13126782"/>
                <a:gd name="connsiteY169" fmla="*/ 3553198 h 11197799"/>
                <a:gd name="connsiteX170" fmla="*/ 5098557 w 13126782"/>
                <a:gd name="connsiteY170" fmla="*/ 3229055 h 11197799"/>
                <a:gd name="connsiteX171" fmla="*/ 5373952 w 13126782"/>
                <a:gd name="connsiteY171" fmla="*/ 3069927 h 11197799"/>
                <a:gd name="connsiteX172" fmla="*/ 5601123 w 13126782"/>
                <a:gd name="connsiteY172" fmla="*/ 3324953 h 11197799"/>
                <a:gd name="connsiteX173" fmla="*/ 5749530 w 13126782"/>
                <a:gd name="connsiteY173" fmla="*/ 3360843 h 11197799"/>
                <a:gd name="connsiteX174" fmla="*/ 6224767 w 13126782"/>
                <a:gd name="connsiteY174" fmla="*/ 3233867 h 11197799"/>
                <a:gd name="connsiteX175" fmla="*/ 6335135 w 13126782"/>
                <a:gd name="connsiteY175" fmla="*/ 3128323 h 11197799"/>
                <a:gd name="connsiteX176" fmla="*/ 6404252 w 13126782"/>
                <a:gd name="connsiteY176" fmla="*/ 2793995 h 11197799"/>
                <a:gd name="connsiteX177" fmla="*/ 6722509 w 13126782"/>
                <a:gd name="connsiteY177" fmla="*/ 2793995 h 11197799"/>
                <a:gd name="connsiteX178" fmla="*/ 6563381 w 13126782"/>
                <a:gd name="connsiteY178" fmla="*/ 3582665 h 11197799"/>
                <a:gd name="connsiteX179" fmla="*/ 4697776 w 13126782"/>
                <a:gd name="connsiteY179" fmla="*/ 5448269 h 11197799"/>
                <a:gd name="connsiteX180" fmla="*/ 6563381 w 13126782"/>
                <a:gd name="connsiteY180" fmla="*/ 7314331 h 11197799"/>
                <a:gd name="connsiteX181" fmla="*/ 8428985 w 13126782"/>
                <a:gd name="connsiteY181" fmla="*/ 5448269 h 11197799"/>
                <a:gd name="connsiteX182" fmla="*/ 6563381 w 13126782"/>
                <a:gd name="connsiteY182" fmla="*/ 3582665 h 11197799"/>
                <a:gd name="connsiteX183" fmla="*/ 6563381 w 13126782"/>
                <a:gd name="connsiteY183" fmla="*/ 3850561 h 11197799"/>
                <a:gd name="connsiteX184" fmla="*/ 8161066 w 13126782"/>
                <a:gd name="connsiteY184" fmla="*/ 5448247 h 11197799"/>
                <a:gd name="connsiteX185" fmla="*/ 6563381 w 13126782"/>
                <a:gd name="connsiteY185" fmla="*/ 7046390 h 11197799"/>
                <a:gd name="connsiteX186" fmla="*/ 4965695 w 13126782"/>
                <a:gd name="connsiteY186" fmla="*/ 5448247 h 11197799"/>
                <a:gd name="connsiteX187" fmla="*/ 6563381 w 13126782"/>
                <a:gd name="connsiteY187" fmla="*/ 3850561 h 11197799"/>
                <a:gd name="connsiteX188" fmla="*/ 6429432 w 13126782"/>
                <a:gd name="connsiteY188" fmla="*/ 4456535 h 11197799"/>
                <a:gd name="connsiteX189" fmla="*/ 6224767 w 13126782"/>
                <a:gd name="connsiteY189" fmla="*/ 4456535 h 11197799"/>
                <a:gd name="connsiteX190" fmla="*/ 5852400 w 13126782"/>
                <a:gd name="connsiteY190" fmla="*/ 4834799 h 11197799"/>
                <a:gd name="connsiteX191" fmla="*/ 5852400 w 13126782"/>
                <a:gd name="connsiteY191" fmla="*/ 5204491 h 11197799"/>
                <a:gd name="connsiteX192" fmla="*/ 6224767 w 13126782"/>
                <a:gd name="connsiteY192" fmla="*/ 5582218 h 11197799"/>
                <a:gd name="connsiteX193" fmla="*/ 6901994 w 13126782"/>
                <a:gd name="connsiteY193" fmla="*/ 5582218 h 11197799"/>
                <a:gd name="connsiteX194" fmla="*/ 7006476 w 13126782"/>
                <a:gd name="connsiteY194" fmla="*/ 5692586 h 11197799"/>
                <a:gd name="connsiteX195" fmla="*/ 7006476 w 13126782"/>
                <a:gd name="connsiteY195" fmla="*/ 6062278 h 11197799"/>
                <a:gd name="connsiteX196" fmla="*/ 6901994 w 13126782"/>
                <a:gd name="connsiteY196" fmla="*/ 6172646 h 11197799"/>
                <a:gd name="connsiteX197" fmla="*/ 6224767 w 13126782"/>
                <a:gd name="connsiteY197" fmla="*/ 6172646 h 11197799"/>
                <a:gd name="connsiteX198" fmla="*/ 6120285 w 13126782"/>
                <a:gd name="connsiteY198" fmla="*/ 6062278 h 11197799"/>
                <a:gd name="connsiteX199" fmla="*/ 6120285 w 13126782"/>
                <a:gd name="connsiteY199" fmla="*/ 5830821 h 11197799"/>
                <a:gd name="connsiteX200" fmla="*/ 5986337 w 13126782"/>
                <a:gd name="connsiteY200" fmla="*/ 5696872 h 11197799"/>
                <a:gd name="connsiteX201" fmla="*/ 5852389 w 13126782"/>
                <a:gd name="connsiteY201" fmla="*/ 5830821 h 11197799"/>
                <a:gd name="connsiteX202" fmla="*/ 5852389 w 13126782"/>
                <a:gd name="connsiteY202" fmla="*/ 6062278 h 11197799"/>
                <a:gd name="connsiteX203" fmla="*/ 6224756 w 13126782"/>
                <a:gd name="connsiteY203" fmla="*/ 6440543 h 11197799"/>
                <a:gd name="connsiteX204" fmla="*/ 6429421 w 13126782"/>
                <a:gd name="connsiteY204" fmla="*/ 6440543 h 11197799"/>
                <a:gd name="connsiteX205" fmla="*/ 6429421 w 13126782"/>
                <a:gd name="connsiteY205" fmla="*/ 6639859 h 11197799"/>
                <a:gd name="connsiteX206" fmla="*/ 6563369 w 13126782"/>
                <a:gd name="connsiteY206" fmla="*/ 6773807 h 11197799"/>
                <a:gd name="connsiteX207" fmla="*/ 6697317 w 13126782"/>
                <a:gd name="connsiteY207" fmla="*/ 6639859 h 11197799"/>
                <a:gd name="connsiteX208" fmla="*/ 6697317 w 13126782"/>
                <a:gd name="connsiteY208" fmla="*/ 6440543 h 11197799"/>
                <a:gd name="connsiteX209" fmla="*/ 6901983 w 13126782"/>
                <a:gd name="connsiteY209" fmla="*/ 6440543 h 11197799"/>
                <a:gd name="connsiteX210" fmla="*/ 7274350 w 13126782"/>
                <a:gd name="connsiteY210" fmla="*/ 6062278 h 11197799"/>
                <a:gd name="connsiteX211" fmla="*/ 7274350 w 13126782"/>
                <a:gd name="connsiteY211" fmla="*/ 5692586 h 11197799"/>
                <a:gd name="connsiteX212" fmla="*/ 6901983 w 13126782"/>
                <a:gd name="connsiteY212" fmla="*/ 5314321 h 11197799"/>
                <a:gd name="connsiteX213" fmla="*/ 6224756 w 13126782"/>
                <a:gd name="connsiteY213" fmla="*/ 5314321 h 11197799"/>
                <a:gd name="connsiteX214" fmla="*/ 6120285 w 13126782"/>
                <a:gd name="connsiteY214" fmla="*/ 5204491 h 11197799"/>
                <a:gd name="connsiteX215" fmla="*/ 6120285 w 13126782"/>
                <a:gd name="connsiteY215" fmla="*/ 4834799 h 11197799"/>
                <a:gd name="connsiteX216" fmla="*/ 6224756 w 13126782"/>
                <a:gd name="connsiteY216" fmla="*/ 4724431 h 11197799"/>
                <a:gd name="connsiteX217" fmla="*/ 6901983 w 13126782"/>
                <a:gd name="connsiteY217" fmla="*/ 4724431 h 11197799"/>
                <a:gd name="connsiteX218" fmla="*/ 7006465 w 13126782"/>
                <a:gd name="connsiteY218" fmla="*/ 4834799 h 11197799"/>
                <a:gd name="connsiteX219" fmla="*/ 7006465 w 13126782"/>
                <a:gd name="connsiteY219" fmla="*/ 5065719 h 11197799"/>
                <a:gd name="connsiteX220" fmla="*/ 7140413 w 13126782"/>
                <a:gd name="connsiteY220" fmla="*/ 5199667 h 11197799"/>
                <a:gd name="connsiteX221" fmla="*/ 7274361 w 13126782"/>
                <a:gd name="connsiteY221" fmla="*/ 5065719 h 11197799"/>
                <a:gd name="connsiteX222" fmla="*/ 7274361 w 13126782"/>
                <a:gd name="connsiteY222" fmla="*/ 4834799 h 11197799"/>
                <a:gd name="connsiteX223" fmla="*/ 6901994 w 13126782"/>
                <a:gd name="connsiteY223" fmla="*/ 4456535 h 11197799"/>
                <a:gd name="connsiteX224" fmla="*/ 6697329 w 13126782"/>
                <a:gd name="connsiteY224" fmla="*/ 4456535 h 11197799"/>
                <a:gd name="connsiteX225" fmla="*/ 6697329 w 13126782"/>
                <a:gd name="connsiteY225" fmla="*/ 4256692 h 11197799"/>
                <a:gd name="connsiteX226" fmla="*/ 6563381 w 13126782"/>
                <a:gd name="connsiteY226" fmla="*/ 4122744 h 11197799"/>
                <a:gd name="connsiteX227" fmla="*/ 6429432 w 13126782"/>
                <a:gd name="connsiteY227" fmla="*/ 4256692 h 11197799"/>
                <a:gd name="connsiteX228" fmla="*/ 12858864 w 13126782"/>
                <a:gd name="connsiteY228" fmla="*/ 1727736 h 11197799"/>
                <a:gd name="connsiteX229" fmla="*/ 267519 w 13126782"/>
                <a:gd name="connsiteY229" fmla="*/ 1727736 h 11197799"/>
                <a:gd name="connsiteX230" fmla="*/ 267519 w 13126782"/>
                <a:gd name="connsiteY230" fmla="*/ 835659 h 11197799"/>
                <a:gd name="connsiteX231" fmla="*/ 835453 w 13126782"/>
                <a:gd name="connsiteY231" fmla="*/ 267725 h 11197799"/>
                <a:gd name="connsiteX232" fmla="*/ 12290565 w 13126782"/>
                <a:gd name="connsiteY232" fmla="*/ 267725 h 11197799"/>
                <a:gd name="connsiteX233" fmla="*/ 12858521 w 13126782"/>
                <a:gd name="connsiteY233" fmla="*/ 835659 h 11197799"/>
                <a:gd name="connsiteX234" fmla="*/ 9563766 w 13126782"/>
                <a:gd name="connsiteY234" fmla="*/ 522214 h 11197799"/>
                <a:gd name="connsiteX235" fmla="*/ 9108350 w 13126782"/>
                <a:gd name="connsiteY235" fmla="*/ 977631 h 11197799"/>
                <a:gd name="connsiteX236" fmla="*/ 9563766 w 13126782"/>
                <a:gd name="connsiteY236" fmla="*/ 1433048 h 11197799"/>
                <a:gd name="connsiteX237" fmla="*/ 10019183 w 13126782"/>
                <a:gd name="connsiteY237" fmla="*/ 977631 h 11197799"/>
                <a:gd name="connsiteX238" fmla="*/ 9563766 w 13126782"/>
                <a:gd name="connsiteY238" fmla="*/ 522214 h 11197799"/>
                <a:gd name="connsiteX239" fmla="*/ 10715682 w 13126782"/>
                <a:gd name="connsiteY239" fmla="*/ 522214 h 11197799"/>
                <a:gd name="connsiteX240" fmla="*/ 10260265 w 13126782"/>
                <a:gd name="connsiteY240" fmla="*/ 977631 h 11197799"/>
                <a:gd name="connsiteX241" fmla="*/ 10715682 w 13126782"/>
                <a:gd name="connsiteY241" fmla="*/ 1433048 h 11197799"/>
                <a:gd name="connsiteX242" fmla="*/ 11171110 w 13126782"/>
                <a:gd name="connsiteY242" fmla="*/ 977631 h 11197799"/>
                <a:gd name="connsiteX243" fmla="*/ 10715682 w 13126782"/>
                <a:gd name="connsiteY243" fmla="*/ 522214 h 11197799"/>
                <a:gd name="connsiteX244" fmla="*/ 11867655 w 13126782"/>
                <a:gd name="connsiteY244" fmla="*/ 522214 h 11197799"/>
                <a:gd name="connsiteX245" fmla="*/ 11412169 w 13126782"/>
                <a:gd name="connsiteY245" fmla="*/ 977631 h 11197799"/>
                <a:gd name="connsiteX246" fmla="*/ 11867655 w 13126782"/>
                <a:gd name="connsiteY246" fmla="*/ 1433048 h 11197799"/>
                <a:gd name="connsiteX247" fmla="*/ 12323026 w 13126782"/>
                <a:gd name="connsiteY247" fmla="*/ 977631 h 11197799"/>
                <a:gd name="connsiteX248" fmla="*/ 11867655 w 13126782"/>
                <a:gd name="connsiteY248" fmla="*/ 522214 h 11197799"/>
                <a:gd name="connsiteX249" fmla="*/ 9563766 w 13126782"/>
                <a:gd name="connsiteY249" fmla="*/ 790110 h 11197799"/>
                <a:gd name="connsiteX250" fmla="*/ 9751287 w 13126782"/>
                <a:gd name="connsiteY250" fmla="*/ 977631 h 11197799"/>
                <a:gd name="connsiteX251" fmla="*/ 9563766 w 13126782"/>
                <a:gd name="connsiteY251" fmla="*/ 1165151 h 11197799"/>
                <a:gd name="connsiteX252" fmla="*/ 9376246 w 13126782"/>
                <a:gd name="connsiteY252" fmla="*/ 977631 h 11197799"/>
                <a:gd name="connsiteX253" fmla="*/ 9563766 w 13126782"/>
                <a:gd name="connsiteY253" fmla="*/ 790110 h 11197799"/>
                <a:gd name="connsiteX254" fmla="*/ 10715682 w 13126782"/>
                <a:gd name="connsiteY254" fmla="*/ 790110 h 11197799"/>
                <a:gd name="connsiteX255" fmla="*/ 10903203 w 13126782"/>
                <a:gd name="connsiteY255" fmla="*/ 977631 h 11197799"/>
                <a:gd name="connsiteX256" fmla="*/ 10715682 w 13126782"/>
                <a:gd name="connsiteY256" fmla="*/ 1165151 h 11197799"/>
                <a:gd name="connsiteX257" fmla="*/ 10528162 w 13126782"/>
                <a:gd name="connsiteY257" fmla="*/ 977631 h 11197799"/>
                <a:gd name="connsiteX258" fmla="*/ 10715682 w 13126782"/>
                <a:gd name="connsiteY258" fmla="*/ 790110 h 11197799"/>
                <a:gd name="connsiteX259" fmla="*/ 11867655 w 13126782"/>
                <a:gd name="connsiteY259" fmla="*/ 790110 h 11197799"/>
                <a:gd name="connsiteX260" fmla="*/ 12055106 w 13126782"/>
                <a:gd name="connsiteY260" fmla="*/ 977631 h 11197799"/>
                <a:gd name="connsiteX261" fmla="*/ 11867655 w 13126782"/>
                <a:gd name="connsiteY261" fmla="*/ 1165151 h 11197799"/>
                <a:gd name="connsiteX262" fmla="*/ 11680088 w 13126782"/>
                <a:gd name="connsiteY262" fmla="*/ 977631 h 11197799"/>
                <a:gd name="connsiteX263" fmla="*/ 11867655 w 13126782"/>
                <a:gd name="connsiteY263" fmla="*/ 790110 h 11197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Lst>
              <a:rect l="l" t="t" r="r" b="b"/>
              <a:pathLst>
                <a:path w="13126782" h="11197799">
                  <a:moveTo>
                    <a:pt x="13126783" y="835819"/>
                  </a:moveTo>
                  <a:cubicBezTo>
                    <a:pt x="13126783" y="374515"/>
                    <a:pt x="12752223" y="0"/>
                    <a:pt x="12290907" y="0"/>
                  </a:cubicBezTo>
                  <a:lnTo>
                    <a:pt x="835819" y="0"/>
                  </a:lnTo>
                  <a:cubicBezTo>
                    <a:pt x="374515" y="0"/>
                    <a:pt x="0" y="374515"/>
                    <a:pt x="0" y="835819"/>
                  </a:cubicBezTo>
                  <a:lnTo>
                    <a:pt x="0" y="10362038"/>
                  </a:lnTo>
                  <a:cubicBezTo>
                    <a:pt x="0" y="10823352"/>
                    <a:pt x="374515" y="11197799"/>
                    <a:pt x="835819" y="11197799"/>
                  </a:cubicBezTo>
                  <a:lnTo>
                    <a:pt x="12290907" y="11197799"/>
                  </a:lnTo>
                  <a:cubicBezTo>
                    <a:pt x="12752223" y="11197799"/>
                    <a:pt x="13126783" y="10823352"/>
                    <a:pt x="13126783" y="10362038"/>
                  </a:cubicBezTo>
                  <a:close/>
                  <a:moveTo>
                    <a:pt x="12858864" y="1995735"/>
                  </a:moveTo>
                  <a:lnTo>
                    <a:pt x="12858864" y="10361924"/>
                  </a:lnTo>
                  <a:cubicBezTo>
                    <a:pt x="12858864" y="10675334"/>
                    <a:pt x="12604432" y="10929881"/>
                    <a:pt x="12290907" y="10929881"/>
                  </a:cubicBezTo>
                  <a:lnTo>
                    <a:pt x="835807" y="10929881"/>
                  </a:lnTo>
                  <a:cubicBezTo>
                    <a:pt x="522374" y="10929881"/>
                    <a:pt x="267874" y="10675334"/>
                    <a:pt x="267874" y="10361924"/>
                  </a:cubicBezTo>
                  <a:lnTo>
                    <a:pt x="267874" y="1995735"/>
                  </a:lnTo>
                  <a:close/>
                  <a:moveTo>
                    <a:pt x="9604081" y="8944261"/>
                  </a:moveTo>
                  <a:cubicBezTo>
                    <a:pt x="9604081" y="8870320"/>
                    <a:pt x="9544073" y="8810313"/>
                    <a:pt x="9470132" y="8810313"/>
                  </a:cubicBezTo>
                  <a:lnTo>
                    <a:pt x="3656834" y="8810313"/>
                  </a:lnTo>
                  <a:cubicBezTo>
                    <a:pt x="3582894" y="8810313"/>
                    <a:pt x="3522886" y="8870320"/>
                    <a:pt x="3522886" y="8944261"/>
                  </a:cubicBezTo>
                  <a:lnTo>
                    <a:pt x="3522886" y="10203390"/>
                  </a:lnTo>
                  <a:cubicBezTo>
                    <a:pt x="3522886" y="10277342"/>
                    <a:pt x="3582894" y="10337349"/>
                    <a:pt x="3656834" y="10337349"/>
                  </a:cubicBezTo>
                  <a:lnTo>
                    <a:pt x="9470132" y="10337349"/>
                  </a:lnTo>
                  <a:cubicBezTo>
                    <a:pt x="9544073" y="10337349"/>
                    <a:pt x="9604081" y="10277342"/>
                    <a:pt x="9604081" y="10203390"/>
                  </a:cubicBezTo>
                  <a:close/>
                  <a:moveTo>
                    <a:pt x="9336184" y="9078209"/>
                  </a:moveTo>
                  <a:lnTo>
                    <a:pt x="9336184" y="10069407"/>
                  </a:lnTo>
                  <a:lnTo>
                    <a:pt x="3790805" y="10069407"/>
                  </a:lnTo>
                  <a:lnTo>
                    <a:pt x="3790805" y="9078209"/>
                  </a:lnTo>
                  <a:close/>
                  <a:moveTo>
                    <a:pt x="4018491" y="9372886"/>
                  </a:moveTo>
                  <a:lnTo>
                    <a:pt x="4018491" y="9774719"/>
                  </a:lnTo>
                  <a:cubicBezTo>
                    <a:pt x="4018491" y="9848659"/>
                    <a:pt x="4078499" y="9908667"/>
                    <a:pt x="4152439" y="9908667"/>
                  </a:cubicBezTo>
                  <a:cubicBezTo>
                    <a:pt x="4226380" y="9908667"/>
                    <a:pt x="4286387" y="9848659"/>
                    <a:pt x="4286387" y="9774719"/>
                  </a:cubicBezTo>
                  <a:lnTo>
                    <a:pt x="4286387" y="9372886"/>
                  </a:lnTo>
                  <a:cubicBezTo>
                    <a:pt x="4286387" y="9298945"/>
                    <a:pt x="4226380" y="9238938"/>
                    <a:pt x="4152439" y="9238938"/>
                  </a:cubicBezTo>
                  <a:cubicBezTo>
                    <a:pt x="4078499" y="9238938"/>
                    <a:pt x="4018491" y="9298945"/>
                    <a:pt x="4018491" y="9372886"/>
                  </a:cubicBezTo>
                  <a:close/>
                  <a:moveTo>
                    <a:pt x="6964688" y="2641302"/>
                  </a:moveTo>
                  <a:cubicBezTo>
                    <a:pt x="6952903" y="2583432"/>
                    <a:pt x="6905217" y="2540569"/>
                    <a:pt x="6846284" y="2534683"/>
                  </a:cubicBezTo>
                  <a:cubicBezTo>
                    <a:pt x="6658226" y="2516463"/>
                    <a:pt x="6468557" y="2516463"/>
                    <a:pt x="6280499" y="2534683"/>
                  </a:cubicBezTo>
                  <a:cubicBezTo>
                    <a:pt x="6221566" y="2540581"/>
                    <a:pt x="6173880" y="2583432"/>
                    <a:pt x="6162096" y="2641302"/>
                  </a:cubicBezTo>
                  <a:lnTo>
                    <a:pt x="6091379" y="2984739"/>
                  </a:lnTo>
                  <a:cubicBezTo>
                    <a:pt x="5971901" y="3007782"/>
                    <a:pt x="5855086" y="3039386"/>
                    <a:pt x="5740444" y="3079036"/>
                  </a:cubicBezTo>
                  <a:lnTo>
                    <a:pt x="5507374" y="2816501"/>
                  </a:lnTo>
                  <a:cubicBezTo>
                    <a:pt x="5468261" y="2772564"/>
                    <a:pt x="5405030" y="2759168"/>
                    <a:pt x="5351458" y="2783823"/>
                  </a:cubicBezTo>
                  <a:cubicBezTo>
                    <a:pt x="5179470" y="2862038"/>
                    <a:pt x="5014970" y="2956884"/>
                    <a:pt x="4861739" y="3066715"/>
                  </a:cubicBezTo>
                  <a:cubicBezTo>
                    <a:pt x="4813528" y="3101005"/>
                    <a:pt x="4793696" y="3162075"/>
                    <a:pt x="4812453" y="3217808"/>
                  </a:cubicBezTo>
                  <a:lnTo>
                    <a:pt x="4922821" y="3551061"/>
                  </a:lnTo>
                  <a:cubicBezTo>
                    <a:pt x="4831210" y="3630351"/>
                    <a:pt x="4744948" y="3716087"/>
                    <a:pt x="4665646" y="3807699"/>
                  </a:cubicBezTo>
                  <a:cubicBezTo>
                    <a:pt x="4665646" y="3807699"/>
                    <a:pt x="4332931" y="3697319"/>
                    <a:pt x="4332931" y="3697319"/>
                  </a:cubicBezTo>
                  <a:cubicBezTo>
                    <a:pt x="4277209" y="3678574"/>
                    <a:pt x="4215590" y="3698394"/>
                    <a:pt x="4181837" y="3746617"/>
                  </a:cubicBezTo>
                  <a:cubicBezTo>
                    <a:pt x="4072006" y="3900385"/>
                    <a:pt x="3976634" y="4064337"/>
                    <a:pt x="3898407" y="4236861"/>
                  </a:cubicBezTo>
                  <a:cubicBezTo>
                    <a:pt x="3874302" y="4290434"/>
                    <a:pt x="3887698" y="4353665"/>
                    <a:pt x="3931623" y="4392241"/>
                  </a:cubicBezTo>
                  <a:lnTo>
                    <a:pt x="4194159" y="4625309"/>
                  </a:lnTo>
                  <a:cubicBezTo>
                    <a:pt x="4154519" y="4739964"/>
                    <a:pt x="4122367" y="4857305"/>
                    <a:pt x="4099861" y="4976245"/>
                  </a:cubicBezTo>
                  <a:cubicBezTo>
                    <a:pt x="4099861" y="4976245"/>
                    <a:pt x="3755887" y="5046962"/>
                    <a:pt x="3755887" y="5046962"/>
                  </a:cubicBezTo>
                  <a:cubicBezTo>
                    <a:pt x="3698565" y="5058759"/>
                    <a:pt x="3655165" y="5106970"/>
                    <a:pt x="3649805" y="5165366"/>
                  </a:cubicBezTo>
                  <a:cubicBezTo>
                    <a:pt x="3631585" y="5353424"/>
                    <a:pt x="3631585" y="5543093"/>
                    <a:pt x="3649805" y="5731688"/>
                  </a:cubicBezTo>
                  <a:cubicBezTo>
                    <a:pt x="3655165" y="5790095"/>
                    <a:pt x="3698565" y="5837781"/>
                    <a:pt x="3755887" y="5849554"/>
                  </a:cubicBezTo>
                  <a:lnTo>
                    <a:pt x="4099861" y="5920283"/>
                  </a:lnTo>
                  <a:cubicBezTo>
                    <a:pt x="4122367" y="6039761"/>
                    <a:pt x="4154519" y="6157101"/>
                    <a:pt x="4194159" y="6271218"/>
                  </a:cubicBezTo>
                  <a:lnTo>
                    <a:pt x="3931623" y="6504287"/>
                  </a:lnTo>
                  <a:cubicBezTo>
                    <a:pt x="3887698" y="6543401"/>
                    <a:pt x="3874302" y="6606620"/>
                    <a:pt x="3898407" y="6660204"/>
                  </a:cubicBezTo>
                  <a:cubicBezTo>
                    <a:pt x="3976634" y="6832191"/>
                    <a:pt x="4072006" y="6996681"/>
                    <a:pt x="4181837" y="7150449"/>
                  </a:cubicBezTo>
                  <a:cubicBezTo>
                    <a:pt x="4215590" y="7198134"/>
                    <a:pt x="4277209" y="7217954"/>
                    <a:pt x="4332931" y="7199734"/>
                  </a:cubicBezTo>
                  <a:lnTo>
                    <a:pt x="4665646" y="7088829"/>
                  </a:lnTo>
                  <a:cubicBezTo>
                    <a:pt x="4744948" y="7180452"/>
                    <a:pt x="4831198" y="7266703"/>
                    <a:pt x="4922821" y="7346004"/>
                  </a:cubicBezTo>
                  <a:lnTo>
                    <a:pt x="4812453" y="7678720"/>
                  </a:lnTo>
                  <a:cubicBezTo>
                    <a:pt x="4793696" y="7734441"/>
                    <a:pt x="4813528" y="7796060"/>
                    <a:pt x="4861739" y="7830350"/>
                  </a:cubicBezTo>
                  <a:cubicBezTo>
                    <a:pt x="5014970" y="7940193"/>
                    <a:pt x="5179470" y="8035016"/>
                    <a:pt x="5351458" y="8113243"/>
                  </a:cubicBezTo>
                  <a:cubicBezTo>
                    <a:pt x="5405030" y="8137360"/>
                    <a:pt x="5468261" y="8123964"/>
                    <a:pt x="5507374" y="8080027"/>
                  </a:cubicBezTo>
                  <a:lnTo>
                    <a:pt x="5740444" y="7818029"/>
                  </a:lnTo>
                  <a:cubicBezTo>
                    <a:pt x="5855086" y="7857680"/>
                    <a:pt x="5971901" y="7889283"/>
                    <a:pt x="6091379" y="7911789"/>
                  </a:cubicBezTo>
                  <a:lnTo>
                    <a:pt x="6162096" y="8255763"/>
                  </a:lnTo>
                  <a:cubicBezTo>
                    <a:pt x="6173880" y="8313097"/>
                    <a:pt x="6221566" y="8356496"/>
                    <a:pt x="6280499" y="8361845"/>
                  </a:cubicBezTo>
                  <a:cubicBezTo>
                    <a:pt x="6468557" y="8380064"/>
                    <a:pt x="6658226" y="8380064"/>
                    <a:pt x="6846284" y="8361845"/>
                  </a:cubicBezTo>
                  <a:cubicBezTo>
                    <a:pt x="6905217" y="8356496"/>
                    <a:pt x="6952903" y="8313097"/>
                    <a:pt x="6964688" y="8255763"/>
                  </a:cubicBezTo>
                  <a:lnTo>
                    <a:pt x="7035405" y="7911789"/>
                  </a:lnTo>
                  <a:cubicBezTo>
                    <a:pt x="7154883" y="7889283"/>
                    <a:pt x="7271686" y="7857680"/>
                    <a:pt x="7386341" y="7818029"/>
                  </a:cubicBezTo>
                  <a:lnTo>
                    <a:pt x="7619410" y="8080027"/>
                  </a:lnTo>
                  <a:cubicBezTo>
                    <a:pt x="7658523" y="8123964"/>
                    <a:pt x="7721754" y="8137360"/>
                    <a:pt x="7775326" y="8113243"/>
                  </a:cubicBezTo>
                  <a:cubicBezTo>
                    <a:pt x="7947325" y="8035016"/>
                    <a:pt x="8111814" y="7940181"/>
                    <a:pt x="8265045" y="7830350"/>
                  </a:cubicBezTo>
                  <a:cubicBezTo>
                    <a:pt x="8313256" y="7796060"/>
                    <a:pt x="8333088" y="7734453"/>
                    <a:pt x="8314331" y="7678720"/>
                  </a:cubicBezTo>
                  <a:lnTo>
                    <a:pt x="8203963" y="7346004"/>
                  </a:lnTo>
                  <a:cubicBezTo>
                    <a:pt x="8295574" y="7266714"/>
                    <a:pt x="8381836" y="7180452"/>
                    <a:pt x="8461138" y="7088829"/>
                  </a:cubicBezTo>
                  <a:lnTo>
                    <a:pt x="8793854" y="7199734"/>
                  </a:lnTo>
                  <a:cubicBezTo>
                    <a:pt x="8849575" y="7217954"/>
                    <a:pt x="8911194" y="7198134"/>
                    <a:pt x="8944947" y="7150449"/>
                  </a:cubicBezTo>
                  <a:cubicBezTo>
                    <a:pt x="9054777" y="6996681"/>
                    <a:pt x="9150150" y="6832191"/>
                    <a:pt x="9228376" y="6660204"/>
                  </a:cubicBezTo>
                  <a:cubicBezTo>
                    <a:pt x="9252482" y="6606620"/>
                    <a:pt x="9239086" y="6543401"/>
                    <a:pt x="9195161" y="6504287"/>
                  </a:cubicBezTo>
                  <a:lnTo>
                    <a:pt x="8932625" y="6271218"/>
                  </a:lnTo>
                  <a:cubicBezTo>
                    <a:pt x="8972264" y="6157090"/>
                    <a:pt x="9004417" y="6039761"/>
                    <a:pt x="9026923" y="5920283"/>
                  </a:cubicBezTo>
                  <a:lnTo>
                    <a:pt x="9370897" y="5849554"/>
                  </a:lnTo>
                  <a:cubicBezTo>
                    <a:pt x="9428219" y="5837770"/>
                    <a:pt x="9471618" y="5790084"/>
                    <a:pt x="9476979" y="5731688"/>
                  </a:cubicBezTo>
                  <a:cubicBezTo>
                    <a:pt x="9495198" y="5543093"/>
                    <a:pt x="9495198" y="5353424"/>
                    <a:pt x="9476979" y="5165366"/>
                  </a:cubicBezTo>
                  <a:cubicBezTo>
                    <a:pt x="9471618" y="5106970"/>
                    <a:pt x="9428219" y="5058747"/>
                    <a:pt x="9370897" y="5046962"/>
                  </a:cubicBezTo>
                  <a:lnTo>
                    <a:pt x="9026923" y="4976245"/>
                  </a:lnTo>
                  <a:cubicBezTo>
                    <a:pt x="9004417" y="4857305"/>
                    <a:pt x="8972264" y="4739964"/>
                    <a:pt x="8932625" y="4625309"/>
                  </a:cubicBezTo>
                  <a:lnTo>
                    <a:pt x="9195161" y="4392241"/>
                  </a:lnTo>
                  <a:cubicBezTo>
                    <a:pt x="9239086" y="4353665"/>
                    <a:pt x="9252482" y="4290445"/>
                    <a:pt x="9228376" y="4236861"/>
                  </a:cubicBezTo>
                  <a:cubicBezTo>
                    <a:pt x="9150150" y="4064337"/>
                    <a:pt x="9054777" y="3900385"/>
                    <a:pt x="8944947" y="3746617"/>
                  </a:cubicBezTo>
                  <a:cubicBezTo>
                    <a:pt x="8911194" y="3698394"/>
                    <a:pt x="8849575" y="3678574"/>
                    <a:pt x="8793854" y="3697319"/>
                  </a:cubicBezTo>
                  <a:lnTo>
                    <a:pt x="8461138" y="3807699"/>
                  </a:lnTo>
                  <a:cubicBezTo>
                    <a:pt x="8381836" y="3716076"/>
                    <a:pt x="8295586" y="3630351"/>
                    <a:pt x="8203963" y="3551061"/>
                  </a:cubicBezTo>
                  <a:lnTo>
                    <a:pt x="8314331" y="3217808"/>
                  </a:lnTo>
                  <a:cubicBezTo>
                    <a:pt x="8333088" y="3162087"/>
                    <a:pt x="8313256" y="3101005"/>
                    <a:pt x="8265045" y="3066715"/>
                  </a:cubicBezTo>
                  <a:cubicBezTo>
                    <a:pt x="8111814" y="2956873"/>
                    <a:pt x="7947325" y="2862049"/>
                    <a:pt x="7775326" y="2783823"/>
                  </a:cubicBezTo>
                  <a:cubicBezTo>
                    <a:pt x="7721754" y="2759168"/>
                    <a:pt x="7658523" y="2772564"/>
                    <a:pt x="7619410" y="2816501"/>
                  </a:cubicBezTo>
                  <a:lnTo>
                    <a:pt x="7386341" y="3079036"/>
                  </a:lnTo>
                  <a:cubicBezTo>
                    <a:pt x="7271686" y="3039386"/>
                    <a:pt x="7154883" y="3007782"/>
                    <a:pt x="7035405" y="2984739"/>
                  </a:cubicBezTo>
                  <a:close/>
                  <a:moveTo>
                    <a:pt x="6722509" y="2793995"/>
                  </a:moveTo>
                  <a:lnTo>
                    <a:pt x="6791626" y="3128323"/>
                  </a:lnTo>
                  <a:cubicBezTo>
                    <a:pt x="6802336" y="3183507"/>
                    <a:pt x="6846810" y="3225295"/>
                    <a:pt x="6901994" y="3233867"/>
                  </a:cubicBezTo>
                  <a:cubicBezTo>
                    <a:pt x="7064872" y="3258522"/>
                    <a:pt x="7224000" y="3301384"/>
                    <a:pt x="7377231" y="3360843"/>
                  </a:cubicBezTo>
                  <a:cubicBezTo>
                    <a:pt x="7429203" y="3381211"/>
                    <a:pt x="7489211" y="3367278"/>
                    <a:pt x="7525638" y="3324953"/>
                  </a:cubicBezTo>
                  <a:lnTo>
                    <a:pt x="7752809" y="3069927"/>
                  </a:lnTo>
                  <a:cubicBezTo>
                    <a:pt x="7848181" y="3117075"/>
                    <a:pt x="7939793" y="3170648"/>
                    <a:pt x="8028204" y="3229055"/>
                  </a:cubicBezTo>
                  <a:lnTo>
                    <a:pt x="7921047" y="3553198"/>
                  </a:lnTo>
                  <a:cubicBezTo>
                    <a:pt x="7902828" y="3606234"/>
                    <a:pt x="7920510" y="3664641"/>
                    <a:pt x="7963910" y="3700005"/>
                  </a:cubicBezTo>
                  <a:cubicBezTo>
                    <a:pt x="8092497" y="3802875"/>
                    <a:pt x="8209301" y="3919141"/>
                    <a:pt x="8312171" y="4047729"/>
                  </a:cubicBezTo>
                  <a:cubicBezTo>
                    <a:pt x="8346998" y="4091129"/>
                    <a:pt x="8405393" y="4108811"/>
                    <a:pt x="8458977" y="4091129"/>
                  </a:cubicBezTo>
                  <a:lnTo>
                    <a:pt x="8782583" y="3983435"/>
                  </a:lnTo>
                  <a:cubicBezTo>
                    <a:pt x="8841517" y="4071835"/>
                    <a:pt x="8894563" y="4163995"/>
                    <a:pt x="8942249" y="4258830"/>
                  </a:cubicBezTo>
                  <a:lnTo>
                    <a:pt x="8686686" y="4486001"/>
                  </a:lnTo>
                  <a:cubicBezTo>
                    <a:pt x="8644360" y="4522965"/>
                    <a:pt x="8630427" y="4582436"/>
                    <a:pt x="8650784" y="4634408"/>
                  </a:cubicBezTo>
                  <a:cubicBezTo>
                    <a:pt x="8710792" y="4787639"/>
                    <a:pt x="8753128" y="4947304"/>
                    <a:pt x="8778297" y="5109645"/>
                  </a:cubicBezTo>
                  <a:cubicBezTo>
                    <a:pt x="8786870" y="5164829"/>
                    <a:pt x="8828669" y="5209303"/>
                    <a:pt x="8883316" y="5220550"/>
                  </a:cubicBezTo>
                  <a:lnTo>
                    <a:pt x="9217643" y="5289130"/>
                  </a:lnTo>
                  <a:cubicBezTo>
                    <a:pt x="9224067" y="5395212"/>
                    <a:pt x="9224067" y="5501831"/>
                    <a:pt x="9217643" y="5607387"/>
                  </a:cubicBezTo>
                  <a:cubicBezTo>
                    <a:pt x="9217643" y="5607387"/>
                    <a:pt x="8883316" y="5676504"/>
                    <a:pt x="8883316" y="5676504"/>
                  </a:cubicBezTo>
                  <a:cubicBezTo>
                    <a:pt x="8828669" y="5687751"/>
                    <a:pt x="8786870" y="5731688"/>
                    <a:pt x="8778297" y="5787409"/>
                  </a:cubicBezTo>
                  <a:cubicBezTo>
                    <a:pt x="8753117" y="5949750"/>
                    <a:pt x="8710792" y="6108878"/>
                    <a:pt x="8650784" y="6262109"/>
                  </a:cubicBezTo>
                  <a:cubicBezTo>
                    <a:pt x="8630427" y="6314618"/>
                    <a:pt x="8644360" y="6374088"/>
                    <a:pt x="8686686" y="6411053"/>
                  </a:cubicBezTo>
                  <a:lnTo>
                    <a:pt x="8942249" y="6637687"/>
                  </a:lnTo>
                  <a:cubicBezTo>
                    <a:pt x="8894563" y="6733059"/>
                    <a:pt x="8841528" y="6825208"/>
                    <a:pt x="8782583" y="6913619"/>
                  </a:cubicBezTo>
                  <a:lnTo>
                    <a:pt x="8458977" y="6805925"/>
                  </a:lnTo>
                  <a:cubicBezTo>
                    <a:pt x="8405405" y="6788243"/>
                    <a:pt x="8346998" y="6805388"/>
                    <a:pt x="8312171" y="6849325"/>
                  </a:cubicBezTo>
                  <a:cubicBezTo>
                    <a:pt x="8209301" y="6977375"/>
                    <a:pt x="8092497" y="7094178"/>
                    <a:pt x="7963910" y="7197048"/>
                  </a:cubicBezTo>
                  <a:cubicBezTo>
                    <a:pt x="7920510" y="7231875"/>
                    <a:pt x="7902828" y="7290271"/>
                    <a:pt x="7921047" y="7343855"/>
                  </a:cubicBezTo>
                  <a:lnTo>
                    <a:pt x="8028204" y="7667999"/>
                  </a:lnTo>
                  <a:cubicBezTo>
                    <a:pt x="7939804" y="7726395"/>
                    <a:pt x="7848181" y="7779441"/>
                    <a:pt x="7752809" y="7827127"/>
                  </a:cubicBezTo>
                  <a:lnTo>
                    <a:pt x="7525638" y="7571564"/>
                  </a:lnTo>
                  <a:cubicBezTo>
                    <a:pt x="7489211" y="7529775"/>
                    <a:pt x="7429203" y="7515305"/>
                    <a:pt x="7377231" y="7535662"/>
                  </a:cubicBezTo>
                  <a:cubicBezTo>
                    <a:pt x="7224000" y="7595670"/>
                    <a:pt x="7064872" y="7637995"/>
                    <a:pt x="6901994" y="7663175"/>
                  </a:cubicBezTo>
                  <a:cubicBezTo>
                    <a:pt x="6846810" y="7671748"/>
                    <a:pt x="6802336" y="7713536"/>
                    <a:pt x="6791626" y="7768731"/>
                  </a:cubicBezTo>
                  <a:lnTo>
                    <a:pt x="6722509" y="8103059"/>
                  </a:lnTo>
                  <a:cubicBezTo>
                    <a:pt x="6616964" y="8109482"/>
                    <a:pt x="6510345" y="8109482"/>
                    <a:pt x="6404252" y="8103059"/>
                  </a:cubicBezTo>
                  <a:lnTo>
                    <a:pt x="6335135" y="7768731"/>
                  </a:lnTo>
                  <a:cubicBezTo>
                    <a:pt x="6324425" y="7713547"/>
                    <a:pt x="6279951" y="7671748"/>
                    <a:pt x="6224767" y="7663175"/>
                  </a:cubicBezTo>
                  <a:cubicBezTo>
                    <a:pt x="6061889" y="7637995"/>
                    <a:pt x="5902761" y="7595670"/>
                    <a:pt x="5749530" y="7535662"/>
                  </a:cubicBezTo>
                  <a:cubicBezTo>
                    <a:pt x="5697558" y="7515305"/>
                    <a:pt x="5637551" y="7529775"/>
                    <a:pt x="5601123" y="7571564"/>
                  </a:cubicBezTo>
                  <a:lnTo>
                    <a:pt x="5373952" y="7827127"/>
                  </a:lnTo>
                  <a:cubicBezTo>
                    <a:pt x="5278580" y="7779441"/>
                    <a:pt x="5186969" y="7726395"/>
                    <a:pt x="5098557" y="7667999"/>
                  </a:cubicBezTo>
                  <a:lnTo>
                    <a:pt x="5205714" y="7343855"/>
                  </a:lnTo>
                  <a:cubicBezTo>
                    <a:pt x="5223933" y="7290271"/>
                    <a:pt x="5206251" y="7231875"/>
                    <a:pt x="5162851" y="7197048"/>
                  </a:cubicBezTo>
                  <a:cubicBezTo>
                    <a:pt x="5034264" y="7094178"/>
                    <a:pt x="4917461" y="6977375"/>
                    <a:pt x="4814591" y="6849325"/>
                  </a:cubicBezTo>
                  <a:cubicBezTo>
                    <a:pt x="4779763" y="6805388"/>
                    <a:pt x="4721367" y="6788243"/>
                    <a:pt x="4667784" y="6805925"/>
                  </a:cubicBezTo>
                  <a:lnTo>
                    <a:pt x="4344177" y="6913619"/>
                  </a:lnTo>
                  <a:cubicBezTo>
                    <a:pt x="4285244" y="6824682"/>
                    <a:pt x="4232198" y="6733059"/>
                    <a:pt x="4184512" y="6637687"/>
                  </a:cubicBezTo>
                  <a:lnTo>
                    <a:pt x="4440075" y="6411053"/>
                  </a:lnTo>
                  <a:cubicBezTo>
                    <a:pt x="4482401" y="6374088"/>
                    <a:pt x="4496334" y="6314607"/>
                    <a:pt x="4475977" y="6262109"/>
                  </a:cubicBezTo>
                  <a:cubicBezTo>
                    <a:pt x="4415969" y="6108878"/>
                    <a:pt x="4373632" y="5949750"/>
                    <a:pt x="4348464" y="5787409"/>
                  </a:cubicBezTo>
                  <a:cubicBezTo>
                    <a:pt x="4340417" y="5731688"/>
                    <a:pt x="4298092" y="5687751"/>
                    <a:pt x="4243445" y="5676504"/>
                  </a:cubicBezTo>
                  <a:lnTo>
                    <a:pt x="3909117" y="5607387"/>
                  </a:lnTo>
                  <a:cubicBezTo>
                    <a:pt x="3902694" y="5501831"/>
                    <a:pt x="3902694" y="5395223"/>
                    <a:pt x="3909117" y="5289130"/>
                  </a:cubicBezTo>
                  <a:cubicBezTo>
                    <a:pt x="3909117" y="5289130"/>
                    <a:pt x="4243445" y="5220550"/>
                    <a:pt x="4243445" y="5220550"/>
                  </a:cubicBezTo>
                  <a:cubicBezTo>
                    <a:pt x="4298092" y="5209291"/>
                    <a:pt x="4340417" y="5164829"/>
                    <a:pt x="4348464" y="5109645"/>
                  </a:cubicBezTo>
                  <a:cubicBezTo>
                    <a:pt x="4373644" y="4947304"/>
                    <a:pt x="4415969" y="4787639"/>
                    <a:pt x="4475977" y="4634408"/>
                  </a:cubicBezTo>
                  <a:cubicBezTo>
                    <a:pt x="4496334" y="4582436"/>
                    <a:pt x="4482401" y="4522965"/>
                    <a:pt x="4440075" y="4486001"/>
                  </a:cubicBezTo>
                  <a:lnTo>
                    <a:pt x="4184512" y="4258830"/>
                  </a:lnTo>
                  <a:cubicBezTo>
                    <a:pt x="4232198" y="4163995"/>
                    <a:pt x="4285233" y="4071846"/>
                    <a:pt x="4344177" y="3983435"/>
                  </a:cubicBezTo>
                  <a:lnTo>
                    <a:pt x="4667784" y="4091129"/>
                  </a:lnTo>
                  <a:cubicBezTo>
                    <a:pt x="4721356" y="4108811"/>
                    <a:pt x="4779763" y="4091129"/>
                    <a:pt x="4814591" y="4047729"/>
                  </a:cubicBezTo>
                  <a:cubicBezTo>
                    <a:pt x="4917461" y="3919141"/>
                    <a:pt x="5034264" y="3802875"/>
                    <a:pt x="5162851" y="3700005"/>
                  </a:cubicBezTo>
                  <a:cubicBezTo>
                    <a:pt x="5206251" y="3664641"/>
                    <a:pt x="5223933" y="3606245"/>
                    <a:pt x="5205714" y="3553198"/>
                  </a:cubicBezTo>
                  <a:lnTo>
                    <a:pt x="5098557" y="3229055"/>
                  </a:lnTo>
                  <a:cubicBezTo>
                    <a:pt x="5186957" y="3170648"/>
                    <a:pt x="5278580" y="3117075"/>
                    <a:pt x="5373952" y="3069927"/>
                  </a:cubicBezTo>
                  <a:lnTo>
                    <a:pt x="5601123" y="3324953"/>
                  </a:lnTo>
                  <a:cubicBezTo>
                    <a:pt x="5637551" y="3367278"/>
                    <a:pt x="5697558" y="3381211"/>
                    <a:pt x="5749530" y="3360843"/>
                  </a:cubicBezTo>
                  <a:cubicBezTo>
                    <a:pt x="5902761" y="3301373"/>
                    <a:pt x="6061889" y="3258510"/>
                    <a:pt x="6224767" y="3233867"/>
                  </a:cubicBezTo>
                  <a:cubicBezTo>
                    <a:pt x="6279951" y="3225295"/>
                    <a:pt x="6324425" y="3183507"/>
                    <a:pt x="6335135" y="3128323"/>
                  </a:cubicBezTo>
                  <a:lnTo>
                    <a:pt x="6404252" y="2793995"/>
                  </a:lnTo>
                  <a:cubicBezTo>
                    <a:pt x="6510334" y="2787560"/>
                    <a:pt x="6616953" y="2787560"/>
                    <a:pt x="6722509" y="2793995"/>
                  </a:cubicBezTo>
                  <a:close/>
                  <a:moveTo>
                    <a:pt x="6563381" y="3582665"/>
                  </a:moveTo>
                  <a:cubicBezTo>
                    <a:pt x="5533606" y="3582665"/>
                    <a:pt x="4697776" y="4418484"/>
                    <a:pt x="4697776" y="5448269"/>
                  </a:cubicBezTo>
                  <a:cubicBezTo>
                    <a:pt x="4697776" y="6478044"/>
                    <a:pt x="5533595" y="7314331"/>
                    <a:pt x="6563381" y="7314331"/>
                  </a:cubicBezTo>
                  <a:cubicBezTo>
                    <a:pt x="7593166" y="7314331"/>
                    <a:pt x="8428985" y="6477975"/>
                    <a:pt x="8428985" y="5448269"/>
                  </a:cubicBezTo>
                  <a:cubicBezTo>
                    <a:pt x="8428985" y="4418495"/>
                    <a:pt x="7593166" y="3582665"/>
                    <a:pt x="6563381" y="3582665"/>
                  </a:cubicBezTo>
                  <a:close/>
                  <a:moveTo>
                    <a:pt x="6563381" y="3850561"/>
                  </a:moveTo>
                  <a:cubicBezTo>
                    <a:pt x="7445274" y="3850561"/>
                    <a:pt x="8161066" y="4566365"/>
                    <a:pt x="8161066" y="5448247"/>
                  </a:cubicBezTo>
                  <a:cubicBezTo>
                    <a:pt x="8161066" y="6330140"/>
                    <a:pt x="7445263" y="7046390"/>
                    <a:pt x="6563381" y="7046390"/>
                  </a:cubicBezTo>
                  <a:cubicBezTo>
                    <a:pt x="5681499" y="7046390"/>
                    <a:pt x="4965695" y="6330049"/>
                    <a:pt x="4965695" y="5448247"/>
                  </a:cubicBezTo>
                  <a:cubicBezTo>
                    <a:pt x="4965695" y="4566354"/>
                    <a:pt x="5681499" y="3850561"/>
                    <a:pt x="6563381" y="3850561"/>
                  </a:cubicBezTo>
                  <a:close/>
                  <a:moveTo>
                    <a:pt x="6429432" y="4456535"/>
                  </a:moveTo>
                  <a:lnTo>
                    <a:pt x="6224767" y="4456535"/>
                  </a:lnTo>
                  <a:cubicBezTo>
                    <a:pt x="6020101" y="4456535"/>
                    <a:pt x="5852400" y="4624772"/>
                    <a:pt x="5852400" y="4834799"/>
                  </a:cubicBezTo>
                  <a:lnTo>
                    <a:pt x="5852400" y="5204491"/>
                  </a:lnTo>
                  <a:cubicBezTo>
                    <a:pt x="5852400" y="5413979"/>
                    <a:pt x="6020101" y="5582218"/>
                    <a:pt x="6224767" y="5582218"/>
                  </a:cubicBezTo>
                  <a:lnTo>
                    <a:pt x="6901994" y="5582218"/>
                  </a:lnTo>
                  <a:cubicBezTo>
                    <a:pt x="6960927" y="5582218"/>
                    <a:pt x="7006476" y="5632578"/>
                    <a:pt x="7006476" y="5692586"/>
                  </a:cubicBezTo>
                  <a:lnTo>
                    <a:pt x="7006476" y="6062278"/>
                  </a:lnTo>
                  <a:cubicBezTo>
                    <a:pt x="7006476" y="6122286"/>
                    <a:pt x="6960927" y="6172646"/>
                    <a:pt x="6901994" y="6172646"/>
                  </a:cubicBezTo>
                  <a:lnTo>
                    <a:pt x="6224767" y="6172646"/>
                  </a:lnTo>
                  <a:cubicBezTo>
                    <a:pt x="6165834" y="6172646"/>
                    <a:pt x="6120285" y="6122286"/>
                    <a:pt x="6120285" y="6062278"/>
                  </a:cubicBezTo>
                  <a:lnTo>
                    <a:pt x="6120285" y="5830821"/>
                  </a:lnTo>
                  <a:cubicBezTo>
                    <a:pt x="6120285" y="5756879"/>
                    <a:pt x="6060278" y="5696872"/>
                    <a:pt x="5986337" y="5696872"/>
                  </a:cubicBezTo>
                  <a:cubicBezTo>
                    <a:pt x="5912397" y="5696872"/>
                    <a:pt x="5852389" y="5756879"/>
                    <a:pt x="5852389" y="5830821"/>
                  </a:cubicBezTo>
                  <a:lnTo>
                    <a:pt x="5852389" y="6062278"/>
                  </a:lnTo>
                  <a:cubicBezTo>
                    <a:pt x="5852389" y="6271767"/>
                    <a:pt x="6020090" y="6440543"/>
                    <a:pt x="6224756" y="6440543"/>
                  </a:cubicBezTo>
                  <a:lnTo>
                    <a:pt x="6429421" y="6440543"/>
                  </a:lnTo>
                  <a:lnTo>
                    <a:pt x="6429421" y="6639859"/>
                  </a:lnTo>
                  <a:cubicBezTo>
                    <a:pt x="6429421" y="6713799"/>
                    <a:pt x="6489429" y="6773807"/>
                    <a:pt x="6563369" y="6773807"/>
                  </a:cubicBezTo>
                  <a:cubicBezTo>
                    <a:pt x="6637310" y="6773807"/>
                    <a:pt x="6697317" y="6713799"/>
                    <a:pt x="6697317" y="6639859"/>
                  </a:cubicBezTo>
                  <a:lnTo>
                    <a:pt x="6697317" y="6440543"/>
                  </a:lnTo>
                  <a:lnTo>
                    <a:pt x="6901983" y="6440543"/>
                  </a:lnTo>
                  <a:cubicBezTo>
                    <a:pt x="7106649" y="6440543"/>
                    <a:pt x="7274350" y="6271767"/>
                    <a:pt x="7274350" y="6062278"/>
                  </a:cubicBezTo>
                  <a:lnTo>
                    <a:pt x="7274350" y="5692586"/>
                  </a:lnTo>
                  <a:cubicBezTo>
                    <a:pt x="7274350" y="5483097"/>
                    <a:pt x="7106649" y="5314321"/>
                    <a:pt x="6901983" y="5314321"/>
                  </a:cubicBezTo>
                  <a:lnTo>
                    <a:pt x="6224756" y="5314321"/>
                  </a:lnTo>
                  <a:cubicBezTo>
                    <a:pt x="6165822" y="5314321"/>
                    <a:pt x="6120285" y="5263961"/>
                    <a:pt x="6120285" y="5204491"/>
                  </a:cubicBezTo>
                  <a:lnTo>
                    <a:pt x="6120285" y="4834799"/>
                  </a:lnTo>
                  <a:cubicBezTo>
                    <a:pt x="6120285" y="4774791"/>
                    <a:pt x="6165822" y="4724431"/>
                    <a:pt x="6224756" y="4724431"/>
                  </a:cubicBezTo>
                  <a:lnTo>
                    <a:pt x="6901983" y="4724431"/>
                  </a:lnTo>
                  <a:cubicBezTo>
                    <a:pt x="6960927" y="4724431"/>
                    <a:pt x="7006465" y="4774791"/>
                    <a:pt x="7006465" y="4834799"/>
                  </a:cubicBezTo>
                  <a:lnTo>
                    <a:pt x="7006465" y="5065719"/>
                  </a:lnTo>
                  <a:cubicBezTo>
                    <a:pt x="7006465" y="5139659"/>
                    <a:pt x="7066472" y="5199667"/>
                    <a:pt x="7140413" y="5199667"/>
                  </a:cubicBezTo>
                  <a:cubicBezTo>
                    <a:pt x="7214353" y="5199667"/>
                    <a:pt x="7274361" y="5139659"/>
                    <a:pt x="7274361" y="5065719"/>
                  </a:cubicBezTo>
                  <a:lnTo>
                    <a:pt x="7274361" y="4834799"/>
                  </a:lnTo>
                  <a:cubicBezTo>
                    <a:pt x="7274361" y="4624772"/>
                    <a:pt x="7106660" y="4456535"/>
                    <a:pt x="6901994" y="4456535"/>
                  </a:cubicBezTo>
                  <a:lnTo>
                    <a:pt x="6697329" y="4456535"/>
                  </a:lnTo>
                  <a:lnTo>
                    <a:pt x="6697329" y="4256692"/>
                  </a:lnTo>
                  <a:cubicBezTo>
                    <a:pt x="6697329" y="4182752"/>
                    <a:pt x="6637321" y="4122744"/>
                    <a:pt x="6563381" y="4122744"/>
                  </a:cubicBezTo>
                  <a:cubicBezTo>
                    <a:pt x="6489440" y="4122744"/>
                    <a:pt x="6429432" y="4182752"/>
                    <a:pt x="6429432" y="4256692"/>
                  </a:cubicBezTo>
                  <a:close/>
                  <a:moveTo>
                    <a:pt x="12858864" y="1727736"/>
                  </a:moveTo>
                  <a:lnTo>
                    <a:pt x="267519" y="1727736"/>
                  </a:lnTo>
                  <a:lnTo>
                    <a:pt x="267519" y="835659"/>
                  </a:lnTo>
                  <a:cubicBezTo>
                    <a:pt x="267519" y="522225"/>
                    <a:pt x="522020" y="267725"/>
                    <a:pt x="835453" y="267725"/>
                  </a:cubicBezTo>
                  <a:lnTo>
                    <a:pt x="12290565" y="267725"/>
                  </a:lnTo>
                  <a:cubicBezTo>
                    <a:pt x="12603975" y="267725"/>
                    <a:pt x="12858521" y="522225"/>
                    <a:pt x="12858521" y="835659"/>
                  </a:cubicBezTo>
                  <a:close/>
                  <a:moveTo>
                    <a:pt x="9563766" y="522214"/>
                  </a:moveTo>
                  <a:cubicBezTo>
                    <a:pt x="9312490" y="522214"/>
                    <a:pt x="9108350" y="726342"/>
                    <a:pt x="9108350" y="977631"/>
                  </a:cubicBezTo>
                  <a:cubicBezTo>
                    <a:pt x="9108350" y="1228908"/>
                    <a:pt x="9312478" y="1433048"/>
                    <a:pt x="9563766" y="1433048"/>
                  </a:cubicBezTo>
                  <a:cubicBezTo>
                    <a:pt x="9815056" y="1433048"/>
                    <a:pt x="10019183" y="1228919"/>
                    <a:pt x="10019183" y="977631"/>
                  </a:cubicBezTo>
                  <a:cubicBezTo>
                    <a:pt x="10019183" y="726354"/>
                    <a:pt x="9815056" y="522214"/>
                    <a:pt x="9563766" y="522214"/>
                  </a:cubicBezTo>
                  <a:close/>
                  <a:moveTo>
                    <a:pt x="10715682" y="522214"/>
                  </a:moveTo>
                  <a:cubicBezTo>
                    <a:pt x="10464405" y="522214"/>
                    <a:pt x="10260265" y="726342"/>
                    <a:pt x="10260265" y="977631"/>
                  </a:cubicBezTo>
                  <a:cubicBezTo>
                    <a:pt x="10260265" y="1228908"/>
                    <a:pt x="10464394" y="1433048"/>
                    <a:pt x="10715682" y="1433048"/>
                  </a:cubicBezTo>
                  <a:cubicBezTo>
                    <a:pt x="10966971" y="1433048"/>
                    <a:pt x="11171110" y="1228919"/>
                    <a:pt x="11171110" y="977631"/>
                  </a:cubicBezTo>
                  <a:cubicBezTo>
                    <a:pt x="11171110" y="726354"/>
                    <a:pt x="10966971" y="522214"/>
                    <a:pt x="10715682" y="522214"/>
                  </a:cubicBezTo>
                  <a:close/>
                  <a:moveTo>
                    <a:pt x="11867655" y="522214"/>
                  </a:moveTo>
                  <a:cubicBezTo>
                    <a:pt x="11616310" y="522214"/>
                    <a:pt x="11412169" y="726342"/>
                    <a:pt x="11412169" y="977631"/>
                  </a:cubicBezTo>
                  <a:cubicBezTo>
                    <a:pt x="11412169" y="1228908"/>
                    <a:pt x="11616310" y="1433048"/>
                    <a:pt x="11867655" y="1433048"/>
                  </a:cubicBezTo>
                  <a:cubicBezTo>
                    <a:pt x="12118886" y="1433048"/>
                    <a:pt x="12323026" y="1228919"/>
                    <a:pt x="12323026" y="977631"/>
                  </a:cubicBezTo>
                  <a:cubicBezTo>
                    <a:pt x="12323026" y="726354"/>
                    <a:pt x="12118886" y="522214"/>
                    <a:pt x="11867655" y="522214"/>
                  </a:cubicBezTo>
                  <a:close/>
                  <a:moveTo>
                    <a:pt x="9563766" y="790110"/>
                  </a:moveTo>
                  <a:cubicBezTo>
                    <a:pt x="9667174" y="790110"/>
                    <a:pt x="9751287" y="874224"/>
                    <a:pt x="9751287" y="977631"/>
                  </a:cubicBezTo>
                  <a:cubicBezTo>
                    <a:pt x="9751287" y="1081038"/>
                    <a:pt x="9667174" y="1165151"/>
                    <a:pt x="9563766" y="1165151"/>
                  </a:cubicBezTo>
                  <a:cubicBezTo>
                    <a:pt x="9460359" y="1165151"/>
                    <a:pt x="9376246" y="1081038"/>
                    <a:pt x="9376246" y="977631"/>
                  </a:cubicBezTo>
                  <a:cubicBezTo>
                    <a:pt x="9376246" y="874224"/>
                    <a:pt x="9460359" y="790110"/>
                    <a:pt x="9563766" y="790110"/>
                  </a:cubicBezTo>
                  <a:close/>
                  <a:moveTo>
                    <a:pt x="10715682" y="790110"/>
                  </a:moveTo>
                  <a:cubicBezTo>
                    <a:pt x="10819089" y="790110"/>
                    <a:pt x="10903203" y="874224"/>
                    <a:pt x="10903203" y="977631"/>
                  </a:cubicBezTo>
                  <a:cubicBezTo>
                    <a:pt x="10903203" y="1081038"/>
                    <a:pt x="10819089" y="1165151"/>
                    <a:pt x="10715682" y="1165151"/>
                  </a:cubicBezTo>
                  <a:cubicBezTo>
                    <a:pt x="10612275" y="1165151"/>
                    <a:pt x="10528162" y="1081038"/>
                    <a:pt x="10528162" y="977631"/>
                  </a:cubicBezTo>
                  <a:cubicBezTo>
                    <a:pt x="10528162" y="874224"/>
                    <a:pt x="10612275" y="790110"/>
                    <a:pt x="10715682" y="790110"/>
                  </a:cubicBezTo>
                  <a:close/>
                  <a:moveTo>
                    <a:pt x="11867655" y="790110"/>
                  </a:moveTo>
                  <a:cubicBezTo>
                    <a:pt x="11970981" y="790110"/>
                    <a:pt x="12055106" y="874224"/>
                    <a:pt x="12055106" y="977631"/>
                  </a:cubicBezTo>
                  <a:cubicBezTo>
                    <a:pt x="12055106" y="1081038"/>
                    <a:pt x="11970981" y="1165151"/>
                    <a:pt x="11867655" y="1165151"/>
                  </a:cubicBezTo>
                  <a:cubicBezTo>
                    <a:pt x="11764213" y="1165151"/>
                    <a:pt x="11680088" y="1081038"/>
                    <a:pt x="11680088" y="977631"/>
                  </a:cubicBezTo>
                  <a:cubicBezTo>
                    <a:pt x="11680088" y="874224"/>
                    <a:pt x="11764213" y="790110"/>
                    <a:pt x="11867655" y="790110"/>
                  </a:cubicBezTo>
                  <a:close/>
                </a:path>
              </a:pathLst>
            </a:custGeom>
            <a:solidFill>
              <a:srgbClr val="FFFFFF"/>
            </a:solidFill>
            <a:ln w="11430" cap="flat">
              <a:noFill/>
              <a:prstDash val="solid"/>
              <a:miter/>
            </a:ln>
          </p:spPr>
          <p:txBody>
            <a:bodyPr rtlCol="0" anchor="ctr"/>
            <a:lstStyle/>
            <a:p>
              <a:endParaRPr lang="en-US"/>
            </a:p>
          </p:txBody>
        </p:sp>
      </p:grpSp>
      <p:grpSp>
        <p:nvGrpSpPr>
          <p:cNvPr id="10" name="Grupo 9">
            <a:extLst>
              <a:ext uri="{FF2B5EF4-FFF2-40B4-BE49-F238E27FC236}">
                <a16:creationId xmlns:a16="http://schemas.microsoft.com/office/drawing/2014/main" id="{EC3B159C-FF44-2661-58A0-28D2FEEAFCBE}"/>
              </a:ext>
            </a:extLst>
          </p:cNvPr>
          <p:cNvGrpSpPr/>
          <p:nvPr/>
        </p:nvGrpSpPr>
        <p:grpSpPr>
          <a:xfrm>
            <a:off x="3968610" y="9268817"/>
            <a:ext cx="5090160" cy="3444240"/>
            <a:chOff x="3968610" y="9268817"/>
            <a:chExt cx="5090160" cy="3444240"/>
          </a:xfrm>
        </p:grpSpPr>
        <p:sp>
          <p:nvSpPr>
            <p:cNvPr id="16" name="Rectangle: Rounded Corners 15">
              <a:extLst>
                <a:ext uri="{FF2B5EF4-FFF2-40B4-BE49-F238E27FC236}">
                  <a16:creationId xmlns:a16="http://schemas.microsoft.com/office/drawing/2014/main" id="{F34C703B-40EE-4B1F-1648-F495DD3CF4B9}"/>
                </a:ext>
              </a:extLst>
            </p:cNvPr>
            <p:cNvSpPr/>
            <p:nvPr/>
          </p:nvSpPr>
          <p:spPr>
            <a:xfrm>
              <a:off x="3968610" y="9268817"/>
              <a:ext cx="5090160" cy="3444240"/>
            </a:xfrm>
            <a:prstGeom prst="roundRect">
              <a:avLst/>
            </a:prstGeom>
            <a:noFill/>
            <a:ln w="12700" cap="flat">
              <a:gradFill>
                <a:gsLst>
                  <a:gs pos="0">
                    <a:srgbClr val="18D0F8"/>
                  </a:gs>
                  <a:gs pos="100000">
                    <a:srgbClr val="011832"/>
                  </a:gs>
                </a:gsLst>
                <a:lin ang="5400000" scaled="1"/>
              </a:gra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56" name="Stacks Overflow"/>
            <p:cNvSpPr txBox="1">
              <a:spLocks/>
            </p:cNvSpPr>
            <p:nvPr/>
          </p:nvSpPr>
          <p:spPr>
            <a:xfrm>
              <a:off x="4313325" y="10781403"/>
              <a:ext cx="4400730" cy="157992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spAutoFit/>
            </a:bodyPr>
            <a:lstStyle>
              <a:lvl1pPr>
                <a:lnSpc>
                  <a:spcPct val="120000"/>
                </a:lnSpc>
                <a:defRPr sz="3200">
                  <a:solidFill>
                    <a:srgbClr val="FFFFFF"/>
                  </a:solidFill>
                </a:defRPr>
              </a:lvl1pPr>
            </a:lstStyle>
            <a:p>
              <a:pPr marL="0" indent="0" algn="ctr">
                <a:lnSpc>
                  <a:spcPct val="100000"/>
                </a:lnSpc>
                <a:buNone/>
              </a:pPr>
              <a:r>
                <a:rPr lang="en-US" sz="3200" dirty="0">
                  <a:latin typeface="DM Sans" pitchFamily="2" charset="0"/>
                </a:rPr>
                <a:t>The impact of millennials on the financial system.</a:t>
              </a:r>
            </a:p>
          </p:txBody>
        </p:sp>
        <p:grpSp>
          <p:nvGrpSpPr>
            <p:cNvPr id="304" name="Group 303">
              <a:extLst>
                <a:ext uri="{FF2B5EF4-FFF2-40B4-BE49-F238E27FC236}">
                  <a16:creationId xmlns:a16="http://schemas.microsoft.com/office/drawing/2014/main" id="{F90304CF-8BB6-96CD-B9C2-82E2F48EB810}"/>
                </a:ext>
              </a:extLst>
            </p:cNvPr>
            <p:cNvGrpSpPr/>
            <p:nvPr/>
          </p:nvGrpSpPr>
          <p:grpSpPr>
            <a:xfrm>
              <a:off x="5868062" y="9578099"/>
              <a:ext cx="1291256" cy="1031614"/>
              <a:chOff x="5814060" y="1769386"/>
              <a:chExt cx="12755880" cy="10190965"/>
            </a:xfrm>
            <a:solidFill>
              <a:srgbClr val="FFFFFF"/>
            </a:solidFill>
          </p:grpSpPr>
          <p:sp>
            <p:nvSpPr>
              <p:cNvPr id="301" name="Freeform: Shape 300">
                <a:extLst>
                  <a:ext uri="{FF2B5EF4-FFF2-40B4-BE49-F238E27FC236}">
                    <a16:creationId xmlns:a16="http://schemas.microsoft.com/office/drawing/2014/main" id="{94DD22CF-735D-80D9-469B-C4BDB384E404}"/>
                  </a:ext>
                </a:extLst>
              </p:cNvPr>
              <p:cNvSpPr/>
              <p:nvPr/>
            </p:nvSpPr>
            <p:spPr>
              <a:xfrm>
                <a:off x="10233662" y="1769386"/>
                <a:ext cx="3916664" cy="7200865"/>
              </a:xfrm>
              <a:custGeom>
                <a:avLst/>
                <a:gdLst>
                  <a:gd name="connsiteX0" fmla="*/ 1780030 w 3916664"/>
                  <a:gd name="connsiteY0" fmla="*/ 7118581 h 7200865"/>
                  <a:gd name="connsiteX1" fmla="*/ 1807438 w 3916664"/>
                  <a:gd name="connsiteY1" fmla="*/ 7159753 h 7200865"/>
                  <a:gd name="connsiteX2" fmla="*/ 1821154 w 3916664"/>
                  <a:gd name="connsiteY2" fmla="*/ 7173457 h 7200865"/>
                  <a:gd name="connsiteX3" fmla="*/ 1848564 w 3916664"/>
                  <a:gd name="connsiteY3" fmla="*/ 7187161 h 7200865"/>
                  <a:gd name="connsiteX4" fmla="*/ 1862268 w 3916664"/>
                  <a:gd name="connsiteY4" fmla="*/ 7187161 h 7200865"/>
                  <a:gd name="connsiteX5" fmla="*/ 1889689 w 3916664"/>
                  <a:gd name="connsiteY5" fmla="*/ 7200866 h 7200865"/>
                  <a:gd name="connsiteX6" fmla="*/ 1903393 w 3916664"/>
                  <a:gd name="connsiteY6" fmla="*/ 7200866 h 7200865"/>
                  <a:gd name="connsiteX7" fmla="*/ 1944553 w 3916664"/>
                  <a:gd name="connsiteY7" fmla="*/ 7200866 h 7200865"/>
                  <a:gd name="connsiteX8" fmla="*/ 1985724 w 3916664"/>
                  <a:gd name="connsiteY8" fmla="*/ 7200866 h 7200865"/>
                  <a:gd name="connsiteX9" fmla="*/ 1999428 w 3916664"/>
                  <a:gd name="connsiteY9" fmla="*/ 7200866 h 7200865"/>
                  <a:gd name="connsiteX10" fmla="*/ 2026849 w 3916664"/>
                  <a:gd name="connsiteY10" fmla="*/ 7187161 h 7200865"/>
                  <a:gd name="connsiteX11" fmla="*/ 2040553 w 3916664"/>
                  <a:gd name="connsiteY11" fmla="*/ 7187161 h 7200865"/>
                  <a:gd name="connsiteX12" fmla="*/ 2067963 w 3916664"/>
                  <a:gd name="connsiteY12" fmla="*/ 7173457 h 7200865"/>
                  <a:gd name="connsiteX13" fmla="*/ 2081667 w 3916664"/>
                  <a:gd name="connsiteY13" fmla="*/ 7159753 h 7200865"/>
                  <a:gd name="connsiteX14" fmla="*/ 2109088 w 3916664"/>
                  <a:gd name="connsiteY14" fmla="*/ 7118581 h 7200865"/>
                  <a:gd name="connsiteX15" fmla="*/ 3878566 w 3916664"/>
                  <a:gd name="connsiteY15" fmla="*/ 4430246 h 7200865"/>
                  <a:gd name="connsiteX16" fmla="*/ 3823691 w 3916664"/>
                  <a:gd name="connsiteY16" fmla="*/ 4142221 h 7200865"/>
                  <a:gd name="connsiteX17" fmla="*/ 3535666 w 3916664"/>
                  <a:gd name="connsiteY17" fmla="*/ 4197096 h 7200865"/>
                  <a:gd name="connsiteX18" fmla="*/ 2164066 w 3916664"/>
                  <a:gd name="connsiteY18" fmla="*/ 6295644 h 7200865"/>
                  <a:gd name="connsiteX19" fmla="*/ 2164066 w 3916664"/>
                  <a:gd name="connsiteY19" fmla="*/ 205740 h 7200865"/>
                  <a:gd name="connsiteX20" fmla="*/ 1958326 w 3916664"/>
                  <a:gd name="connsiteY20" fmla="*/ 0 h 7200865"/>
                  <a:gd name="connsiteX21" fmla="*/ 1752586 w 3916664"/>
                  <a:gd name="connsiteY21" fmla="*/ 205740 h 7200865"/>
                  <a:gd name="connsiteX22" fmla="*/ 1752586 w 3916664"/>
                  <a:gd name="connsiteY22" fmla="*/ 6323076 h 7200865"/>
                  <a:gd name="connsiteX23" fmla="*/ 380986 w 3916664"/>
                  <a:gd name="connsiteY23" fmla="*/ 4224528 h 7200865"/>
                  <a:gd name="connsiteX24" fmla="*/ 92961 w 3916664"/>
                  <a:gd name="connsiteY24" fmla="*/ 4169653 h 7200865"/>
                  <a:gd name="connsiteX25" fmla="*/ 38086 w 3916664"/>
                  <a:gd name="connsiteY25" fmla="*/ 4457677 h 7200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916664" h="7200865">
                    <a:moveTo>
                      <a:pt x="1780030" y="7118581"/>
                    </a:moveTo>
                    <a:cubicBezTo>
                      <a:pt x="1793734" y="7132286"/>
                      <a:pt x="1793734" y="7145990"/>
                      <a:pt x="1807438" y="7159753"/>
                    </a:cubicBezTo>
                    <a:lnTo>
                      <a:pt x="1821154" y="7173457"/>
                    </a:lnTo>
                    <a:cubicBezTo>
                      <a:pt x="1834859" y="7187161"/>
                      <a:pt x="1834859" y="7187161"/>
                      <a:pt x="1848564" y="7187161"/>
                    </a:cubicBezTo>
                    <a:lnTo>
                      <a:pt x="1862268" y="7187161"/>
                    </a:lnTo>
                    <a:cubicBezTo>
                      <a:pt x="1875973" y="7187161"/>
                      <a:pt x="1889689" y="7200866"/>
                      <a:pt x="1889689" y="7200866"/>
                    </a:cubicBezTo>
                    <a:lnTo>
                      <a:pt x="1903393" y="7200866"/>
                    </a:lnTo>
                    <a:lnTo>
                      <a:pt x="1944553" y="7200866"/>
                    </a:lnTo>
                    <a:lnTo>
                      <a:pt x="1985724" y="7200866"/>
                    </a:lnTo>
                    <a:lnTo>
                      <a:pt x="1999428" y="7200866"/>
                    </a:lnTo>
                    <a:cubicBezTo>
                      <a:pt x="2013133" y="7200866"/>
                      <a:pt x="2026849" y="7187161"/>
                      <a:pt x="2026849" y="7187161"/>
                    </a:cubicBezTo>
                    <a:lnTo>
                      <a:pt x="2040553" y="7187161"/>
                    </a:lnTo>
                    <a:cubicBezTo>
                      <a:pt x="2054258" y="7187161"/>
                      <a:pt x="2054258" y="7173457"/>
                      <a:pt x="2067963" y="7173457"/>
                    </a:cubicBezTo>
                    <a:lnTo>
                      <a:pt x="2081667" y="7159753"/>
                    </a:lnTo>
                    <a:cubicBezTo>
                      <a:pt x="2095383" y="7146036"/>
                      <a:pt x="2109088" y="7132331"/>
                      <a:pt x="2109088" y="7118581"/>
                    </a:cubicBezTo>
                    <a:lnTo>
                      <a:pt x="3878566" y="4430246"/>
                    </a:lnTo>
                    <a:cubicBezTo>
                      <a:pt x="3947146" y="4334256"/>
                      <a:pt x="3919725" y="4210801"/>
                      <a:pt x="3823691" y="4142221"/>
                    </a:cubicBezTo>
                    <a:cubicBezTo>
                      <a:pt x="3727701" y="4073641"/>
                      <a:pt x="3604246" y="4101050"/>
                      <a:pt x="3535666" y="4197096"/>
                    </a:cubicBezTo>
                    <a:lnTo>
                      <a:pt x="2164066" y="6295644"/>
                    </a:lnTo>
                    <a:lnTo>
                      <a:pt x="2164066" y="205740"/>
                    </a:lnTo>
                    <a:cubicBezTo>
                      <a:pt x="2164066" y="95989"/>
                      <a:pt x="2068077" y="0"/>
                      <a:pt x="1958326" y="0"/>
                    </a:cubicBezTo>
                    <a:cubicBezTo>
                      <a:pt x="1848575" y="0"/>
                      <a:pt x="1752586" y="95989"/>
                      <a:pt x="1752586" y="205740"/>
                    </a:cubicBezTo>
                    <a:lnTo>
                      <a:pt x="1752586" y="6323076"/>
                    </a:lnTo>
                    <a:lnTo>
                      <a:pt x="380986" y="4224528"/>
                    </a:lnTo>
                    <a:cubicBezTo>
                      <a:pt x="312406" y="4128527"/>
                      <a:pt x="188951" y="4101073"/>
                      <a:pt x="92961" y="4169653"/>
                    </a:cubicBezTo>
                    <a:cubicBezTo>
                      <a:pt x="-3028" y="4238233"/>
                      <a:pt x="-30494" y="4361688"/>
                      <a:pt x="38086" y="4457677"/>
                    </a:cubicBezTo>
                    <a:close/>
                  </a:path>
                </a:pathLst>
              </a:custGeom>
              <a:grpFill/>
              <a:ln w="11430" cap="flat">
                <a:noFill/>
                <a:prstDash val="solid"/>
                <a:miter/>
              </a:ln>
            </p:spPr>
            <p:txBody>
              <a:bodyPr rtlCol="0" anchor="ctr"/>
              <a:lstStyle/>
              <a:p>
                <a:endParaRPr lang="en-US"/>
              </a:p>
            </p:txBody>
          </p:sp>
          <p:sp>
            <p:nvSpPr>
              <p:cNvPr id="302" name="Freeform: Shape 301">
                <a:extLst>
                  <a:ext uri="{FF2B5EF4-FFF2-40B4-BE49-F238E27FC236}">
                    <a16:creationId xmlns:a16="http://schemas.microsoft.com/office/drawing/2014/main" id="{4C106372-0D13-9CEA-210F-AE59914CBBE0}"/>
                  </a:ext>
                </a:extLst>
              </p:cNvPr>
              <p:cNvSpPr/>
              <p:nvPr/>
            </p:nvSpPr>
            <p:spPr>
              <a:xfrm>
                <a:off x="5814060" y="7418619"/>
                <a:ext cx="12755880" cy="4541732"/>
              </a:xfrm>
              <a:custGeom>
                <a:avLst/>
                <a:gdLst>
                  <a:gd name="connsiteX0" fmla="*/ 9052560 w 12755880"/>
                  <a:gd name="connsiteY0" fmla="*/ 1737 h 4541732"/>
                  <a:gd name="connsiteX1" fmla="*/ 8819411 w 12755880"/>
                  <a:gd name="connsiteY1" fmla="*/ 166306 h 4541732"/>
                  <a:gd name="connsiteX2" fmla="*/ 8983980 w 12755880"/>
                  <a:gd name="connsiteY2" fmla="*/ 399454 h 4541732"/>
                  <a:gd name="connsiteX3" fmla="*/ 12344400 w 12755880"/>
                  <a:gd name="connsiteY3" fmla="*/ 2155103 h 4541732"/>
                  <a:gd name="connsiteX4" fmla="*/ 6377940 w 12755880"/>
                  <a:gd name="connsiteY4" fmla="*/ 4116537 h 4541732"/>
                  <a:gd name="connsiteX5" fmla="*/ 411480 w 12755880"/>
                  <a:gd name="connsiteY5" fmla="*/ 2168819 h 4541732"/>
                  <a:gd name="connsiteX6" fmla="*/ 3771900 w 12755880"/>
                  <a:gd name="connsiteY6" fmla="*/ 413171 h 4541732"/>
                  <a:gd name="connsiteX7" fmla="*/ 3936469 w 12755880"/>
                  <a:gd name="connsiteY7" fmla="*/ 180021 h 4541732"/>
                  <a:gd name="connsiteX8" fmla="*/ 3703320 w 12755880"/>
                  <a:gd name="connsiteY8" fmla="*/ 15453 h 4541732"/>
                  <a:gd name="connsiteX9" fmla="*/ 0 w 12755880"/>
                  <a:gd name="connsiteY9" fmla="*/ 2168864 h 4541732"/>
                  <a:gd name="connsiteX10" fmla="*/ 6377940 w 12755880"/>
                  <a:gd name="connsiteY10" fmla="*/ 4541733 h 4541732"/>
                  <a:gd name="connsiteX11" fmla="*/ 12755880 w 12755880"/>
                  <a:gd name="connsiteY11" fmla="*/ 2168864 h 4541732"/>
                  <a:gd name="connsiteX12" fmla="*/ 9052560 w 12755880"/>
                  <a:gd name="connsiteY12" fmla="*/ 1737 h 4541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755880" h="4541732">
                    <a:moveTo>
                      <a:pt x="9052560" y="1737"/>
                    </a:moveTo>
                    <a:cubicBezTo>
                      <a:pt x="8942809" y="-11968"/>
                      <a:pt x="8833116" y="56612"/>
                      <a:pt x="8819411" y="166306"/>
                    </a:cubicBezTo>
                    <a:cubicBezTo>
                      <a:pt x="8805706" y="276057"/>
                      <a:pt x="8874286" y="385750"/>
                      <a:pt x="8983980" y="399454"/>
                    </a:cubicBezTo>
                    <a:cubicBezTo>
                      <a:pt x="11000232" y="728650"/>
                      <a:pt x="12344400" y="1441859"/>
                      <a:pt x="12344400" y="2155103"/>
                    </a:cubicBezTo>
                    <a:cubicBezTo>
                      <a:pt x="12344400" y="3101518"/>
                      <a:pt x="9944100" y="4116537"/>
                      <a:pt x="6377940" y="4116537"/>
                    </a:cubicBezTo>
                    <a:cubicBezTo>
                      <a:pt x="2811780" y="4116537"/>
                      <a:pt x="411480" y="3115246"/>
                      <a:pt x="411480" y="2168819"/>
                    </a:cubicBezTo>
                    <a:cubicBezTo>
                      <a:pt x="411480" y="1455610"/>
                      <a:pt x="1755648" y="756071"/>
                      <a:pt x="3771900" y="413171"/>
                    </a:cubicBezTo>
                    <a:cubicBezTo>
                      <a:pt x="3881651" y="399466"/>
                      <a:pt x="3963935" y="289715"/>
                      <a:pt x="3936469" y="180021"/>
                    </a:cubicBezTo>
                    <a:cubicBezTo>
                      <a:pt x="3922765" y="70270"/>
                      <a:pt x="3813014" y="-12014"/>
                      <a:pt x="3703320" y="15453"/>
                    </a:cubicBezTo>
                    <a:cubicBezTo>
                      <a:pt x="1412748" y="399523"/>
                      <a:pt x="0" y="1222460"/>
                      <a:pt x="0" y="2168864"/>
                    </a:cubicBezTo>
                    <a:cubicBezTo>
                      <a:pt x="0" y="3499317"/>
                      <a:pt x="2798064" y="4541733"/>
                      <a:pt x="6377940" y="4541733"/>
                    </a:cubicBezTo>
                    <a:cubicBezTo>
                      <a:pt x="9957816" y="4541733"/>
                      <a:pt x="12755880" y="3499328"/>
                      <a:pt x="12755880" y="2168864"/>
                    </a:cubicBezTo>
                    <a:cubicBezTo>
                      <a:pt x="12755880" y="1208744"/>
                      <a:pt x="11329415" y="385784"/>
                      <a:pt x="9052560" y="1737"/>
                    </a:cubicBezTo>
                    <a:close/>
                  </a:path>
                </a:pathLst>
              </a:custGeom>
              <a:grpFill/>
              <a:ln w="11430" cap="flat">
                <a:noFill/>
                <a:prstDash val="solid"/>
                <a:miter/>
              </a:ln>
            </p:spPr>
            <p:txBody>
              <a:bodyPr rtlCol="0" anchor="ctr"/>
              <a:lstStyle/>
              <a:p>
                <a:endParaRPr lang="en-US"/>
              </a:p>
            </p:txBody>
          </p:sp>
          <p:sp>
            <p:nvSpPr>
              <p:cNvPr id="303" name="Freeform: Shape 302">
                <a:extLst>
                  <a:ext uri="{FF2B5EF4-FFF2-40B4-BE49-F238E27FC236}">
                    <a16:creationId xmlns:a16="http://schemas.microsoft.com/office/drawing/2014/main" id="{2AE25FB7-D072-F612-A74C-EFC5552E34FC}"/>
                  </a:ext>
                </a:extLst>
              </p:cNvPr>
              <p:cNvSpPr/>
              <p:nvPr/>
            </p:nvSpPr>
            <p:spPr>
              <a:xfrm>
                <a:off x="7473718" y="8641080"/>
                <a:ext cx="9409153" cy="1961410"/>
              </a:xfrm>
              <a:custGeom>
                <a:avLst/>
                <a:gdLst>
                  <a:gd name="connsiteX0" fmla="*/ 2935201 w 9409153"/>
                  <a:gd name="connsiteY0" fmla="*/ 411480 h 1961410"/>
                  <a:gd name="connsiteX1" fmla="*/ 3003781 w 9409153"/>
                  <a:gd name="connsiteY1" fmla="*/ 411480 h 1961410"/>
                  <a:gd name="connsiteX2" fmla="*/ 3195817 w 9409153"/>
                  <a:gd name="connsiteY2" fmla="*/ 192036 h 1961410"/>
                  <a:gd name="connsiteX3" fmla="*/ 2976372 w 9409153"/>
                  <a:gd name="connsiteY3" fmla="*/ 0 h 1961410"/>
                  <a:gd name="connsiteX4" fmla="*/ 2907792 w 9409153"/>
                  <a:gd name="connsiteY4" fmla="*/ 0 h 1961410"/>
                  <a:gd name="connsiteX5" fmla="*/ 2770632 w 9409153"/>
                  <a:gd name="connsiteY5" fmla="*/ 13704 h 1961410"/>
                  <a:gd name="connsiteX6" fmla="*/ 0 w 9409153"/>
                  <a:gd name="connsiteY6" fmla="*/ 946416 h 1961410"/>
                  <a:gd name="connsiteX7" fmla="*/ 4704588 w 9409153"/>
                  <a:gd name="connsiteY7" fmla="*/ 1961411 h 1961410"/>
                  <a:gd name="connsiteX8" fmla="*/ 7927848 w 9409153"/>
                  <a:gd name="connsiteY8" fmla="*/ 1728262 h 1961410"/>
                  <a:gd name="connsiteX9" fmla="*/ 9409153 w 9409153"/>
                  <a:gd name="connsiteY9" fmla="*/ 960177 h 1961410"/>
                  <a:gd name="connsiteX10" fmla="*/ 6638544 w 9409153"/>
                  <a:gd name="connsiteY10" fmla="*/ 27466 h 1961410"/>
                  <a:gd name="connsiteX11" fmla="*/ 6501384 w 9409153"/>
                  <a:gd name="connsiteY11" fmla="*/ 13761 h 1961410"/>
                  <a:gd name="connsiteX12" fmla="*/ 6432804 w 9409153"/>
                  <a:gd name="connsiteY12" fmla="*/ 13761 h 1961410"/>
                  <a:gd name="connsiteX13" fmla="*/ 6213359 w 9409153"/>
                  <a:gd name="connsiteY13" fmla="*/ 205797 h 1961410"/>
                  <a:gd name="connsiteX14" fmla="*/ 6405395 w 9409153"/>
                  <a:gd name="connsiteY14" fmla="*/ 425242 h 1961410"/>
                  <a:gd name="connsiteX15" fmla="*/ 6473975 w 9409153"/>
                  <a:gd name="connsiteY15" fmla="*/ 425242 h 1961410"/>
                  <a:gd name="connsiteX16" fmla="*/ 6597431 w 9409153"/>
                  <a:gd name="connsiteY16" fmla="*/ 438946 h 1961410"/>
                  <a:gd name="connsiteX17" fmla="*/ 8970298 w 9409153"/>
                  <a:gd name="connsiteY17" fmla="*/ 960177 h 1961410"/>
                  <a:gd name="connsiteX18" fmla="*/ 4690906 w 9409153"/>
                  <a:gd name="connsiteY18" fmla="*/ 1563693 h 1961410"/>
                  <a:gd name="connsiteX19" fmla="*/ 411514 w 9409153"/>
                  <a:gd name="connsiteY19" fmla="*/ 960177 h 1961410"/>
                  <a:gd name="connsiteX20" fmla="*/ 2784382 w 9409153"/>
                  <a:gd name="connsiteY20" fmla="*/ 438946 h 1961410"/>
                  <a:gd name="connsiteX21" fmla="*/ 2935076 w 9409153"/>
                  <a:gd name="connsiteY21" fmla="*/ 411491 h 1961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409153" h="1961410">
                    <a:moveTo>
                      <a:pt x="2935201" y="411480"/>
                    </a:moveTo>
                    <a:lnTo>
                      <a:pt x="3003781" y="411480"/>
                    </a:lnTo>
                    <a:cubicBezTo>
                      <a:pt x="3113532" y="397776"/>
                      <a:pt x="3195817" y="301729"/>
                      <a:pt x="3195817" y="192036"/>
                    </a:cubicBezTo>
                    <a:cubicBezTo>
                      <a:pt x="3182112" y="82284"/>
                      <a:pt x="3086066" y="0"/>
                      <a:pt x="2976372" y="0"/>
                    </a:cubicBezTo>
                    <a:lnTo>
                      <a:pt x="2907792" y="0"/>
                    </a:lnTo>
                    <a:cubicBezTo>
                      <a:pt x="2866621" y="0"/>
                      <a:pt x="2811803" y="0"/>
                      <a:pt x="2770632" y="13704"/>
                    </a:cubicBezTo>
                    <a:cubicBezTo>
                      <a:pt x="932688" y="164569"/>
                      <a:pt x="0" y="480060"/>
                      <a:pt x="0" y="946416"/>
                    </a:cubicBezTo>
                    <a:cubicBezTo>
                      <a:pt x="0" y="1933944"/>
                      <a:pt x="4224528" y="1961411"/>
                      <a:pt x="4704588" y="1961411"/>
                    </a:cubicBezTo>
                    <a:cubicBezTo>
                      <a:pt x="5925312" y="1961411"/>
                      <a:pt x="7063741" y="1879127"/>
                      <a:pt x="7927848" y="1728262"/>
                    </a:cubicBezTo>
                    <a:cubicBezTo>
                      <a:pt x="9244584" y="1495113"/>
                      <a:pt x="9409153" y="1193327"/>
                      <a:pt x="9409153" y="960177"/>
                    </a:cubicBezTo>
                    <a:cubicBezTo>
                      <a:pt x="9409153" y="493822"/>
                      <a:pt x="8476465" y="178388"/>
                      <a:pt x="6638544" y="27466"/>
                    </a:cubicBezTo>
                    <a:cubicBezTo>
                      <a:pt x="6597374" y="27466"/>
                      <a:pt x="6556259" y="27466"/>
                      <a:pt x="6501384" y="13761"/>
                    </a:cubicBezTo>
                    <a:lnTo>
                      <a:pt x="6432804" y="13761"/>
                    </a:lnTo>
                    <a:cubicBezTo>
                      <a:pt x="6323054" y="13761"/>
                      <a:pt x="6227064" y="96046"/>
                      <a:pt x="6213359" y="205797"/>
                    </a:cubicBezTo>
                    <a:cubicBezTo>
                      <a:pt x="6199655" y="315548"/>
                      <a:pt x="6295644" y="411537"/>
                      <a:pt x="6405395" y="425242"/>
                    </a:cubicBezTo>
                    <a:lnTo>
                      <a:pt x="6473975" y="425242"/>
                    </a:lnTo>
                    <a:cubicBezTo>
                      <a:pt x="6515146" y="425242"/>
                      <a:pt x="6556259" y="425242"/>
                      <a:pt x="6597431" y="438946"/>
                    </a:cubicBezTo>
                    <a:cubicBezTo>
                      <a:pt x="8284499" y="576106"/>
                      <a:pt x="8874286" y="850426"/>
                      <a:pt x="8970298" y="960177"/>
                    </a:cubicBezTo>
                    <a:cubicBezTo>
                      <a:pt x="8778263" y="1179622"/>
                      <a:pt x="7255799" y="1563693"/>
                      <a:pt x="4690906" y="1563693"/>
                    </a:cubicBezTo>
                    <a:cubicBezTo>
                      <a:pt x="2126014" y="1563693"/>
                      <a:pt x="603538" y="1193384"/>
                      <a:pt x="411514" y="960177"/>
                    </a:cubicBezTo>
                    <a:cubicBezTo>
                      <a:pt x="521265" y="850438"/>
                      <a:pt x="1097314" y="576106"/>
                      <a:pt x="2784382" y="438946"/>
                    </a:cubicBezTo>
                    <a:cubicBezTo>
                      <a:pt x="2852780" y="411491"/>
                      <a:pt x="2893905" y="411491"/>
                      <a:pt x="2935076" y="411491"/>
                    </a:cubicBezTo>
                    <a:close/>
                  </a:path>
                </a:pathLst>
              </a:custGeom>
              <a:grpFill/>
              <a:ln w="11430" cap="flat">
                <a:noFill/>
                <a:prstDash val="solid"/>
                <a:miter/>
              </a:ln>
            </p:spPr>
            <p:txBody>
              <a:bodyPr rtlCol="0" anchor="ctr"/>
              <a:lstStyle/>
              <a:p>
                <a:endParaRPr lang="en-US"/>
              </a:p>
            </p:txBody>
          </p:sp>
        </p:grpSp>
      </p:grpSp>
      <p:grpSp>
        <p:nvGrpSpPr>
          <p:cNvPr id="15" name="Grupo 14">
            <a:extLst>
              <a:ext uri="{FF2B5EF4-FFF2-40B4-BE49-F238E27FC236}">
                <a16:creationId xmlns:a16="http://schemas.microsoft.com/office/drawing/2014/main" id="{636CD123-6189-9906-7E36-729146463A74}"/>
              </a:ext>
            </a:extLst>
          </p:cNvPr>
          <p:cNvGrpSpPr/>
          <p:nvPr/>
        </p:nvGrpSpPr>
        <p:grpSpPr>
          <a:xfrm>
            <a:off x="15325230" y="9268817"/>
            <a:ext cx="5090160" cy="3444240"/>
            <a:chOff x="15325230" y="9268817"/>
            <a:chExt cx="5090160" cy="3444240"/>
          </a:xfrm>
        </p:grpSpPr>
        <p:sp>
          <p:nvSpPr>
            <p:cNvPr id="18" name="Rectangle: Rounded Corners 17">
              <a:extLst>
                <a:ext uri="{FF2B5EF4-FFF2-40B4-BE49-F238E27FC236}">
                  <a16:creationId xmlns:a16="http://schemas.microsoft.com/office/drawing/2014/main" id="{431C6850-32E7-5171-73F2-F65BC72308B1}"/>
                </a:ext>
              </a:extLst>
            </p:cNvPr>
            <p:cNvSpPr/>
            <p:nvPr/>
          </p:nvSpPr>
          <p:spPr>
            <a:xfrm>
              <a:off x="15325230" y="9268817"/>
              <a:ext cx="5090160" cy="3444240"/>
            </a:xfrm>
            <a:prstGeom prst="roundRect">
              <a:avLst/>
            </a:prstGeom>
            <a:noFill/>
            <a:ln w="12700" cap="flat">
              <a:gradFill>
                <a:gsLst>
                  <a:gs pos="0">
                    <a:srgbClr val="18D0F8"/>
                  </a:gs>
                  <a:gs pos="100000">
                    <a:srgbClr val="011832"/>
                  </a:gs>
                </a:gsLst>
                <a:lin ang="5400000" scaled="1"/>
              </a:gra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260" name="Digital Security"/>
            <p:cNvSpPr txBox="1">
              <a:spLocks/>
            </p:cNvSpPr>
            <p:nvPr/>
          </p:nvSpPr>
          <p:spPr>
            <a:xfrm>
              <a:off x="15669945" y="10781403"/>
              <a:ext cx="4400730" cy="1087477"/>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spAutoFit/>
            </a:bodyPr>
            <a:lstStyle>
              <a:lvl1pPr>
                <a:lnSpc>
                  <a:spcPct val="120000"/>
                </a:lnSpc>
                <a:defRPr sz="3200">
                  <a:solidFill>
                    <a:srgbClr val="FFFFFF"/>
                  </a:solidFill>
                </a:defRPr>
              </a:lvl1pPr>
            </a:lstStyle>
            <a:p>
              <a:pPr marL="0" indent="0" algn="ctr">
                <a:lnSpc>
                  <a:spcPct val="100000"/>
                </a:lnSpc>
                <a:buNone/>
              </a:pPr>
              <a:r>
                <a:rPr lang="en-US" sz="3200" dirty="0">
                  <a:latin typeface="DM Sans" pitchFamily="2" charset="0"/>
                </a:rPr>
                <a:t>Bank cross-selling in the digital era.</a:t>
              </a:r>
            </a:p>
          </p:txBody>
        </p:sp>
        <p:grpSp>
          <p:nvGrpSpPr>
            <p:cNvPr id="316" name="Group 315">
              <a:extLst>
                <a:ext uri="{FF2B5EF4-FFF2-40B4-BE49-F238E27FC236}">
                  <a16:creationId xmlns:a16="http://schemas.microsoft.com/office/drawing/2014/main" id="{E9591B1B-3C01-C2BD-276C-F6B7D1E481A9}"/>
                </a:ext>
              </a:extLst>
            </p:cNvPr>
            <p:cNvGrpSpPr/>
            <p:nvPr/>
          </p:nvGrpSpPr>
          <p:grpSpPr>
            <a:xfrm>
              <a:off x="17389913" y="9611401"/>
              <a:ext cx="960794" cy="965010"/>
              <a:chOff x="5762045" y="427737"/>
              <a:chExt cx="12857030" cy="12913472"/>
            </a:xfrm>
            <a:solidFill>
              <a:srgbClr val="FFFFFF"/>
            </a:solidFill>
          </p:grpSpPr>
          <p:sp>
            <p:nvSpPr>
              <p:cNvPr id="311" name="Freeform: Shape 310">
                <a:extLst>
                  <a:ext uri="{FF2B5EF4-FFF2-40B4-BE49-F238E27FC236}">
                    <a16:creationId xmlns:a16="http://schemas.microsoft.com/office/drawing/2014/main" id="{76E850F3-1466-CCE5-7BA4-B65ECB2A4F17}"/>
                  </a:ext>
                </a:extLst>
              </p:cNvPr>
              <p:cNvSpPr/>
              <p:nvPr/>
            </p:nvSpPr>
            <p:spPr>
              <a:xfrm>
                <a:off x="5762045" y="427737"/>
                <a:ext cx="12857030" cy="12913472"/>
              </a:xfrm>
              <a:custGeom>
                <a:avLst/>
                <a:gdLst>
                  <a:gd name="connsiteX0" fmla="*/ 11436295 w 12857030"/>
                  <a:gd name="connsiteY0" fmla="*/ 9216325 h 12913472"/>
                  <a:gd name="connsiteX1" fmla="*/ 9858383 w 12857030"/>
                  <a:gd name="connsiteY1" fmla="*/ 9216325 h 12913472"/>
                  <a:gd name="connsiteX2" fmla="*/ 9252948 w 12857030"/>
                  <a:gd name="connsiteY2" fmla="*/ 9644950 h 12913472"/>
                  <a:gd name="connsiteX3" fmla="*/ 8143883 w 12857030"/>
                  <a:gd name="connsiteY3" fmla="*/ 9644950 h 12913472"/>
                  <a:gd name="connsiteX4" fmla="*/ 8143883 w 12857030"/>
                  <a:gd name="connsiteY4" fmla="*/ 8996652 h 12913472"/>
                  <a:gd name="connsiteX5" fmla="*/ 8358196 w 12857030"/>
                  <a:gd name="connsiteY5" fmla="*/ 9002012 h 12913472"/>
                  <a:gd name="connsiteX6" fmla="*/ 8393023 w 12857030"/>
                  <a:gd name="connsiteY6" fmla="*/ 9002012 h 12913472"/>
                  <a:gd name="connsiteX7" fmla="*/ 10289717 w 12857030"/>
                  <a:gd name="connsiteY7" fmla="*/ 8568027 h 12913472"/>
                  <a:gd name="connsiteX8" fmla="*/ 10646013 w 12857030"/>
                  <a:gd name="connsiteY8" fmla="*/ 8541235 h 12913472"/>
                  <a:gd name="connsiteX9" fmla="*/ 12105978 w 12857030"/>
                  <a:gd name="connsiteY9" fmla="*/ 8977895 h 12913472"/>
                  <a:gd name="connsiteX10" fmla="*/ 12818525 w 12857030"/>
                  <a:gd name="connsiteY10" fmla="*/ 8594807 h 12913472"/>
                  <a:gd name="connsiteX11" fmla="*/ 12815895 w 12857030"/>
                  <a:gd name="connsiteY11" fmla="*/ 8254582 h 12913472"/>
                  <a:gd name="connsiteX12" fmla="*/ 12365782 w 12857030"/>
                  <a:gd name="connsiteY12" fmla="*/ 6869609 h 12913472"/>
                  <a:gd name="connsiteX13" fmla="*/ 12392643 w 12857030"/>
                  <a:gd name="connsiteY13" fmla="*/ 6491882 h 12913472"/>
                  <a:gd name="connsiteX14" fmla="*/ 10343209 w 12857030"/>
                  <a:gd name="connsiteY14" fmla="*/ 464384 h 12913472"/>
                  <a:gd name="connsiteX15" fmla="*/ 4315713 w 12857030"/>
                  <a:gd name="connsiteY15" fmla="*/ 2513785 h 12913472"/>
                  <a:gd name="connsiteX16" fmla="*/ 3857622 w 12857030"/>
                  <a:gd name="connsiteY16" fmla="*/ 4287263 h 12913472"/>
                  <a:gd name="connsiteX17" fmla="*/ 642938 w 12857030"/>
                  <a:gd name="connsiteY17" fmla="*/ 4287263 h 12913472"/>
                  <a:gd name="connsiteX18" fmla="*/ 0 w 12857030"/>
                  <a:gd name="connsiteY18" fmla="*/ 4930201 h 12913472"/>
                  <a:gd name="connsiteX19" fmla="*/ 0 w 12857030"/>
                  <a:gd name="connsiteY19" fmla="*/ 12216814 h 12913472"/>
                  <a:gd name="connsiteX20" fmla="*/ 642938 w 12857030"/>
                  <a:gd name="connsiteY20" fmla="*/ 12859752 h 12913472"/>
                  <a:gd name="connsiteX21" fmla="*/ 7500934 w 12857030"/>
                  <a:gd name="connsiteY21" fmla="*/ 12859752 h 12913472"/>
                  <a:gd name="connsiteX22" fmla="*/ 8143872 w 12857030"/>
                  <a:gd name="connsiteY22" fmla="*/ 12216814 h 12913472"/>
                  <a:gd name="connsiteX23" fmla="*/ 8143872 w 12857030"/>
                  <a:gd name="connsiteY23" fmla="*/ 11147880 h 12913472"/>
                  <a:gd name="connsiteX24" fmla="*/ 10525427 w 12857030"/>
                  <a:gd name="connsiteY24" fmla="*/ 11544388 h 12913472"/>
                  <a:gd name="connsiteX25" fmla="*/ 10718308 w 12857030"/>
                  <a:gd name="connsiteY25" fmla="*/ 12889241 h 12913472"/>
                  <a:gd name="connsiteX26" fmla="*/ 11141629 w 12857030"/>
                  <a:gd name="connsiteY26" fmla="*/ 12827633 h 12913472"/>
                  <a:gd name="connsiteX27" fmla="*/ 10905829 w 12857030"/>
                  <a:gd name="connsiteY27" fmla="*/ 11172112 h 12913472"/>
                  <a:gd name="connsiteX28" fmla="*/ 7069692 w 12857030"/>
                  <a:gd name="connsiteY28" fmla="*/ 10531872 h 12913472"/>
                  <a:gd name="connsiteX29" fmla="*/ 6922347 w 12857030"/>
                  <a:gd name="connsiteY29" fmla="*/ 10443473 h 12913472"/>
                  <a:gd name="connsiteX30" fmla="*/ 6967897 w 12857030"/>
                  <a:gd name="connsiteY30" fmla="*/ 10119329 h 12913472"/>
                  <a:gd name="connsiteX31" fmla="*/ 7107205 w 12857030"/>
                  <a:gd name="connsiteY31" fmla="*/ 10073792 h 12913472"/>
                  <a:gd name="connsiteX32" fmla="*/ 9252959 w 12857030"/>
                  <a:gd name="connsiteY32" fmla="*/ 10073792 h 12913472"/>
                  <a:gd name="connsiteX33" fmla="*/ 9858394 w 12857030"/>
                  <a:gd name="connsiteY33" fmla="*/ 10502417 h 12913472"/>
                  <a:gd name="connsiteX34" fmla="*/ 10538834 w 12857030"/>
                  <a:gd name="connsiteY34" fmla="*/ 10502417 h 12913472"/>
                  <a:gd name="connsiteX35" fmla="*/ 10691527 w 12857030"/>
                  <a:gd name="connsiteY35" fmla="*/ 10564025 h 12913472"/>
                  <a:gd name="connsiteX36" fmla="*/ 10994239 w 12857030"/>
                  <a:gd name="connsiteY36" fmla="*/ 10866737 h 12913472"/>
                  <a:gd name="connsiteX37" fmla="*/ 11296963 w 12857030"/>
                  <a:gd name="connsiteY37" fmla="*/ 10564025 h 12913472"/>
                  <a:gd name="connsiteX38" fmla="*/ 10991554 w 12857030"/>
                  <a:gd name="connsiteY38" fmla="*/ 10261313 h 12913472"/>
                  <a:gd name="connsiteX39" fmla="*/ 10536136 w 12857030"/>
                  <a:gd name="connsiteY39" fmla="*/ 10073792 h 12913472"/>
                  <a:gd name="connsiteX40" fmla="*/ 9858371 w 12857030"/>
                  <a:gd name="connsiteY40" fmla="*/ 10073792 h 12913472"/>
                  <a:gd name="connsiteX41" fmla="*/ 9644059 w 12857030"/>
                  <a:gd name="connsiteY41" fmla="*/ 9859479 h 12913472"/>
                  <a:gd name="connsiteX42" fmla="*/ 9858371 w 12857030"/>
                  <a:gd name="connsiteY42" fmla="*/ 9645167 h 12913472"/>
                  <a:gd name="connsiteX43" fmla="*/ 11436295 w 12857030"/>
                  <a:gd name="connsiteY43" fmla="*/ 9645167 h 12913472"/>
                  <a:gd name="connsiteX44" fmla="*/ 11645235 w 12857030"/>
                  <a:gd name="connsiteY44" fmla="*/ 9805896 h 12913472"/>
                  <a:gd name="connsiteX45" fmla="*/ 12438134 w 12857030"/>
                  <a:gd name="connsiteY45" fmla="*/ 12913472 h 12913472"/>
                  <a:gd name="connsiteX46" fmla="*/ 12853386 w 12857030"/>
                  <a:gd name="connsiteY46" fmla="*/ 12806373 h 12913472"/>
                  <a:gd name="connsiteX47" fmla="*/ 12060487 w 12857030"/>
                  <a:gd name="connsiteY47" fmla="*/ 9698739 h 12913472"/>
                  <a:gd name="connsiteX48" fmla="*/ 11436295 w 12857030"/>
                  <a:gd name="connsiteY48" fmla="*/ 9216531 h 12913472"/>
                  <a:gd name="connsiteX49" fmla="*/ 12430132 w 12857030"/>
                  <a:gd name="connsiteY49" fmla="*/ 4501450 h 12913472"/>
                  <a:gd name="connsiteX50" fmla="*/ 12012252 w 12857030"/>
                  <a:gd name="connsiteY50" fmla="*/ 6301675 h 12913472"/>
                  <a:gd name="connsiteX51" fmla="*/ 11961388 w 12857030"/>
                  <a:gd name="connsiteY51" fmla="*/ 7000871 h 12913472"/>
                  <a:gd name="connsiteX52" fmla="*/ 12411388 w 12857030"/>
                  <a:gd name="connsiteY52" fmla="*/ 8385844 h 12913472"/>
                  <a:gd name="connsiteX53" fmla="*/ 12320290 w 12857030"/>
                  <a:gd name="connsiteY53" fmla="*/ 8565329 h 12913472"/>
                  <a:gd name="connsiteX54" fmla="*/ 12234565 w 12857030"/>
                  <a:gd name="connsiteY54" fmla="*/ 8565329 h 12913472"/>
                  <a:gd name="connsiteX55" fmla="*/ 10774658 w 12857030"/>
                  <a:gd name="connsiteY55" fmla="*/ 8128669 h 12913472"/>
                  <a:gd name="connsiteX56" fmla="*/ 10110289 w 12857030"/>
                  <a:gd name="connsiteY56" fmla="*/ 8179567 h 12913472"/>
                  <a:gd name="connsiteX57" fmla="*/ 8395789 w 12857030"/>
                  <a:gd name="connsiteY57" fmla="*/ 8573364 h 12913472"/>
                  <a:gd name="connsiteX58" fmla="*/ 5526630 w 12857030"/>
                  <a:gd name="connsiteY58" fmla="*/ 7397332 h 12913472"/>
                  <a:gd name="connsiteX59" fmla="*/ 5060503 w 12857030"/>
                  <a:gd name="connsiteY59" fmla="*/ 6858876 h 12913472"/>
                  <a:gd name="connsiteX60" fmla="*/ 6322261 w 12857030"/>
                  <a:gd name="connsiteY60" fmla="*/ 6858876 h 12913472"/>
                  <a:gd name="connsiteX61" fmla="*/ 6426743 w 12857030"/>
                  <a:gd name="connsiteY61" fmla="*/ 6885668 h 12913472"/>
                  <a:gd name="connsiteX62" fmla="*/ 7811716 w 12857030"/>
                  <a:gd name="connsiteY62" fmla="*/ 7654519 h 12913472"/>
                  <a:gd name="connsiteX63" fmla="*/ 8907384 w 12857030"/>
                  <a:gd name="connsiteY63" fmla="*/ 7622366 h 12913472"/>
                  <a:gd name="connsiteX64" fmla="*/ 10646001 w 12857030"/>
                  <a:gd name="connsiteY64" fmla="*/ 6515976 h 12913472"/>
                  <a:gd name="connsiteX65" fmla="*/ 10836208 w 12857030"/>
                  <a:gd name="connsiteY65" fmla="*/ 5656052 h 12913472"/>
                  <a:gd name="connsiteX66" fmla="*/ 10053961 w 12857030"/>
                  <a:gd name="connsiteY66" fmla="*/ 5422982 h 12913472"/>
                  <a:gd name="connsiteX67" fmla="*/ 9861080 w 12857030"/>
                  <a:gd name="connsiteY67" fmla="*/ 5511394 h 12913472"/>
                  <a:gd name="connsiteX68" fmla="*/ 9861080 w 12857030"/>
                  <a:gd name="connsiteY68" fmla="*/ 4287126 h 12913472"/>
                  <a:gd name="connsiteX69" fmla="*/ 9898582 w 12857030"/>
                  <a:gd name="connsiteY69" fmla="*/ 4287126 h 12913472"/>
                  <a:gd name="connsiteX70" fmla="*/ 10353999 w 12857030"/>
                  <a:gd name="connsiteY70" fmla="*/ 4099605 h 12913472"/>
                  <a:gd name="connsiteX71" fmla="*/ 10530810 w 12857030"/>
                  <a:gd name="connsiteY71" fmla="*/ 3922795 h 12913472"/>
                  <a:gd name="connsiteX72" fmla="*/ 10683503 w 12857030"/>
                  <a:gd name="connsiteY72" fmla="*/ 3861176 h 12913472"/>
                  <a:gd name="connsiteX73" fmla="*/ 12384641 w 12857030"/>
                  <a:gd name="connsiteY73" fmla="*/ 3861176 h 12913472"/>
                  <a:gd name="connsiteX74" fmla="*/ 12430132 w 12857030"/>
                  <a:gd name="connsiteY74" fmla="*/ 4501439 h 12913472"/>
                  <a:gd name="connsiteX75" fmla="*/ 7715293 w 12857030"/>
                  <a:gd name="connsiteY75" fmla="*/ 4715763 h 12913472"/>
                  <a:gd name="connsiteX76" fmla="*/ 7286668 w 12857030"/>
                  <a:gd name="connsiteY76" fmla="*/ 4715763 h 12913472"/>
                  <a:gd name="connsiteX77" fmla="*/ 7286668 w 12857030"/>
                  <a:gd name="connsiteY77" fmla="*/ 3858513 h 12913472"/>
                  <a:gd name="connsiteX78" fmla="*/ 7715293 w 12857030"/>
                  <a:gd name="connsiteY78" fmla="*/ 3858513 h 12913472"/>
                  <a:gd name="connsiteX79" fmla="*/ 7715293 w 12857030"/>
                  <a:gd name="connsiteY79" fmla="*/ 4287138 h 12913472"/>
                  <a:gd name="connsiteX80" fmla="*/ 8143918 w 12857030"/>
                  <a:gd name="connsiteY80" fmla="*/ 4287138 h 12913472"/>
                  <a:gd name="connsiteX81" fmla="*/ 8143918 w 12857030"/>
                  <a:gd name="connsiteY81" fmla="*/ 3858513 h 12913472"/>
                  <a:gd name="connsiteX82" fmla="*/ 8610044 w 12857030"/>
                  <a:gd name="connsiteY82" fmla="*/ 3858513 h 12913472"/>
                  <a:gd name="connsiteX83" fmla="*/ 9215480 w 12857030"/>
                  <a:gd name="connsiteY83" fmla="*/ 4287138 h 12913472"/>
                  <a:gd name="connsiteX84" fmla="*/ 9429792 w 12857030"/>
                  <a:gd name="connsiteY84" fmla="*/ 4287138 h 12913472"/>
                  <a:gd name="connsiteX85" fmla="*/ 9429792 w 12857030"/>
                  <a:gd name="connsiteY85" fmla="*/ 5706972 h 12913472"/>
                  <a:gd name="connsiteX86" fmla="*/ 8679699 w 12857030"/>
                  <a:gd name="connsiteY86" fmla="*/ 6047198 h 12913472"/>
                  <a:gd name="connsiteX87" fmla="*/ 8082299 w 12857030"/>
                  <a:gd name="connsiteY87" fmla="*/ 6012371 h 12913472"/>
                  <a:gd name="connsiteX88" fmla="*/ 7972468 w 12857030"/>
                  <a:gd name="connsiteY88" fmla="*/ 5945402 h 12913472"/>
                  <a:gd name="connsiteX89" fmla="*/ 8307332 w 12857030"/>
                  <a:gd name="connsiteY89" fmla="*/ 5098873 h 12913472"/>
                  <a:gd name="connsiteX90" fmla="*/ 7715293 w 12857030"/>
                  <a:gd name="connsiteY90" fmla="*/ 4715786 h 12913472"/>
                  <a:gd name="connsiteX91" fmla="*/ 8610044 w 12857030"/>
                  <a:gd name="connsiteY91" fmla="*/ 3429888 h 12913472"/>
                  <a:gd name="connsiteX92" fmla="*/ 7206326 w 12857030"/>
                  <a:gd name="connsiteY92" fmla="*/ 3429888 h 12913472"/>
                  <a:gd name="connsiteX93" fmla="*/ 8253783 w 12857030"/>
                  <a:gd name="connsiteY93" fmla="*/ 2953039 h 12913472"/>
                  <a:gd name="connsiteX94" fmla="*/ 8851183 w 12857030"/>
                  <a:gd name="connsiteY94" fmla="*/ 2987867 h 12913472"/>
                  <a:gd name="connsiteX95" fmla="*/ 8961014 w 12857030"/>
                  <a:gd name="connsiteY95" fmla="*/ 3054835 h 12913472"/>
                  <a:gd name="connsiteX96" fmla="*/ 8610078 w 12857030"/>
                  <a:gd name="connsiteY96" fmla="*/ 3429876 h 12913472"/>
                  <a:gd name="connsiteX97" fmla="*/ 7715293 w 12857030"/>
                  <a:gd name="connsiteY97" fmla="*/ 5144388 h 12913472"/>
                  <a:gd name="connsiteX98" fmla="*/ 7929605 w 12857030"/>
                  <a:gd name="connsiteY98" fmla="*/ 5358700 h 12913472"/>
                  <a:gd name="connsiteX99" fmla="*/ 7715293 w 12857030"/>
                  <a:gd name="connsiteY99" fmla="*/ 5573013 h 12913472"/>
                  <a:gd name="connsiteX100" fmla="*/ 7072355 w 12857030"/>
                  <a:gd name="connsiteY100" fmla="*/ 5573013 h 12913472"/>
                  <a:gd name="connsiteX101" fmla="*/ 7072355 w 12857030"/>
                  <a:gd name="connsiteY101" fmla="*/ 6001638 h 12913472"/>
                  <a:gd name="connsiteX102" fmla="*/ 7227734 w 12857030"/>
                  <a:gd name="connsiteY102" fmla="*/ 6001638 h 12913472"/>
                  <a:gd name="connsiteX103" fmla="*/ 7862637 w 12857030"/>
                  <a:gd name="connsiteY103" fmla="*/ 6382040 h 12913472"/>
                  <a:gd name="connsiteX104" fmla="*/ 8856509 w 12857030"/>
                  <a:gd name="connsiteY104" fmla="*/ 6438298 h 12913472"/>
                  <a:gd name="connsiteX105" fmla="*/ 10228109 w 12857030"/>
                  <a:gd name="connsiteY105" fmla="*/ 5814117 h 12913472"/>
                  <a:gd name="connsiteX106" fmla="*/ 10485284 w 12857030"/>
                  <a:gd name="connsiteY106" fmla="*/ 5910552 h 12913472"/>
                  <a:gd name="connsiteX107" fmla="*/ 10412955 w 12857030"/>
                  <a:gd name="connsiteY107" fmla="*/ 6154331 h 12913472"/>
                  <a:gd name="connsiteX108" fmla="*/ 8674338 w 12857030"/>
                  <a:gd name="connsiteY108" fmla="*/ 7260721 h 12913472"/>
                  <a:gd name="connsiteX109" fmla="*/ 8018005 w 12857030"/>
                  <a:gd name="connsiteY109" fmla="*/ 7279477 h 12913472"/>
                  <a:gd name="connsiteX110" fmla="*/ 6630288 w 12857030"/>
                  <a:gd name="connsiteY110" fmla="*/ 6510627 h 12913472"/>
                  <a:gd name="connsiteX111" fmla="*/ 6316855 w 12857030"/>
                  <a:gd name="connsiteY111" fmla="*/ 6430263 h 12913472"/>
                  <a:gd name="connsiteX112" fmla="*/ 4781806 w 12857030"/>
                  <a:gd name="connsiteY112" fmla="*/ 6430263 h 12913472"/>
                  <a:gd name="connsiteX113" fmla="*/ 4430871 w 12857030"/>
                  <a:gd name="connsiteY113" fmla="*/ 5573013 h 12913472"/>
                  <a:gd name="connsiteX114" fmla="*/ 6249841 w 12857030"/>
                  <a:gd name="connsiteY114" fmla="*/ 5573013 h 12913472"/>
                  <a:gd name="connsiteX115" fmla="*/ 6705258 w 12857030"/>
                  <a:gd name="connsiteY115" fmla="*/ 5385492 h 12913472"/>
                  <a:gd name="connsiteX116" fmla="*/ 6882068 w 12857030"/>
                  <a:gd name="connsiteY116" fmla="*/ 5208681 h 12913472"/>
                  <a:gd name="connsiteX117" fmla="*/ 7034762 w 12857030"/>
                  <a:gd name="connsiteY117" fmla="*/ 5147062 h 12913472"/>
                  <a:gd name="connsiteX118" fmla="*/ 7715201 w 12857030"/>
                  <a:gd name="connsiteY118" fmla="*/ 5147062 h 12913472"/>
                  <a:gd name="connsiteX119" fmla="*/ 12288173 w 12857030"/>
                  <a:gd name="connsiteY119" fmla="*/ 3429888 h 12913472"/>
                  <a:gd name="connsiteX120" fmla="*/ 10678177 w 12857030"/>
                  <a:gd name="connsiteY120" fmla="*/ 3429888 h 12913472"/>
                  <a:gd name="connsiteX121" fmla="*/ 10222760 w 12857030"/>
                  <a:gd name="connsiteY121" fmla="*/ 3617408 h 12913472"/>
                  <a:gd name="connsiteX122" fmla="*/ 10045949 w 12857030"/>
                  <a:gd name="connsiteY122" fmla="*/ 3794219 h 12913472"/>
                  <a:gd name="connsiteX123" fmla="*/ 9893256 w 12857030"/>
                  <a:gd name="connsiteY123" fmla="*/ 3855838 h 12913472"/>
                  <a:gd name="connsiteX124" fmla="*/ 9215491 w 12857030"/>
                  <a:gd name="connsiteY124" fmla="*/ 3855838 h 12913472"/>
                  <a:gd name="connsiteX125" fmla="*/ 9001178 w 12857030"/>
                  <a:gd name="connsiteY125" fmla="*/ 3641525 h 12913472"/>
                  <a:gd name="connsiteX126" fmla="*/ 9215491 w 12857030"/>
                  <a:gd name="connsiteY126" fmla="*/ 3427213 h 12913472"/>
                  <a:gd name="connsiteX127" fmla="*/ 9858428 w 12857030"/>
                  <a:gd name="connsiteY127" fmla="*/ 3427213 h 12913472"/>
                  <a:gd name="connsiteX128" fmla="*/ 9858428 w 12857030"/>
                  <a:gd name="connsiteY128" fmla="*/ 2998588 h 12913472"/>
                  <a:gd name="connsiteX129" fmla="*/ 9703049 w 12857030"/>
                  <a:gd name="connsiteY129" fmla="*/ 2998588 h 12913472"/>
                  <a:gd name="connsiteX130" fmla="*/ 9068147 w 12857030"/>
                  <a:gd name="connsiteY130" fmla="*/ 2618186 h 12913472"/>
                  <a:gd name="connsiteX131" fmla="*/ 8074274 w 12857030"/>
                  <a:gd name="connsiteY131" fmla="*/ 2561927 h 12913472"/>
                  <a:gd name="connsiteX132" fmla="*/ 6702674 w 12857030"/>
                  <a:gd name="connsiteY132" fmla="*/ 3186108 h 12913472"/>
                  <a:gd name="connsiteX133" fmla="*/ 6445499 w 12857030"/>
                  <a:gd name="connsiteY133" fmla="*/ 3089662 h 12913472"/>
                  <a:gd name="connsiteX134" fmla="*/ 6517828 w 12857030"/>
                  <a:gd name="connsiteY134" fmla="*/ 2845883 h 12913472"/>
                  <a:gd name="connsiteX135" fmla="*/ 8256446 w 12857030"/>
                  <a:gd name="connsiteY135" fmla="*/ 1742179 h 12913472"/>
                  <a:gd name="connsiteX136" fmla="*/ 8912779 w 12857030"/>
                  <a:gd name="connsiteY136" fmla="*/ 1723434 h 12913472"/>
                  <a:gd name="connsiteX137" fmla="*/ 10297752 w 12857030"/>
                  <a:gd name="connsiteY137" fmla="*/ 2492285 h 12913472"/>
                  <a:gd name="connsiteX138" fmla="*/ 10611186 w 12857030"/>
                  <a:gd name="connsiteY138" fmla="*/ 2572649 h 12913472"/>
                  <a:gd name="connsiteX139" fmla="*/ 11947901 w 12857030"/>
                  <a:gd name="connsiteY139" fmla="*/ 2572649 h 12913472"/>
                  <a:gd name="connsiteX140" fmla="*/ 12288173 w 12857030"/>
                  <a:gd name="connsiteY140" fmla="*/ 3429899 h 12913472"/>
                  <a:gd name="connsiteX141" fmla="*/ 5478441 w 12857030"/>
                  <a:gd name="connsiteY141" fmla="*/ 1621662 h 12913472"/>
                  <a:gd name="connsiteX142" fmla="*/ 8358230 w 12857030"/>
                  <a:gd name="connsiteY142" fmla="*/ 429512 h 12913472"/>
                  <a:gd name="connsiteX143" fmla="*/ 8414488 w 12857030"/>
                  <a:gd name="connsiteY143" fmla="*/ 429512 h 12913472"/>
                  <a:gd name="connsiteX144" fmla="*/ 11685355 w 12857030"/>
                  <a:gd name="connsiteY144" fmla="*/ 2144013 h 12913472"/>
                  <a:gd name="connsiteX145" fmla="*/ 10613849 w 12857030"/>
                  <a:gd name="connsiteY145" fmla="*/ 2144013 h 12913472"/>
                  <a:gd name="connsiteX146" fmla="*/ 10509367 w 12857030"/>
                  <a:gd name="connsiteY146" fmla="*/ 2117221 h 12913472"/>
                  <a:gd name="connsiteX147" fmla="*/ 9124394 w 12857030"/>
                  <a:gd name="connsiteY147" fmla="*/ 1348370 h 12913472"/>
                  <a:gd name="connsiteX148" fmla="*/ 8028726 w 12857030"/>
                  <a:gd name="connsiteY148" fmla="*/ 1380523 h 12913472"/>
                  <a:gd name="connsiteX149" fmla="*/ 6290109 w 12857030"/>
                  <a:gd name="connsiteY149" fmla="*/ 2486913 h 12913472"/>
                  <a:gd name="connsiteX150" fmla="*/ 6097228 w 12857030"/>
                  <a:gd name="connsiteY150" fmla="*/ 3344163 h 12913472"/>
                  <a:gd name="connsiteX151" fmla="*/ 6858031 w 12857030"/>
                  <a:gd name="connsiteY151" fmla="*/ 3587942 h 12913472"/>
                  <a:gd name="connsiteX152" fmla="*/ 6858031 w 12857030"/>
                  <a:gd name="connsiteY152" fmla="*/ 4742600 h 12913472"/>
                  <a:gd name="connsiteX153" fmla="*/ 6582099 w 12857030"/>
                  <a:gd name="connsiteY153" fmla="*/ 4906015 h 12913472"/>
                  <a:gd name="connsiteX154" fmla="*/ 6405289 w 12857030"/>
                  <a:gd name="connsiteY154" fmla="*/ 5082826 h 12913472"/>
                  <a:gd name="connsiteX155" fmla="*/ 6252595 w 12857030"/>
                  <a:gd name="connsiteY155" fmla="*/ 5144433 h 12913472"/>
                  <a:gd name="connsiteX156" fmla="*/ 4339899 w 12857030"/>
                  <a:gd name="connsiteY156" fmla="*/ 5144433 h 12913472"/>
                  <a:gd name="connsiteX157" fmla="*/ 4289001 w 12857030"/>
                  <a:gd name="connsiteY157" fmla="*/ 4557754 h 12913472"/>
                  <a:gd name="connsiteX158" fmla="*/ 5478407 w 12857030"/>
                  <a:gd name="connsiteY158" fmla="*/ 1621616 h 12913472"/>
                  <a:gd name="connsiteX159" fmla="*/ 1714542 w 12857030"/>
                  <a:gd name="connsiteY159" fmla="*/ 4715763 h 12913472"/>
                  <a:gd name="connsiteX160" fmla="*/ 3000417 w 12857030"/>
                  <a:gd name="connsiteY160" fmla="*/ 4715763 h 12913472"/>
                  <a:gd name="connsiteX161" fmla="*/ 3000417 w 12857030"/>
                  <a:gd name="connsiteY161" fmla="*/ 7287513 h 12913472"/>
                  <a:gd name="connsiteX162" fmla="*/ 1714542 w 12857030"/>
                  <a:gd name="connsiteY162" fmla="*/ 7287513 h 12913472"/>
                  <a:gd name="connsiteX163" fmla="*/ 7715293 w 12857030"/>
                  <a:gd name="connsiteY163" fmla="*/ 9644950 h 12913472"/>
                  <a:gd name="connsiteX164" fmla="*/ 7107182 w 12857030"/>
                  <a:gd name="connsiteY164" fmla="*/ 9644950 h 12913472"/>
                  <a:gd name="connsiteX165" fmla="*/ 6445488 w 12857030"/>
                  <a:gd name="connsiteY165" fmla="*/ 10306644 h 12913472"/>
                  <a:gd name="connsiteX166" fmla="*/ 6997340 w 12857030"/>
                  <a:gd name="connsiteY166" fmla="*/ 10957617 h 12913472"/>
                  <a:gd name="connsiteX167" fmla="*/ 7712607 w 12857030"/>
                  <a:gd name="connsiteY167" fmla="*/ 11078158 h 12913472"/>
                  <a:gd name="connsiteX168" fmla="*/ 7712607 w 12857030"/>
                  <a:gd name="connsiteY168" fmla="*/ 12216700 h 12913472"/>
                  <a:gd name="connsiteX169" fmla="*/ 7498294 w 12857030"/>
                  <a:gd name="connsiteY169" fmla="*/ 12431012 h 12913472"/>
                  <a:gd name="connsiteX170" fmla="*/ 642923 w 12857030"/>
                  <a:gd name="connsiteY170" fmla="*/ 12431012 h 12913472"/>
                  <a:gd name="connsiteX171" fmla="*/ 428610 w 12857030"/>
                  <a:gd name="connsiteY171" fmla="*/ 12216700 h 12913472"/>
                  <a:gd name="connsiteX172" fmla="*/ 428610 w 12857030"/>
                  <a:gd name="connsiteY172" fmla="*/ 4930075 h 12913472"/>
                  <a:gd name="connsiteX173" fmla="*/ 642923 w 12857030"/>
                  <a:gd name="connsiteY173" fmla="*/ 4715763 h 12913472"/>
                  <a:gd name="connsiteX174" fmla="*/ 1285860 w 12857030"/>
                  <a:gd name="connsiteY174" fmla="*/ 4715763 h 12913472"/>
                  <a:gd name="connsiteX175" fmla="*/ 1285860 w 12857030"/>
                  <a:gd name="connsiteY175" fmla="*/ 7716138 h 12913472"/>
                  <a:gd name="connsiteX176" fmla="*/ 3428985 w 12857030"/>
                  <a:gd name="connsiteY176" fmla="*/ 7716138 h 12913472"/>
                  <a:gd name="connsiteX177" fmla="*/ 3428985 w 12857030"/>
                  <a:gd name="connsiteY177" fmla="*/ 4715763 h 12913472"/>
                  <a:gd name="connsiteX178" fmla="*/ 3862971 w 12857030"/>
                  <a:gd name="connsiteY178" fmla="*/ 4715763 h 12913472"/>
                  <a:gd name="connsiteX179" fmla="*/ 5223827 w 12857030"/>
                  <a:gd name="connsiteY179" fmla="*/ 7705393 h 12913472"/>
                  <a:gd name="connsiteX180" fmla="*/ 7715224 w 12857030"/>
                  <a:gd name="connsiteY180" fmla="*/ 8956407 h 1291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Lst>
                <a:rect l="l" t="t" r="r" b="b"/>
                <a:pathLst>
                  <a:path w="12857030" h="12913472">
                    <a:moveTo>
                      <a:pt x="11436295" y="9216325"/>
                    </a:moveTo>
                    <a:lnTo>
                      <a:pt x="9858383" y="9216325"/>
                    </a:lnTo>
                    <a:cubicBezTo>
                      <a:pt x="9585138" y="9216325"/>
                      <a:pt x="9344033" y="9387775"/>
                      <a:pt x="9252948" y="9644950"/>
                    </a:cubicBezTo>
                    <a:lnTo>
                      <a:pt x="8143883" y="9644950"/>
                    </a:lnTo>
                    <a:lnTo>
                      <a:pt x="8143883" y="8996652"/>
                    </a:lnTo>
                    <a:cubicBezTo>
                      <a:pt x="8216212" y="8999327"/>
                      <a:pt x="8288542" y="9002012"/>
                      <a:pt x="8358196" y="9002012"/>
                    </a:cubicBezTo>
                    <a:lnTo>
                      <a:pt x="8393023" y="9002012"/>
                    </a:lnTo>
                    <a:cubicBezTo>
                      <a:pt x="9049356" y="8999327"/>
                      <a:pt x="9697643" y="8849319"/>
                      <a:pt x="10289717" y="8568027"/>
                    </a:cubicBezTo>
                    <a:cubicBezTo>
                      <a:pt x="10402234" y="8514443"/>
                      <a:pt x="10528136" y="8503733"/>
                      <a:pt x="10646013" y="8541235"/>
                    </a:cubicBezTo>
                    <a:lnTo>
                      <a:pt x="12105978" y="8977895"/>
                    </a:lnTo>
                    <a:cubicBezTo>
                      <a:pt x="12408644" y="9068981"/>
                      <a:pt x="12727427" y="8897531"/>
                      <a:pt x="12818525" y="8594807"/>
                    </a:cubicBezTo>
                    <a:cubicBezTo>
                      <a:pt x="12850757" y="8484977"/>
                      <a:pt x="12850757" y="8364425"/>
                      <a:pt x="12815895" y="8254582"/>
                    </a:cubicBezTo>
                    <a:lnTo>
                      <a:pt x="12365782" y="6869609"/>
                    </a:lnTo>
                    <a:cubicBezTo>
                      <a:pt x="12325663" y="6746382"/>
                      <a:pt x="12336407" y="6609759"/>
                      <a:pt x="12392643" y="6491882"/>
                    </a:cubicBezTo>
                    <a:cubicBezTo>
                      <a:pt x="13490951" y="4263032"/>
                      <a:pt x="12574837" y="1562694"/>
                      <a:pt x="10343209" y="464384"/>
                    </a:cubicBezTo>
                    <a:cubicBezTo>
                      <a:pt x="8111640" y="-633923"/>
                      <a:pt x="5414022" y="282213"/>
                      <a:pt x="4315713" y="2513785"/>
                    </a:cubicBezTo>
                    <a:cubicBezTo>
                      <a:pt x="4042468" y="3068322"/>
                      <a:pt x="3887088" y="3671072"/>
                      <a:pt x="3857622" y="4287263"/>
                    </a:cubicBezTo>
                    <a:lnTo>
                      <a:pt x="642938" y="4287263"/>
                    </a:lnTo>
                    <a:cubicBezTo>
                      <a:pt x="289316" y="4287263"/>
                      <a:pt x="0" y="4576580"/>
                      <a:pt x="0" y="4930201"/>
                    </a:cubicBezTo>
                    <a:lnTo>
                      <a:pt x="0" y="12216814"/>
                    </a:lnTo>
                    <a:cubicBezTo>
                      <a:pt x="0" y="12570458"/>
                      <a:pt x="289316" y="12859752"/>
                      <a:pt x="642938" y="12859752"/>
                    </a:cubicBezTo>
                    <a:lnTo>
                      <a:pt x="7500934" y="12859752"/>
                    </a:lnTo>
                    <a:cubicBezTo>
                      <a:pt x="7854556" y="12859752"/>
                      <a:pt x="8143872" y="12570458"/>
                      <a:pt x="8143872" y="12216814"/>
                    </a:cubicBezTo>
                    <a:lnTo>
                      <a:pt x="8143872" y="11147880"/>
                    </a:lnTo>
                    <a:lnTo>
                      <a:pt x="10525427" y="11544388"/>
                    </a:lnTo>
                    <a:lnTo>
                      <a:pt x="10718308" y="12889241"/>
                    </a:lnTo>
                    <a:lnTo>
                      <a:pt x="11141629" y="12827633"/>
                    </a:lnTo>
                    <a:lnTo>
                      <a:pt x="10905829" y="11172112"/>
                    </a:lnTo>
                    <a:lnTo>
                      <a:pt x="7069692" y="10531872"/>
                    </a:lnTo>
                    <a:cubicBezTo>
                      <a:pt x="7010759" y="10521162"/>
                      <a:pt x="6957187" y="10489010"/>
                      <a:pt x="6922347" y="10443473"/>
                    </a:cubicBezTo>
                    <a:cubicBezTo>
                      <a:pt x="6844658" y="10341677"/>
                      <a:pt x="6866089" y="10194333"/>
                      <a:pt x="6967897" y="10119329"/>
                    </a:cubicBezTo>
                    <a:cubicBezTo>
                      <a:pt x="7008072" y="10089863"/>
                      <a:pt x="7056296" y="10073792"/>
                      <a:pt x="7107205" y="10073792"/>
                    </a:cubicBezTo>
                    <a:lnTo>
                      <a:pt x="9252959" y="10073792"/>
                    </a:lnTo>
                    <a:cubicBezTo>
                      <a:pt x="9344044" y="10330967"/>
                      <a:pt x="9587823" y="10502417"/>
                      <a:pt x="9858394" y="10502417"/>
                    </a:cubicBezTo>
                    <a:lnTo>
                      <a:pt x="10538834" y="10502417"/>
                    </a:lnTo>
                    <a:cubicBezTo>
                      <a:pt x="10595092" y="10502417"/>
                      <a:pt x="10651351" y="10523848"/>
                      <a:pt x="10691527" y="10564025"/>
                    </a:cubicBezTo>
                    <a:lnTo>
                      <a:pt x="10994239" y="10866737"/>
                    </a:lnTo>
                    <a:lnTo>
                      <a:pt x="11296963" y="10564025"/>
                    </a:lnTo>
                    <a:lnTo>
                      <a:pt x="10991554" y="10261313"/>
                    </a:lnTo>
                    <a:cubicBezTo>
                      <a:pt x="10871001" y="10140760"/>
                      <a:pt x="10707586" y="10073792"/>
                      <a:pt x="10536136" y="10073792"/>
                    </a:cubicBezTo>
                    <a:lnTo>
                      <a:pt x="9858371" y="10073792"/>
                    </a:lnTo>
                    <a:cubicBezTo>
                      <a:pt x="9740506" y="10073792"/>
                      <a:pt x="9644059" y="9977357"/>
                      <a:pt x="9644059" y="9859479"/>
                    </a:cubicBezTo>
                    <a:cubicBezTo>
                      <a:pt x="9644059" y="9741613"/>
                      <a:pt x="9740494" y="9645167"/>
                      <a:pt x="9858371" y="9645167"/>
                    </a:cubicBezTo>
                    <a:lnTo>
                      <a:pt x="11436295" y="9645167"/>
                    </a:lnTo>
                    <a:cubicBezTo>
                      <a:pt x="11535393" y="9645167"/>
                      <a:pt x="11621118" y="9712147"/>
                      <a:pt x="11645235" y="9805896"/>
                    </a:cubicBezTo>
                    <a:lnTo>
                      <a:pt x="12438134" y="12913472"/>
                    </a:lnTo>
                    <a:lnTo>
                      <a:pt x="12853386" y="12806373"/>
                    </a:lnTo>
                    <a:lnTo>
                      <a:pt x="12060487" y="9698739"/>
                    </a:lnTo>
                    <a:cubicBezTo>
                      <a:pt x="11988135" y="9414773"/>
                      <a:pt x="11730960" y="9216531"/>
                      <a:pt x="11436295" y="9216531"/>
                    </a:cubicBezTo>
                    <a:close/>
                    <a:moveTo>
                      <a:pt x="12430132" y="4501450"/>
                    </a:moveTo>
                    <a:cubicBezTo>
                      <a:pt x="12432876" y="5125631"/>
                      <a:pt x="12288173" y="5741834"/>
                      <a:pt x="12012252" y="6301675"/>
                    </a:cubicBezTo>
                    <a:cubicBezTo>
                      <a:pt x="11905153" y="6518662"/>
                      <a:pt x="11886408" y="6770488"/>
                      <a:pt x="11961388" y="7000871"/>
                    </a:cubicBezTo>
                    <a:lnTo>
                      <a:pt x="12411388" y="8385844"/>
                    </a:lnTo>
                    <a:cubicBezTo>
                      <a:pt x="12435506" y="8460848"/>
                      <a:pt x="12395386" y="8541223"/>
                      <a:pt x="12320290" y="8565329"/>
                    </a:cubicBezTo>
                    <a:cubicBezTo>
                      <a:pt x="12293545" y="8573364"/>
                      <a:pt x="12264056" y="8573364"/>
                      <a:pt x="12234565" y="8565329"/>
                    </a:cubicBezTo>
                    <a:lnTo>
                      <a:pt x="10774658" y="8128669"/>
                    </a:lnTo>
                    <a:cubicBezTo>
                      <a:pt x="10554985" y="8061701"/>
                      <a:pt x="10316566" y="8080446"/>
                      <a:pt x="10110289" y="8179567"/>
                    </a:cubicBezTo>
                    <a:cubicBezTo>
                      <a:pt x="9574508" y="8434067"/>
                      <a:pt x="8987829" y="8570690"/>
                      <a:pt x="8395789" y="8573364"/>
                    </a:cubicBezTo>
                    <a:cubicBezTo>
                      <a:pt x="7329587" y="8584086"/>
                      <a:pt x="6308900" y="8163496"/>
                      <a:pt x="5526630" y="7397332"/>
                    </a:cubicBezTo>
                    <a:cubicBezTo>
                      <a:pt x="5355180" y="7231243"/>
                      <a:pt x="5199801" y="7049071"/>
                      <a:pt x="5060503" y="6858876"/>
                    </a:cubicBezTo>
                    <a:lnTo>
                      <a:pt x="6322261" y="6858876"/>
                    </a:lnTo>
                    <a:cubicBezTo>
                      <a:pt x="6359763" y="6858876"/>
                      <a:pt x="6394590" y="6866912"/>
                      <a:pt x="6426743" y="6885668"/>
                    </a:cubicBezTo>
                    <a:lnTo>
                      <a:pt x="7811716" y="7654519"/>
                    </a:lnTo>
                    <a:cubicBezTo>
                      <a:pt x="8154616" y="7844725"/>
                      <a:pt x="8575205" y="7834004"/>
                      <a:pt x="8907384" y="7622366"/>
                    </a:cubicBezTo>
                    <a:lnTo>
                      <a:pt x="10646001" y="6515976"/>
                    </a:lnTo>
                    <a:cubicBezTo>
                      <a:pt x="10935317" y="6331131"/>
                      <a:pt x="11021042" y="5948042"/>
                      <a:pt x="10836208" y="5656052"/>
                    </a:cubicBezTo>
                    <a:cubicBezTo>
                      <a:pt x="10670119" y="5393516"/>
                      <a:pt x="10335254" y="5294395"/>
                      <a:pt x="10053961" y="5422982"/>
                    </a:cubicBezTo>
                    <a:lnTo>
                      <a:pt x="9861080" y="5511394"/>
                    </a:lnTo>
                    <a:lnTo>
                      <a:pt x="9861080" y="4287126"/>
                    </a:lnTo>
                    <a:lnTo>
                      <a:pt x="9898582" y="4287126"/>
                    </a:lnTo>
                    <a:cubicBezTo>
                      <a:pt x="10070032" y="4287126"/>
                      <a:pt x="10233447" y="4220147"/>
                      <a:pt x="10353999" y="4099605"/>
                    </a:cubicBezTo>
                    <a:lnTo>
                      <a:pt x="10530810" y="3922795"/>
                    </a:lnTo>
                    <a:cubicBezTo>
                      <a:pt x="10570986" y="3882607"/>
                      <a:pt x="10624570" y="3861176"/>
                      <a:pt x="10683503" y="3861176"/>
                    </a:cubicBezTo>
                    <a:lnTo>
                      <a:pt x="12384641" y="3861176"/>
                    </a:lnTo>
                    <a:cubicBezTo>
                      <a:pt x="12414132" y="4070128"/>
                      <a:pt x="12430132" y="4287126"/>
                      <a:pt x="12430132" y="4501439"/>
                    </a:cubicBezTo>
                    <a:close/>
                    <a:moveTo>
                      <a:pt x="7715293" y="4715763"/>
                    </a:moveTo>
                    <a:lnTo>
                      <a:pt x="7286668" y="4715763"/>
                    </a:lnTo>
                    <a:lnTo>
                      <a:pt x="7286668" y="3858513"/>
                    </a:lnTo>
                    <a:lnTo>
                      <a:pt x="7715293" y="3858513"/>
                    </a:lnTo>
                    <a:lnTo>
                      <a:pt x="7715293" y="4287138"/>
                    </a:lnTo>
                    <a:lnTo>
                      <a:pt x="8143918" y="4287138"/>
                    </a:lnTo>
                    <a:lnTo>
                      <a:pt x="8143918" y="3858513"/>
                    </a:lnTo>
                    <a:lnTo>
                      <a:pt x="8610044" y="3858513"/>
                    </a:lnTo>
                    <a:cubicBezTo>
                      <a:pt x="8701130" y="4115688"/>
                      <a:pt x="8944909" y="4287138"/>
                      <a:pt x="9215480" y="4287138"/>
                    </a:cubicBezTo>
                    <a:lnTo>
                      <a:pt x="9429792" y="4287138"/>
                    </a:lnTo>
                    <a:lnTo>
                      <a:pt x="9429792" y="5706972"/>
                    </a:lnTo>
                    <a:lnTo>
                      <a:pt x="8679699" y="6047198"/>
                    </a:lnTo>
                    <a:cubicBezTo>
                      <a:pt x="8486817" y="6135597"/>
                      <a:pt x="8264470" y="6122213"/>
                      <a:pt x="8082299" y="6012371"/>
                    </a:cubicBezTo>
                    <a:lnTo>
                      <a:pt x="7972468" y="5945402"/>
                    </a:lnTo>
                    <a:cubicBezTo>
                      <a:pt x="8299297" y="5803419"/>
                      <a:pt x="8446630" y="5425692"/>
                      <a:pt x="8307332" y="5098873"/>
                    </a:cubicBezTo>
                    <a:cubicBezTo>
                      <a:pt x="8202851" y="4868490"/>
                      <a:pt x="7972468" y="4715786"/>
                      <a:pt x="7715293" y="4715786"/>
                    </a:cubicBezTo>
                    <a:close/>
                    <a:moveTo>
                      <a:pt x="8610044" y="3429888"/>
                    </a:moveTo>
                    <a:lnTo>
                      <a:pt x="7206326" y="3429888"/>
                    </a:lnTo>
                    <a:lnTo>
                      <a:pt x="8253783" y="2953039"/>
                    </a:lnTo>
                    <a:cubicBezTo>
                      <a:pt x="8446664" y="2864640"/>
                      <a:pt x="8669012" y="2878036"/>
                      <a:pt x="8851183" y="2987867"/>
                    </a:cubicBezTo>
                    <a:lnTo>
                      <a:pt x="8961014" y="3054835"/>
                    </a:lnTo>
                    <a:cubicBezTo>
                      <a:pt x="8794924" y="3127164"/>
                      <a:pt x="8669012" y="3261112"/>
                      <a:pt x="8610078" y="3429876"/>
                    </a:cubicBezTo>
                    <a:close/>
                    <a:moveTo>
                      <a:pt x="7715293" y="5144388"/>
                    </a:moveTo>
                    <a:cubicBezTo>
                      <a:pt x="7833159" y="5144388"/>
                      <a:pt x="7929605" y="5240834"/>
                      <a:pt x="7929605" y="5358700"/>
                    </a:cubicBezTo>
                    <a:cubicBezTo>
                      <a:pt x="7929605" y="5476566"/>
                      <a:pt x="7833170" y="5573013"/>
                      <a:pt x="7715293" y="5573013"/>
                    </a:cubicBezTo>
                    <a:lnTo>
                      <a:pt x="7072355" y="5573013"/>
                    </a:lnTo>
                    <a:lnTo>
                      <a:pt x="7072355" y="6001638"/>
                    </a:lnTo>
                    <a:lnTo>
                      <a:pt x="7227734" y="6001638"/>
                    </a:lnTo>
                    <a:lnTo>
                      <a:pt x="7862637" y="6382040"/>
                    </a:lnTo>
                    <a:cubicBezTo>
                      <a:pt x="8165349" y="6564211"/>
                      <a:pt x="8537715" y="6585631"/>
                      <a:pt x="8856509" y="6438298"/>
                    </a:cubicBezTo>
                    <a:lnTo>
                      <a:pt x="10228109" y="5814117"/>
                    </a:lnTo>
                    <a:cubicBezTo>
                      <a:pt x="10324544" y="5768569"/>
                      <a:pt x="10439747" y="5814117"/>
                      <a:pt x="10485284" y="5910552"/>
                    </a:cubicBezTo>
                    <a:cubicBezTo>
                      <a:pt x="10525472" y="5998963"/>
                      <a:pt x="10493320" y="6103433"/>
                      <a:pt x="10412955" y="6154331"/>
                    </a:cubicBezTo>
                    <a:lnTo>
                      <a:pt x="8674338" y="7260721"/>
                    </a:lnTo>
                    <a:cubicBezTo>
                      <a:pt x="8476096" y="7386634"/>
                      <a:pt x="8224282" y="7394669"/>
                      <a:pt x="8018005" y="7279477"/>
                    </a:cubicBezTo>
                    <a:lnTo>
                      <a:pt x="6630288" y="6510627"/>
                    </a:lnTo>
                    <a:cubicBezTo>
                      <a:pt x="6533842" y="6457055"/>
                      <a:pt x="6426698" y="6430263"/>
                      <a:pt x="6316855" y="6430263"/>
                    </a:cubicBezTo>
                    <a:lnTo>
                      <a:pt x="4781806" y="6430263"/>
                    </a:lnTo>
                    <a:cubicBezTo>
                      <a:pt x="4631787" y="6159692"/>
                      <a:pt x="4513910" y="5870375"/>
                      <a:pt x="4430871" y="5573013"/>
                    </a:cubicBezTo>
                    <a:lnTo>
                      <a:pt x="6249841" y="5573013"/>
                    </a:lnTo>
                    <a:cubicBezTo>
                      <a:pt x="6421291" y="5573013"/>
                      <a:pt x="6584706" y="5506033"/>
                      <a:pt x="6705258" y="5385492"/>
                    </a:cubicBezTo>
                    <a:lnTo>
                      <a:pt x="6882068" y="5208681"/>
                    </a:lnTo>
                    <a:cubicBezTo>
                      <a:pt x="6922245" y="5168494"/>
                      <a:pt x="6975829" y="5147062"/>
                      <a:pt x="7034762" y="5147062"/>
                    </a:cubicBezTo>
                    <a:lnTo>
                      <a:pt x="7715201" y="5147062"/>
                    </a:lnTo>
                    <a:close/>
                    <a:moveTo>
                      <a:pt x="12288173" y="3429888"/>
                    </a:moveTo>
                    <a:lnTo>
                      <a:pt x="10678177" y="3429888"/>
                    </a:lnTo>
                    <a:cubicBezTo>
                      <a:pt x="10506727" y="3429888"/>
                      <a:pt x="10343312" y="3496856"/>
                      <a:pt x="10222760" y="3617408"/>
                    </a:cubicBezTo>
                    <a:lnTo>
                      <a:pt x="10045949" y="3794219"/>
                    </a:lnTo>
                    <a:cubicBezTo>
                      <a:pt x="10005761" y="3834407"/>
                      <a:pt x="9952189" y="3855838"/>
                      <a:pt x="9893256" y="3855838"/>
                    </a:cubicBezTo>
                    <a:lnTo>
                      <a:pt x="9215491" y="3855838"/>
                    </a:lnTo>
                    <a:cubicBezTo>
                      <a:pt x="9097625" y="3855838"/>
                      <a:pt x="9001178" y="3759392"/>
                      <a:pt x="9001178" y="3641525"/>
                    </a:cubicBezTo>
                    <a:cubicBezTo>
                      <a:pt x="9001178" y="3523648"/>
                      <a:pt x="9097614" y="3427213"/>
                      <a:pt x="9215491" y="3427213"/>
                    </a:cubicBezTo>
                    <a:lnTo>
                      <a:pt x="9858428" y="3427213"/>
                    </a:lnTo>
                    <a:lnTo>
                      <a:pt x="9858428" y="2998588"/>
                    </a:lnTo>
                    <a:lnTo>
                      <a:pt x="9703049" y="2998588"/>
                    </a:lnTo>
                    <a:lnTo>
                      <a:pt x="9068147" y="2618186"/>
                    </a:lnTo>
                    <a:cubicBezTo>
                      <a:pt x="8765435" y="2436015"/>
                      <a:pt x="8393068" y="2414595"/>
                      <a:pt x="8074274" y="2561927"/>
                    </a:cubicBezTo>
                    <a:lnTo>
                      <a:pt x="6702674" y="3186108"/>
                    </a:lnTo>
                    <a:cubicBezTo>
                      <a:pt x="6606228" y="3231646"/>
                      <a:pt x="6491037" y="3186108"/>
                      <a:pt x="6445499" y="3089662"/>
                    </a:cubicBezTo>
                    <a:cubicBezTo>
                      <a:pt x="6405312" y="3001263"/>
                      <a:pt x="6437464" y="2896781"/>
                      <a:pt x="6517828" y="2845883"/>
                    </a:cubicBezTo>
                    <a:lnTo>
                      <a:pt x="8256446" y="1742179"/>
                    </a:lnTo>
                    <a:cubicBezTo>
                      <a:pt x="8454688" y="1616267"/>
                      <a:pt x="8706502" y="1608231"/>
                      <a:pt x="8912779" y="1723434"/>
                    </a:cubicBezTo>
                    <a:lnTo>
                      <a:pt x="10297752" y="2492285"/>
                    </a:lnTo>
                    <a:cubicBezTo>
                      <a:pt x="10394199" y="2545857"/>
                      <a:pt x="10501344" y="2572649"/>
                      <a:pt x="10611186" y="2572649"/>
                    </a:cubicBezTo>
                    <a:lnTo>
                      <a:pt x="11947901" y="2572649"/>
                    </a:lnTo>
                    <a:cubicBezTo>
                      <a:pt x="12095234" y="2843220"/>
                      <a:pt x="12210448" y="3132536"/>
                      <a:pt x="12288173" y="3429899"/>
                    </a:cubicBezTo>
                    <a:close/>
                    <a:moveTo>
                      <a:pt x="5478441" y="1621662"/>
                    </a:moveTo>
                    <a:cubicBezTo>
                      <a:pt x="6239245" y="855497"/>
                      <a:pt x="7276038" y="426883"/>
                      <a:pt x="8358230" y="429512"/>
                    </a:cubicBezTo>
                    <a:lnTo>
                      <a:pt x="8414488" y="429512"/>
                    </a:lnTo>
                    <a:cubicBezTo>
                      <a:pt x="9716479" y="442907"/>
                      <a:pt x="10932632" y="1080485"/>
                      <a:pt x="11685355" y="2144013"/>
                    </a:cubicBezTo>
                    <a:lnTo>
                      <a:pt x="10613849" y="2144013"/>
                    </a:lnTo>
                    <a:cubicBezTo>
                      <a:pt x="10576347" y="2144013"/>
                      <a:pt x="10541520" y="2135977"/>
                      <a:pt x="10509367" y="2117221"/>
                    </a:cubicBezTo>
                    <a:lnTo>
                      <a:pt x="9124394" y="1348370"/>
                    </a:lnTo>
                    <a:cubicBezTo>
                      <a:pt x="8781494" y="1158163"/>
                      <a:pt x="8360905" y="1168885"/>
                      <a:pt x="8028726" y="1380523"/>
                    </a:cubicBezTo>
                    <a:lnTo>
                      <a:pt x="6290109" y="2486913"/>
                    </a:lnTo>
                    <a:cubicBezTo>
                      <a:pt x="6000793" y="2671758"/>
                      <a:pt x="5912382" y="3054846"/>
                      <a:pt x="6097228" y="3344163"/>
                    </a:cubicBezTo>
                    <a:cubicBezTo>
                      <a:pt x="6257956" y="3598663"/>
                      <a:pt x="6579436" y="3700458"/>
                      <a:pt x="6858031" y="3587942"/>
                    </a:cubicBezTo>
                    <a:lnTo>
                      <a:pt x="6858031" y="4742600"/>
                    </a:lnTo>
                    <a:cubicBezTo>
                      <a:pt x="6753561" y="4772067"/>
                      <a:pt x="6657115" y="4828325"/>
                      <a:pt x="6582099" y="4906015"/>
                    </a:cubicBezTo>
                    <a:lnTo>
                      <a:pt x="6405289" y="5082826"/>
                    </a:lnTo>
                    <a:cubicBezTo>
                      <a:pt x="6365113" y="5123002"/>
                      <a:pt x="6311528" y="5144433"/>
                      <a:pt x="6252595" y="5144433"/>
                    </a:cubicBezTo>
                    <a:lnTo>
                      <a:pt x="4339899" y="5144433"/>
                    </a:lnTo>
                    <a:cubicBezTo>
                      <a:pt x="4307758" y="4948877"/>
                      <a:pt x="4291676" y="4753310"/>
                      <a:pt x="4289001" y="4557754"/>
                    </a:cubicBezTo>
                    <a:cubicBezTo>
                      <a:pt x="4267570" y="3456725"/>
                      <a:pt x="4698870" y="2398513"/>
                      <a:pt x="5478407" y="1621616"/>
                    </a:cubicBezTo>
                    <a:close/>
                    <a:moveTo>
                      <a:pt x="1714542" y="4715763"/>
                    </a:moveTo>
                    <a:lnTo>
                      <a:pt x="3000417" y="4715763"/>
                    </a:lnTo>
                    <a:lnTo>
                      <a:pt x="3000417" y="7287513"/>
                    </a:lnTo>
                    <a:lnTo>
                      <a:pt x="1714542" y="7287513"/>
                    </a:lnTo>
                    <a:close/>
                    <a:moveTo>
                      <a:pt x="7715293" y="9644950"/>
                    </a:moveTo>
                    <a:lnTo>
                      <a:pt x="7107182" y="9644950"/>
                    </a:lnTo>
                    <a:cubicBezTo>
                      <a:pt x="6742851" y="9644950"/>
                      <a:pt x="6445488" y="9939627"/>
                      <a:pt x="6445488" y="10306644"/>
                    </a:cubicBezTo>
                    <a:cubicBezTo>
                      <a:pt x="6445488" y="10630787"/>
                      <a:pt x="6678557" y="10904044"/>
                      <a:pt x="6997340" y="10957617"/>
                    </a:cubicBezTo>
                    <a:lnTo>
                      <a:pt x="7712607" y="11078158"/>
                    </a:lnTo>
                    <a:lnTo>
                      <a:pt x="7712607" y="12216700"/>
                    </a:lnTo>
                    <a:cubicBezTo>
                      <a:pt x="7712607" y="12334544"/>
                      <a:pt x="7616172" y="12431012"/>
                      <a:pt x="7498294" y="12431012"/>
                    </a:cubicBezTo>
                    <a:lnTo>
                      <a:pt x="642923" y="12431012"/>
                    </a:lnTo>
                    <a:cubicBezTo>
                      <a:pt x="525057" y="12431012"/>
                      <a:pt x="428610" y="12334544"/>
                      <a:pt x="428610" y="12216700"/>
                    </a:cubicBezTo>
                    <a:lnTo>
                      <a:pt x="428610" y="4930075"/>
                    </a:lnTo>
                    <a:cubicBezTo>
                      <a:pt x="428610" y="4812209"/>
                      <a:pt x="525051" y="4715763"/>
                      <a:pt x="642923" y="4715763"/>
                    </a:cubicBezTo>
                    <a:lnTo>
                      <a:pt x="1285860" y="4715763"/>
                    </a:lnTo>
                    <a:lnTo>
                      <a:pt x="1285860" y="7716138"/>
                    </a:lnTo>
                    <a:lnTo>
                      <a:pt x="3428985" y="7716138"/>
                    </a:lnTo>
                    <a:lnTo>
                      <a:pt x="3428985" y="4715763"/>
                    </a:lnTo>
                    <a:lnTo>
                      <a:pt x="3862971" y="4715763"/>
                    </a:lnTo>
                    <a:cubicBezTo>
                      <a:pt x="3916543" y="5838223"/>
                      <a:pt x="4396078" y="6896378"/>
                      <a:pt x="5223827" y="7705393"/>
                    </a:cubicBezTo>
                    <a:cubicBezTo>
                      <a:pt x="5920348" y="8388519"/>
                      <a:pt x="6788365" y="8819818"/>
                      <a:pt x="7715224" y="8956407"/>
                    </a:cubicBezTo>
                    <a:close/>
                  </a:path>
                </a:pathLst>
              </a:custGeom>
              <a:grpFill/>
              <a:ln w="11430" cap="flat">
                <a:noFill/>
                <a:prstDash val="solid"/>
                <a:miter/>
              </a:ln>
            </p:spPr>
            <p:txBody>
              <a:bodyPr rtlCol="0" anchor="ctr"/>
              <a:lstStyle/>
              <a:p>
                <a:endParaRPr lang="en-US"/>
              </a:p>
            </p:txBody>
          </p:sp>
          <p:sp>
            <p:nvSpPr>
              <p:cNvPr id="312" name="Freeform: Shape 311">
                <a:extLst>
                  <a:ext uri="{FF2B5EF4-FFF2-40B4-BE49-F238E27FC236}">
                    <a16:creationId xmlns:a16="http://schemas.microsoft.com/office/drawing/2014/main" id="{96D3DA68-C8F3-4D27-2829-D0D0ABEE37F2}"/>
                  </a:ext>
                </a:extLst>
              </p:cNvPr>
              <p:cNvSpPr/>
              <p:nvPr/>
            </p:nvSpPr>
            <p:spPr>
              <a:xfrm>
                <a:off x="6834187" y="10072687"/>
                <a:ext cx="1285875" cy="1285875"/>
              </a:xfrm>
              <a:custGeom>
                <a:avLst/>
                <a:gdLst>
                  <a:gd name="connsiteX0" fmla="*/ 857250 w 1285875"/>
                  <a:gd name="connsiteY0" fmla="*/ 0 h 1285875"/>
                  <a:gd name="connsiteX1" fmla="*/ 428625 w 1285875"/>
                  <a:gd name="connsiteY1" fmla="*/ 0 h 1285875"/>
                  <a:gd name="connsiteX2" fmla="*/ 428625 w 1285875"/>
                  <a:gd name="connsiteY2" fmla="*/ 428625 h 1285875"/>
                  <a:gd name="connsiteX3" fmla="*/ 0 w 1285875"/>
                  <a:gd name="connsiteY3" fmla="*/ 428625 h 1285875"/>
                  <a:gd name="connsiteX4" fmla="*/ 0 w 1285875"/>
                  <a:gd name="connsiteY4" fmla="*/ 857250 h 1285875"/>
                  <a:gd name="connsiteX5" fmla="*/ 428625 w 1285875"/>
                  <a:gd name="connsiteY5" fmla="*/ 857250 h 1285875"/>
                  <a:gd name="connsiteX6" fmla="*/ 428625 w 1285875"/>
                  <a:gd name="connsiteY6" fmla="*/ 1285875 h 1285875"/>
                  <a:gd name="connsiteX7" fmla="*/ 857250 w 1285875"/>
                  <a:gd name="connsiteY7" fmla="*/ 1285875 h 1285875"/>
                  <a:gd name="connsiteX8" fmla="*/ 857250 w 1285875"/>
                  <a:gd name="connsiteY8" fmla="*/ 857250 h 1285875"/>
                  <a:gd name="connsiteX9" fmla="*/ 1285875 w 1285875"/>
                  <a:gd name="connsiteY9" fmla="*/ 857250 h 1285875"/>
                  <a:gd name="connsiteX10" fmla="*/ 1285875 w 1285875"/>
                  <a:gd name="connsiteY10" fmla="*/ 428625 h 1285875"/>
                  <a:gd name="connsiteX11" fmla="*/ 857250 w 1285875"/>
                  <a:gd name="connsiteY11" fmla="*/ 428625 h 1285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85875" h="1285875">
                    <a:moveTo>
                      <a:pt x="857250" y="0"/>
                    </a:moveTo>
                    <a:lnTo>
                      <a:pt x="428625" y="0"/>
                    </a:lnTo>
                    <a:lnTo>
                      <a:pt x="428625" y="428625"/>
                    </a:lnTo>
                    <a:lnTo>
                      <a:pt x="0" y="428625"/>
                    </a:lnTo>
                    <a:lnTo>
                      <a:pt x="0" y="857250"/>
                    </a:lnTo>
                    <a:lnTo>
                      <a:pt x="428625" y="857250"/>
                    </a:lnTo>
                    <a:lnTo>
                      <a:pt x="428625" y="1285875"/>
                    </a:lnTo>
                    <a:lnTo>
                      <a:pt x="857250" y="1285875"/>
                    </a:lnTo>
                    <a:lnTo>
                      <a:pt x="857250" y="857250"/>
                    </a:lnTo>
                    <a:lnTo>
                      <a:pt x="1285875" y="857250"/>
                    </a:lnTo>
                    <a:lnTo>
                      <a:pt x="1285875" y="428625"/>
                    </a:lnTo>
                    <a:lnTo>
                      <a:pt x="857250" y="428625"/>
                    </a:lnTo>
                    <a:close/>
                  </a:path>
                </a:pathLst>
              </a:custGeom>
              <a:grpFill/>
              <a:ln w="11430" cap="flat">
                <a:noFill/>
                <a:prstDash val="solid"/>
                <a:miter/>
              </a:ln>
            </p:spPr>
            <p:txBody>
              <a:bodyPr rtlCol="0" anchor="ctr"/>
              <a:lstStyle/>
              <a:p>
                <a:endParaRPr lang="en-US"/>
              </a:p>
            </p:txBody>
          </p:sp>
          <p:sp>
            <p:nvSpPr>
              <p:cNvPr id="313" name="Freeform: Shape 312">
                <a:extLst>
                  <a:ext uri="{FF2B5EF4-FFF2-40B4-BE49-F238E27FC236}">
                    <a16:creationId xmlns:a16="http://schemas.microsoft.com/office/drawing/2014/main" id="{8A6DA225-0BD1-E9EB-0D69-267446E5B9EA}"/>
                  </a:ext>
                </a:extLst>
              </p:cNvPr>
              <p:cNvSpPr/>
              <p:nvPr/>
            </p:nvSpPr>
            <p:spPr>
              <a:xfrm>
                <a:off x="8548711" y="9001075"/>
                <a:ext cx="3214708" cy="3429033"/>
              </a:xfrm>
              <a:custGeom>
                <a:avLst/>
                <a:gdLst>
                  <a:gd name="connsiteX0" fmla="*/ 672403 w 3214708"/>
                  <a:gd name="connsiteY0" fmla="*/ 1012634 h 3429033"/>
                  <a:gd name="connsiteX1" fmla="*/ 155379 w 3214708"/>
                  <a:gd name="connsiteY1" fmla="*/ 2756623 h 3429033"/>
                  <a:gd name="connsiteX2" fmla="*/ 1899368 w 3214708"/>
                  <a:gd name="connsiteY2" fmla="*/ 3273602 h 3429033"/>
                  <a:gd name="connsiteX3" fmla="*/ 2542306 w 3214708"/>
                  <a:gd name="connsiteY3" fmla="*/ 2416397 h 3429033"/>
                  <a:gd name="connsiteX4" fmla="*/ 3059330 w 3214708"/>
                  <a:gd name="connsiteY4" fmla="*/ 672408 h 3429033"/>
                  <a:gd name="connsiteX5" fmla="*/ 1315341 w 3214708"/>
                  <a:gd name="connsiteY5" fmla="*/ 155384 h 3429033"/>
                  <a:gd name="connsiteX6" fmla="*/ 672403 w 3214708"/>
                  <a:gd name="connsiteY6" fmla="*/ 1012634 h 3429033"/>
                  <a:gd name="connsiteX7" fmla="*/ 1285875 w 3214708"/>
                  <a:gd name="connsiteY7" fmla="*/ 3000425 h 3429033"/>
                  <a:gd name="connsiteX8" fmla="*/ 428625 w 3214708"/>
                  <a:gd name="connsiteY8" fmla="*/ 2143175 h 3429033"/>
                  <a:gd name="connsiteX9" fmla="*/ 1285875 w 3214708"/>
                  <a:gd name="connsiteY9" fmla="*/ 1285925 h 3429033"/>
                  <a:gd name="connsiteX10" fmla="*/ 2143125 w 3214708"/>
                  <a:gd name="connsiteY10" fmla="*/ 2143175 h 3429033"/>
                  <a:gd name="connsiteX11" fmla="*/ 1285875 w 3214708"/>
                  <a:gd name="connsiteY11" fmla="*/ 3000425 h 3429033"/>
                  <a:gd name="connsiteX12" fmla="*/ 2786062 w 3214708"/>
                  <a:gd name="connsiteY12" fmla="*/ 1285925 h 3429033"/>
                  <a:gd name="connsiteX13" fmla="*/ 2544957 w 3214708"/>
                  <a:gd name="connsiteY13" fmla="*/ 1880639 h 3429033"/>
                  <a:gd name="connsiteX14" fmla="*/ 1285829 w 3214708"/>
                  <a:gd name="connsiteY14" fmla="*/ 857300 h 3429033"/>
                  <a:gd name="connsiteX15" fmla="*/ 1184033 w 3214708"/>
                  <a:gd name="connsiteY15" fmla="*/ 862660 h 3429033"/>
                  <a:gd name="connsiteX16" fmla="*/ 2352065 w 3214708"/>
                  <a:gd name="connsiteY16" fmla="*/ 541192 h 3429033"/>
                  <a:gd name="connsiteX17" fmla="*/ 2786050 w 3214708"/>
                  <a:gd name="connsiteY17" fmla="*/ 1285925 h 3429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214708" h="3429033">
                    <a:moveTo>
                      <a:pt x="672403" y="1012634"/>
                    </a:moveTo>
                    <a:cubicBezTo>
                      <a:pt x="48223" y="1350172"/>
                      <a:pt x="-182172" y="2132419"/>
                      <a:pt x="155379" y="2756623"/>
                    </a:cubicBezTo>
                    <a:cubicBezTo>
                      <a:pt x="492929" y="3380815"/>
                      <a:pt x="1275165" y="3611243"/>
                      <a:pt x="1899368" y="3273602"/>
                    </a:cubicBezTo>
                    <a:cubicBezTo>
                      <a:pt x="2228872" y="3094150"/>
                      <a:pt x="2461941" y="2783369"/>
                      <a:pt x="2542306" y="2416397"/>
                    </a:cubicBezTo>
                    <a:cubicBezTo>
                      <a:pt x="3166486" y="2078858"/>
                      <a:pt x="3396881" y="1296612"/>
                      <a:pt x="3059330" y="672408"/>
                    </a:cubicBezTo>
                    <a:cubicBezTo>
                      <a:pt x="2721780" y="48204"/>
                      <a:pt x="1939545" y="-182168"/>
                      <a:pt x="1315341" y="155384"/>
                    </a:cubicBezTo>
                    <a:cubicBezTo>
                      <a:pt x="985837" y="334869"/>
                      <a:pt x="752768" y="648302"/>
                      <a:pt x="672403" y="1012634"/>
                    </a:cubicBezTo>
                    <a:close/>
                    <a:moveTo>
                      <a:pt x="1285875" y="3000425"/>
                    </a:moveTo>
                    <a:cubicBezTo>
                      <a:pt x="811712" y="3000425"/>
                      <a:pt x="428625" y="2617291"/>
                      <a:pt x="428625" y="2143175"/>
                    </a:cubicBezTo>
                    <a:cubicBezTo>
                      <a:pt x="428625" y="1669012"/>
                      <a:pt x="811712" y="1285925"/>
                      <a:pt x="1285875" y="1285925"/>
                    </a:cubicBezTo>
                    <a:cubicBezTo>
                      <a:pt x="1760036" y="1285925"/>
                      <a:pt x="2143125" y="1669012"/>
                      <a:pt x="2143125" y="2143175"/>
                    </a:cubicBezTo>
                    <a:cubicBezTo>
                      <a:pt x="2143125" y="2617291"/>
                      <a:pt x="1760036" y="3000425"/>
                      <a:pt x="1285875" y="3000425"/>
                    </a:cubicBezTo>
                    <a:close/>
                    <a:moveTo>
                      <a:pt x="2786062" y="1285925"/>
                    </a:moveTo>
                    <a:cubicBezTo>
                      <a:pt x="2786062" y="1508273"/>
                      <a:pt x="2700337" y="1722585"/>
                      <a:pt x="2544957" y="1880639"/>
                    </a:cubicBezTo>
                    <a:cubicBezTo>
                      <a:pt x="2419045" y="1283239"/>
                      <a:pt x="1893985" y="857300"/>
                      <a:pt x="1285829" y="857300"/>
                    </a:cubicBezTo>
                    <a:cubicBezTo>
                      <a:pt x="1251001" y="857300"/>
                      <a:pt x="1218860" y="859974"/>
                      <a:pt x="1184033" y="862660"/>
                    </a:cubicBezTo>
                    <a:cubicBezTo>
                      <a:pt x="1417102" y="450106"/>
                      <a:pt x="1942162" y="308122"/>
                      <a:pt x="2352065" y="541192"/>
                    </a:cubicBezTo>
                    <a:cubicBezTo>
                      <a:pt x="2619961" y="693885"/>
                      <a:pt x="2786050" y="977852"/>
                      <a:pt x="2786050" y="1285925"/>
                    </a:cubicBezTo>
                    <a:close/>
                  </a:path>
                </a:pathLst>
              </a:custGeom>
              <a:grpFill/>
              <a:ln w="11430" cap="flat">
                <a:noFill/>
                <a:prstDash val="solid"/>
                <a:miter/>
              </a:ln>
            </p:spPr>
            <p:txBody>
              <a:bodyPr rtlCol="0" anchor="ctr"/>
              <a:lstStyle/>
              <a:p>
                <a:endParaRPr lang="en-US"/>
              </a:p>
            </p:txBody>
          </p:sp>
          <p:sp>
            <p:nvSpPr>
              <p:cNvPr id="314" name="Freeform: Shape 313">
                <a:extLst>
                  <a:ext uri="{FF2B5EF4-FFF2-40B4-BE49-F238E27FC236}">
                    <a16:creationId xmlns:a16="http://schemas.microsoft.com/office/drawing/2014/main" id="{99AAAC30-92F9-9E6E-5B00-853089CD3086}"/>
                  </a:ext>
                </a:extLst>
              </p:cNvPr>
              <p:cNvSpPr/>
              <p:nvPr/>
            </p:nvSpPr>
            <p:spPr>
              <a:xfrm>
                <a:off x="8779047" y="476848"/>
                <a:ext cx="1918136" cy="2392310"/>
              </a:xfrm>
              <a:custGeom>
                <a:avLst/>
                <a:gdLst>
                  <a:gd name="connsiteX0" fmla="*/ 1918137 w 1918136"/>
                  <a:gd name="connsiteY0" fmla="*/ 332179 h 2392310"/>
                  <a:gd name="connsiteX1" fmla="*/ 1644891 w 1918136"/>
                  <a:gd name="connsiteY1" fmla="*/ 0 h 2392310"/>
                  <a:gd name="connsiteX2" fmla="*/ 0 w 1918136"/>
                  <a:gd name="connsiteY2" fmla="*/ 2226221 h 2392310"/>
                  <a:gd name="connsiteX3" fmla="*/ 396484 w 1918136"/>
                  <a:gd name="connsiteY3" fmla="*/ 2392311 h 2392310"/>
                  <a:gd name="connsiteX4" fmla="*/ 1918046 w 1918136"/>
                  <a:gd name="connsiteY4" fmla="*/ 332282 h 23923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8136" h="2392310">
                    <a:moveTo>
                      <a:pt x="1918137" y="332179"/>
                    </a:moveTo>
                    <a:lnTo>
                      <a:pt x="1644891" y="0"/>
                    </a:lnTo>
                    <a:cubicBezTo>
                      <a:pt x="924264" y="600075"/>
                      <a:pt x="361645" y="1360856"/>
                      <a:pt x="0" y="2226221"/>
                    </a:cubicBezTo>
                    <a:lnTo>
                      <a:pt x="396484" y="2392311"/>
                    </a:lnTo>
                    <a:cubicBezTo>
                      <a:pt x="728663" y="1591319"/>
                      <a:pt x="1251059" y="884122"/>
                      <a:pt x="1918046" y="332282"/>
                    </a:cubicBezTo>
                    <a:close/>
                  </a:path>
                </a:pathLst>
              </a:custGeom>
              <a:grpFill/>
              <a:ln w="11430" cap="flat">
                <a:noFill/>
                <a:prstDash val="solid"/>
                <a:miter/>
              </a:ln>
            </p:spPr>
            <p:txBody>
              <a:bodyPr rtlCol="0" anchor="ctr"/>
              <a:lstStyle/>
              <a:p>
                <a:endParaRPr lang="en-US"/>
              </a:p>
            </p:txBody>
          </p:sp>
          <p:sp>
            <p:nvSpPr>
              <p:cNvPr id="315" name="Freeform: Shape 314">
                <a:extLst>
                  <a:ext uri="{FF2B5EF4-FFF2-40B4-BE49-F238E27FC236}">
                    <a16:creationId xmlns:a16="http://schemas.microsoft.com/office/drawing/2014/main" id="{BF808519-0EB8-A420-8E00-184C99BD66EC}"/>
                  </a:ext>
                </a:extLst>
              </p:cNvPr>
              <p:cNvSpPr/>
              <p:nvPr/>
            </p:nvSpPr>
            <p:spPr>
              <a:xfrm>
                <a:off x="8371911" y="3335251"/>
                <a:ext cx="597400" cy="975127"/>
              </a:xfrm>
              <a:custGeom>
                <a:avLst/>
                <a:gdLst>
                  <a:gd name="connsiteX0" fmla="*/ 597400 w 597400"/>
                  <a:gd name="connsiteY0" fmla="*/ 117866 h 975127"/>
                  <a:gd name="connsiteX1" fmla="*/ 184846 w 597400"/>
                  <a:gd name="connsiteY1" fmla="*/ 0 h 975127"/>
                  <a:gd name="connsiteX2" fmla="*/ 0 w 597400"/>
                  <a:gd name="connsiteY2" fmla="*/ 926904 h 975127"/>
                  <a:gd name="connsiteX3" fmla="*/ 425950 w 597400"/>
                  <a:gd name="connsiteY3" fmla="*/ 975127 h 975127"/>
                  <a:gd name="connsiteX4" fmla="*/ 597400 w 597400"/>
                  <a:gd name="connsiteY4" fmla="*/ 117877 h 9751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7400" h="975127">
                    <a:moveTo>
                      <a:pt x="597400" y="117866"/>
                    </a:moveTo>
                    <a:lnTo>
                      <a:pt x="184846" y="0"/>
                    </a:lnTo>
                    <a:cubicBezTo>
                      <a:pt x="99121" y="302712"/>
                      <a:pt x="37502" y="613471"/>
                      <a:pt x="0" y="926904"/>
                    </a:cubicBezTo>
                    <a:lnTo>
                      <a:pt x="425950" y="975127"/>
                    </a:lnTo>
                    <a:cubicBezTo>
                      <a:pt x="460777" y="685812"/>
                      <a:pt x="517036" y="399158"/>
                      <a:pt x="597400" y="117877"/>
                    </a:cubicBezTo>
                    <a:close/>
                  </a:path>
                </a:pathLst>
              </a:custGeom>
              <a:grpFill/>
              <a:ln w="11430" cap="flat">
                <a:noFill/>
                <a:prstDash val="solid"/>
                <a:miter/>
              </a:ln>
            </p:spPr>
            <p:txBody>
              <a:bodyPr rtlCol="0" anchor="ctr"/>
              <a:lstStyle/>
              <a:p>
                <a:endParaRPr lang="en-US"/>
              </a:p>
            </p:txBody>
          </p:sp>
        </p:grpSp>
      </p:grpSp>
      <p:grpSp>
        <p:nvGrpSpPr>
          <p:cNvPr id="11" name="Grupo 10">
            <a:extLst>
              <a:ext uri="{FF2B5EF4-FFF2-40B4-BE49-F238E27FC236}">
                <a16:creationId xmlns:a16="http://schemas.microsoft.com/office/drawing/2014/main" id="{3353943C-79C5-660B-17DB-54F7163478ED}"/>
              </a:ext>
            </a:extLst>
          </p:cNvPr>
          <p:cNvGrpSpPr/>
          <p:nvPr/>
        </p:nvGrpSpPr>
        <p:grpSpPr>
          <a:xfrm>
            <a:off x="9646920" y="9268817"/>
            <a:ext cx="5090160" cy="3444240"/>
            <a:chOff x="9646920" y="9268817"/>
            <a:chExt cx="5090160" cy="3444240"/>
          </a:xfrm>
        </p:grpSpPr>
        <p:sp>
          <p:nvSpPr>
            <p:cNvPr id="17" name="Rectangle: Rounded Corners 16">
              <a:extLst>
                <a:ext uri="{FF2B5EF4-FFF2-40B4-BE49-F238E27FC236}">
                  <a16:creationId xmlns:a16="http://schemas.microsoft.com/office/drawing/2014/main" id="{BEE5B047-4CEC-EFCF-837F-48CA9129F0F7}"/>
                </a:ext>
              </a:extLst>
            </p:cNvPr>
            <p:cNvSpPr/>
            <p:nvPr/>
          </p:nvSpPr>
          <p:spPr>
            <a:xfrm>
              <a:off x="9646920" y="9268817"/>
              <a:ext cx="5090160" cy="3444240"/>
            </a:xfrm>
            <a:prstGeom prst="roundRect">
              <a:avLst/>
            </a:prstGeom>
            <a:noFill/>
            <a:ln w="12700" cap="flat">
              <a:gradFill>
                <a:gsLst>
                  <a:gs pos="0">
                    <a:srgbClr val="18D0F8"/>
                  </a:gs>
                  <a:gs pos="100000">
                    <a:srgbClr val="011832"/>
                  </a:gs>
                </a:gsLst>
                <a:lin ang="5400000" scaled="1"/>
              </a:gra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58" name="Design &amp; Prototype"/>
            <p:cNvSpPr txBox="1">
              <a:spLocks/>
            </p:cNvSpPr>
            <p:nvPr/>
          </p:nvSpPr>
          <p:spPr>
            <a:xfrm>
              <a:off x="9991635" y="10781403"/>
              <a:ext cx="4400730" cy="1087477"/>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spAutoFit/>
            </a:bodyPr>
            <a:lstStyle>
              <a:lvl1pPr>
                <a:lnSpc>
                  <a:spcPct val="120000"/>
                </a:lnSpc>
                <a:defRPr sz="3200">
                  <a:solidFill>
                    <a:srgbClr val="FFFFFF"/>
                  </a:solidFill>
                </a:defRPr>
              </a:lvl1pPr>
            </a:lstStyle>
            <a:p>
              <a:pPr marL="0" indent="0" algn="ctr">
                <a:lnSpc>
                  <a:spcPct val="100000"/>
                </a:lnSpc>
                <a:buNone/>
              </a:pPr>
              <a:r>
                <a:rPr lang="en-US" sz="3200" dirty="0">
                  <a:latin typeface="DM Sans" pitchFamily="2" charset="0"/>
                </a:rPr>
                <a:t>The new world of FinTech wearables.</a:t>
              </a:r>
            </a:p>
          </p:txBody>
        </p:sp>
        <p:sp>
          <p:nvSpPr>
            <p:cNvPr id="320" name="Graphic 317">
              <a:extLst>
                <a:ext uri="{FF2B5EF4-FFF2-40B4-BE49-F238E27FC236}">
                  <a16:creationId xmlns:a16="http://schemas.microsoft.com/office/drawing/2014/main" id="{8F130129-CCDB-6FF8-BCB0-86372D8109BE}"/>
                </a:ext>
              </a:extLst>
            </p:cNvPr>
            <p:cNvSpPr/>
            <p:nvPr/>
          </p:nvSpPr>
          <p:spPr>
            <a:xfrm>
              <a:off x="11663936" y="9575712"/>
              <a:ext cx="1036604" cy="1036388"/>
            </a:xfrm>
            <a:custGeom>
              <a:avLst/>
              <a:gdLst>
                <a:gd name="connsiteX0" fmla="*/ 11993442 w 12618662"/>
                <a:gd name="connsiteY0" fmla="*/ 8108488 h 12616022"/>
                <a:gd name="connsiteX1" fmla="*/ 11390167 w 12618662"/>
                <a:gd name="connsiteY1" fmla="*/ 8580512 h 12616022"/>
                <a:gd name="connsiteX2" fmla="*/ 10675425 w 12618662"/>
                <a:gd name="connsiteY2" fmla="*/ 8580512 h 12616022"/>
                <a:gd name="connsiteX3" fmla="*/ 10675425 w 12618662"/>
                <a:gd name="connsiteY3" fmla="*/ 7598424 h 12616022"/>
                <a:gd name="connsiteX4" fmla="*/ 10521658 w 12618662"/>
                <a:gd name="connsiteY4" fmla="*/ 7444656 h 12616022"/>
                <a:gd name="connsiteX5" fmla="*/ 9674055 w 12618662"/>
                <a:gd name="connsiteY5" fmla="*/ 7444656 h 12616022"/>
                <a:gd name="connsiteX6" fmla="*/ 9674055 w 12618662"/>
                <a:gd name="connsiteY6" fmla="*/ 6460967 h 12616022"/>
                <a:gd name="connsiteX7" fmla="*/ 10750978 w 12618662"/>
                <a:gd name="connsiteY7" fmla="*/ 6460967 h 12616022"/>
                <a:gd name="connsiteX8" fmla="*/ 11354276 w 12618662"/>
                <a:gd name="connsiteY8" fmla="*/ 6932992 h 12616022"/>
                <a:gd name="connsiteX9" fmla="*/ 11979497 w 12618662"/>
                <a:gd name="connsiteY9" fmla="*/ 6307738 h 12616022"/>
                <a:gd name="connsiteX10" fmla="*/ 11354276 w 12618662"/>
                <a:gd name="connsiteY10" fmla="*/ 5682482 h 12616022"/>
                <a:gd name="connsiteX11" fmla="*/ 10750978 w 12618662"/>
                <a:gd name="connsiteY11" fmla="*/ 6154507 h 12616022"/>
                <a:gd name="connsiteX12" fmla="*/ 9674055 w 12618662"/>
                <a:gd name="connsiteY12" fmla="*/ 6154507 h 12616022"/>
                <a:gd name="connsiteX13" fmla="*/ 9674055 w 12618662"/>
                <a:gd name="connsiteY13" fmla="*/ 5170818 h 12616022"/>
                <a:gd name="connsiteX14" fmla="*/ 10521658 w 12618662"/>
                <a:gd name="connsiteY14" fmla="*/ 5170818 h 12616022"/>
                <a:gd name="connsiteX15" fmla="*/ 10675425 w 12618662"/>
                <a:gd name="connsiteY15" fmla="*/ 5017050 h 12616022"/>
                <a:gd name="connsiteX16" fmla="*/ 10675425 w 12618662"/>
                <a:gd name="connsiteY16" fmla="*/ 4034962 h 12616022"/>
                <a:gd name="connsiteX17" fmla="*/ 11390167 w 12618662"/>
                <a:gd name="connsiteY17" fmla="*/ 4034962 h 12616022"/>
                <a:gd name="connsiteX18" fmla="*/ 11993442 w 12618662"/>
                <a:gd name="connsiteY18" fmla="*/ 4506987 h 12616022"/>
                <a:gd name="connsiteX19" fmla="*/ 12618663 w 12618662"/>
                <a:gd name="connsiteY19" fmla="*/ 3881731 h 12616022"/>
                <a:gd name="connsiteX20" fmla="*/ 11993442 w 12618662"/>
                <a:gd name="connsiteY20" fmla="*/ 3256476 h 12616022"/>
                <a:gd name="connsiteX21" fmla="*/ 11390167 w 12618662"/>
                <a:gd name="connsiteY21" fmla="*/ 3728500 h 12616022"/>
                <a:gd name="connsiteX22" fmla="*/ 10522184 w 12618662"/>
                <a:gd name="connsiteY22" fmla="*/ 3728500 h 12616022"/>
                <a:gd name="connsiteX23" fmla="*/ 10368416 w 12618662"/>
                <a:gd name="connsiteY23" fmla="*/ 3882268 h 12616022"/>
                <a:gd name="connsiteX24" fmla="*/ 10368416 w 12618662"/>
                <a:gd name="connsiteY24" fmla="*/ 4864357 h 12616022"/>
                <a:gd name="connsiteX25" fmla="*/ 9674580 w 12618662"/>
                <a:gd name="connsiteY25" fmla="*/ 4864357 h 12616022"/>
                <a:gd name="connsiteX26" fmla="*/ 9674580 w 12618662"/>
                <a:gd name="connsiteY26" fmla="*/ 3824935 h 12616022"/>
                <a:gd name="connsiteX27" fmla="*/ 8792687 w 12618662"/>
                <a:gd name="connsiteY27" fmla="*/ 2943042 h 12616022"/>
                <a:gd name="connsiteX28" fmla="*/ 7753266 w 12618662"/>
                <a:gd name="connsiteY28" fmla="*/ 2943042 h 12616022"/>
                <a:gd name="connsiteX29" fmla="*/ 7753266 w 12618662"/>
                <a:gd name="connsiteY29" fmla="*/ 2250281 h 12616022"/>
                <a:gd name="connsiteX30" fmla="*/ 8735355 w 12618662"/>
                <a:gd name="connsiteY30" fmla="*/ 2250281 h 12616022"/>
                <a:gd name="connsiteX31" fmla="*/ 8889122 w 12618662"/>
                <a:gd name="connsiteY31" fmla="*/ 2096513 h 12616022"/>
                <a:gd name="connsiteX32" fmla="*/ 8889122 w 12618662"/>
                <a:gd name="connsiteY32" fmla="*/ 1228542 h 12616022"/>
                <a:gd name="connsiteX33" fmla="*/ 9361147 w 12618662"/>
                <a:gd name="connsiteY33" fmla="*/ 625255 h 12616022"/>
                <a:gd name="connsiteX34" fmla="*/ 8735892 w 12618662"/>
                <a:gd name="connsiteY34" fmla="*/ 0 h 12616022"/>
                <a:gd name="connsiteX35" fmla="*/ 8110637 w 12618662"/>
                <a:gd name="connsiteY35" fmla="*/ 625255 h 12616022"/>
                <a:gd name="connsiteX36" fmla="*/ 8582661 w 12618662"/>
                <a:gd name="connsiteY36" fmla="*/ 1228542 h 12616022"/>
                <a:gd name="connsiteX37" fmla="*/ 8582661 w 12618662"/>
                <a:gd name="connsiteY37" fmla="*/ 1943271 h 12616022"/>
                <a:gd name="connsiteX38" fmla="*/ 7600573 w 12618662"/>
                <a:gd name="connsiteY38" fmla="*/ 1943271 h 12616022"/>
                <a:gd name="connsiteX39" fmla="*/ 7446805 w 12618662"/>
                <a:gd name="connsiteY39" fmla="*/ 2097039 h 12616022"/>
                <a:gd name="connsiteX40" fmla="*/ 7446805 w 12618662"/>
                <a:gd name="connsiteY40" fmla="*/ 2944642 h 12616022"/>
                <a:gd name="connsiteX41" fmla="*/ 6463116 w 12618662"/>
                <a:gd name="connsiteY41" fmla="*/ 2944642 h 12616022"/>
                <a:gd name="connsiteX42" fmla="*/ 6463116 w 12618662"/>
                <a:gd name="connsiteY42" fmla="*/ 1867719 h 12616022"/>
                <a:gd name="connsiteX43" fmla="*/ 6935142 w 12618662"/>
                <a:gd name="connsiteY43" fmla="*/ 1264432 h 12616022"/>
                <a:gd name="connsiteX44" fmla="*/ 6309886 w 12618662"/>
                <a:gd name="connsiteY44" fmla="*/ 639177 h 12616022"/>
                <a:gd name="connsiteX45" fmla="*/ 5684631 w 12618662"/>
                <a:gd name="connsiteY45" fmla="*/ 1264432 h 12616022"/>
                <a:gd name="connsiteX46" fmla="*/ 6156656 w 12618662"/>
                <a:gd name="connsiteY46" fmla="*/ 1867719 h 12616022"/>
                <a:gd name="connsiteX47" fmla="*/ 6156656 w 12618662"/>
                <a:gd name="connsiteY47" fmla="*/ 2944642 h 12616022"/>
                <a:gd name="connsiteX48" fmla="*/ 5172967 w 12618662"/>
                <a:gd name="connsiteY48" fmla="*/ 2944642 h 12616022"/>
                <a:gd name="connsiteX49" fmla="*/ 5172967 w 12618662"/>
                <a:gd name="connsiteY49" fmla="*/ 2097039 h 12616022"/>
                <a:gd name="connsiteX50" fmla="*/ 5019199 w 12618662"/>
                <a:gd name="connsiteY50" fmla="*/ 1943271 h 12616022"/>
                <a:gd name="connsiteX51" fmla="*/ 4037110 w 12618662"/>
                <a:gd name="connsiteY51" fmla="*/ 1943271 h 12616022"/>
                <a:gd name="connsiteX52" fmla="*/ 4037110 w 12618662"/>
                <a:gd name="connsiteY52" fmla="*/ 1228542 h 12616022"/>
                <a:gd name="connsiteX53" fmla="*/ 4509135 w 12618662"/>
                <a:gd name="connsiteY53" fmla="*/ 625255 h 12616022"/>
                <a:gd name="connsiteX54" fmla="*/ 3883880 w 12618662"/>
                <a:gd name="connsiteY54" fmla="*/ 0 h 12616022"/>
                <a:gd name="connsiteX55" fmla="*/ 3258625 w 12618662"/>
                <a:gd name="connsiteY55" fmla="*/ 625255 h 12616022"/>
                <a:gd name="connsiteX56" fmla="*/ 3730649 w 12618662"/>
                <a:gd name="connsiteY56" fmla="*/ 1228542 h 12616022"/>
                <a:gd name="connsiteX57" fmla="*/ 3730649 w 12618662"/>
                <a:gd name="connsiteY57" fmla="*/ 2096513 h 12616022"/>
                <a:gd name="connsiteX58" fmla="*/ 3884417 w 12618662"/>
                <a:gd name="connsiteY58" fmla="*/ 2250281 h 12616022"/>
                <a:gd name="connsiteX59" fmla="*/ 4866506 w 12618662"/>
                <a:gd name="connsiteY59" fmla="*/ 2250281 h 12616022"/>
                <a:gd name="connsiteX60" fmla="*/ 4866506 w 12618662"/>
                <a:gd name="connsiteY60" fmla="*/ 2943042 h 12616022"/>
                <a:gd name="connsiteX61" fmla="*/ 3827084 w 12618662"/>
                <a:gd name="connsiteY61" fmla="*/ 2943042 h 12616022"/>
                <a:gd name="connsiteX62" fmla="*/ 2945191 w 12618662"/>
                <a:gd name="connsiteY62" fmla="*/ 3824935 h 12616022"/>
                <a:gd name="connsiteX63" fmla="*/ 2945191 w 12618662"/>
                <a:gd name="connsiteY63" fmla="*/ 4864357 h 12616022"/>
                <a:gd name="connsiteX64" fmla="*/ 2252430 w 12618662"/>
                <a:gd name="connsiteY64" fmla="*/ 4864357 h 12616022"/>
                <a:gd name="connsiteX65" fmla="*/ 2252430 w 12618662"/>
                <a:gd name="connsiteY65" fmla="*/ 3882268 h 12616022"/>
                <a:gd name="connsiteX66" fmla="*/ 2098662 w 12618662"/>
                <a:gd name="connsiteY66" fmla="*/ 3728500 h 12616022"/>
                <a:gd name="connsiteX67" fmla="*/ 1230691 w 12618662"/>
                <a:gd name="connsiteY67" fmla="*/ 3728500 h 12616022"/>
                <a:gd name="connsiteX68" fmla="*/ 627404 w 12618662"/>
                <a:gd name="connsiteY68" fmla="*/ 3256476 h 12616022"/>
                <a:gd name="connsiteX69" fmla="*/ 0 w 12618662"/>
                <a:gd name="connsiteY69" fmla="*/ 3881194 h 12616022"/>
                <a:gd name="connsiteX70" fmla="*/ 625255 w 12618662"/>
                <a:gd name="connsiteY70" fmla="*/ 4506449 h 12616022"/>
                <a:gd name="connsiteX71" fmla="*/ 1228542 w 12618662"/>
                <a:gd name="connsiteY71" fmla="*/ 4034425 h 12616022"/>
                <a:gd name="connsiteX72" fmla="*/ 1943272 w 12618662"/>
                <a:gd name="connsiteY72" fmla="*/ 4034425 h 12616022"/>
                <a:gd name="connsiteX73" fmla="*/ 1943272 w 12618662"/>
                <a:gd name="connsiteY73" fmla="*/ 5016513 h 12616022"/>
                <a:gd name="connsiteX74" fmla="*/ 2097039 w 12618662"/>
                <a:gd name="connsiteY74" fmla="*/ 5170281 h 12616022"/>
                <a:gd name="connsiteX75" fmla="*/ 2944642 w 12618662"/>
                <a:gd name="connsiteY75" fmla="*/ 5170281 h 12616022"/>
                <a:gd name="connsiteX76" fmla="*/ 2944642 w 12618662"/>
                <a:gd name="connsiteY76" fmla="*/ 6153970 h 12616022"/>
                <a:gd name="connsiteX77" fmla="*/ 1867719 w 12618662"/>
                <a:gd name="connsiteY77" fmla="*/ 6153970 h 12616022"/>
                <a:gd name="connsiteX78" fmla="*/ 1264432 w 12618662"/>
                <a:gd name="connsiteY78" fmla="*/ 5681945 h 12616022"/>
                <a:gd name="connsiteX79" fmla="*/ 639177 w 12618662"/>
                <a:gd name="connsiteY79" fmla="*/ 6307200 h 12616022"/>
                <a:gd name="connsiteX80" fmla="*/ 1264432 w 12618662"/>
                <a:gd name="connsiteY80" fmla="*/ 6932455 h 12616022"/>
                <a:gd name="connsiteX81" fmla="*/ 1867719 w 12618662"/>
                <a:gd name="connsiteY81" fmla="*/ 6460430 h 12616022"/>
                <a:gd name="connsiteX82" fmla="*/ 2944642 w 12618662"/>
                <a:gd name="connsiteY82" fmla="*/ 6460430 h 12616022"/>
                <a:gd name="connsiteX83" fmla="*/ 2944642 w 12618662"/>
                <a:gd name="connsiteY83" fmla="*/ 7444119 h 12616022"/>
                <a:gd name="connsiteX84" fmla="*/ 2097039 w 12618662"/>
                <a:gd name="connsiteY84" fmla="*/ 7444119 h 12616022"/>
                <a:gd name="connsiteX85" fmla="*/ 1943272 w 12618662"/>
                <a:gd name="connsiteY85" fmla="*/ 7597887 h 12616022"/>
                <a:gd name="connsiteX86" fmla="*/ 1943272 w 12618662"/>
                <a:gd name="connsiteY86" fmla="*/ 8579975 h 12616022"/>
                <a:gd name="connsiteX87" fmla="*/ 1228542 w 12618662"/>
                <a:gd name="connsiteY87" fmla="*/ 8579975 h 12616022"/>
                <a:gd name="connsiteX88" fmla="*/ 625255 w 12618662"/>
                <a:gd name="connsiteY88" fmla="*/ 8107951 h 12616022"/>
                <a:gd name="connsiteX89" fmla="*/ 0 w 12618662"/>
                <a:gd name="connsiteY89" fmla="*/ 8734280 h 12616022"/>
                <a:gd name="connsiteX90" fmla="*/ 625255 w 12618662"/>
                <a:gd name="connsiteY90" fmla="*/ 9359535 h 12616022"/>
                <a:gd name="connsiteX91" fmla="*/ 1228542 w 12618662"/>
                <a:gd name="connsiteY91" fmla="*/ 8887511 h 12616022"/>
                <a:gd name="connsiteX92" fmla="*/ 2096514 w 12618662"/>
                <a:gd name="connsiteY92" fmla="*/ 8887511 h 12616022"/>
                <a:gd name="connsiteX93" fmla="*/ 2250281 w 12618662"/>
                <a:gd name="connsiteY93" fmla="*/ 8733743 h 12616022"/>
                <a:gd name="connsiteX94" fmla="*/ 2250281 w 12618662"/>
                <a:gd name="connsiteY94" fmla="*/ 7751655 h 12616022"/>
                <a:gd name="connsiteX95" fmla="*/ 2943042 w 12618662"/>
                <a:gd name="connsiteY95" fmla="*/ 7751655 h 12616022"/>
                <a:gd name="connsiteX96" fmla="*/ 2943042 w 12618662"/>
                <a:gd name="connsiteY96" fmla="*/ 8791076 h 12616022"/>
                <a:gd name="connsiteX97" fmla="*/ 3824935 w 12618662"/>
                <a:gd name="connsiteY97" fmla="*/ 9672969 h 12616022"/>
                <a:gd name="connsiteX98" fmla="*/ 4864357 w 12618662"/>
                <a:gd name="connsiteY98" fmla="*/ 9672969 h 12616022"/>
                <a:gd name="connsiteX99" fmla="*/ 4864357 w 12618662"/>
                <a:gd name="connsiteY99" fmla="*/ 10365730 h 12616022"/>
                <a:gd name="connsiteX100" fmla="*/ 3882268 w 12618662"/>
                <a:gd name="connsiteY100" fmla="*/ 10365730 h 12616022"/>
                <a:gd name="connsiteX101" fmla="*/ 3728500 w 12618662"/>
                <a:gd name="connsiteY101" fmla="*/ 10519498 h 12616022"/>
                <a:gd name="connsiteX102" fmla="*/ 3728500 w 12618662"/>
                <a:gd name="connsiteY102" fmla="*/ 11387527 h 12616022"/>
                <a:gd name="connsiteX103" fmla="*/ 3256476 w 12618662"/>
                <a:gd name="connsiteY103" fmla="*/ 11990801 h 12616022"/>
                <a:gd name="connsiteX104" fmla="*/ 3881731 w 12618662"/>
                <a:gd name="connsiteY104" fmla="*/ 12616023 h 12616022"/>
                <a:gd name="connsiteX105" fmla="*/ 4506986 w 12618662"/>
                <a:gd name="connsiteY105" fmla="*/ 11990801 h 12616022"/>
                <a:gd name="connsiteX106" fmla="*/ 4034961 w 12618662"/>
                <a:gd name="connsiteY106" fmla="*/ 11387527 h 12616022"/>
                <a:gd name="connsiteX107" fmla="*/ 4034961 w 12618662"/>
                <a:gd name="connsiteY107" fmla="*/ 10672739 h 12616022"/>
                <a:gd name="connsiteX108" fmla="*/ 5017050 w 12618662"/>
                <a:gd name="connsiteY108" fmla="*/ 10672739 h 12616022"/>
                <a:gd name="connsiteX109" fmla="*/ 5170818 w 12618662"/>
                <a:gd name="connsiteY109" fmla="*/ 10518972 h 12616022"/>
                <a:gd name="connsiteX110" fmla="*/ 5170818 w 12618662"/>
                <a:gd name="connsiteY110" fmla="*/ 9671368 h 12616022"/>
                <a:gd name="connsiteX111" fmla="*/ 6154506 w 12618662"/>
                <a:gd name="connsiteY111" fmla="*/ 9671368 h 12616022"/>
                <a:gd name="connsiteX112" fmla="*/ 6154506 w 12618662"/>
                <a:gd name="connsiteY112" fmla="*/ 10748292 h 12616022"/>
                <a:gd name="connsiteX113" fmla="*/ 5682482 w 12618662"/>
                <a:gd name="connsiteY113" fmla="*/ 11351636 h 12616022"/>
                <a:gd name="connsiteX114" fmla="*/ 6307737 w 12618662"/>
                <a:gd name="connsiteY114" fmla="*/ 11976857 h 12616022"/>
                <a:gd name="connsiteX115" fmla="*/ 6932992 w 12618662"/>
                <a:gd name="connsiteY115" fmla="*/ 11351636 h 12616022"/>
                <a:gd name="connsiteX116" fmla="*/ 6460968 w 12618662"/>
                <a:gd name="connsiteY116" fmla="*/ 10748292 h 12616022"/>
                <a:gd name="connsiteX117" fmla="*/ 6460968 w 12618662"/>
                <a:gd name="connsiteY117" fmla="*/ 9671368 h 12616022"/>
                <a:gd name="connsiteX118" fmla="*/ 7444656 w 12618662"/>
                <a:gd name="connsiteY118" fmla="*/ 9671368 h 12616022"/>
                <a:gd name="connsiteX119" fmla="*/ 7444656 w 12618662"/>
                <a:gd name="connsiteY119" fmla="*/ 10518972 h 12616022"/>
                <a:gd name="connsiteX120" fmla="*/ 7598424 w 12618662"/>
                <a:gd name="connsiteY120" fmla="*/ 10672739 h 12616022"/>
                <a:gd name="connsiteX121" fmla="*/ 8580512 w 12618662"/>
                <a:gd name="connsiteY121" fmla="*/ 10672739 h 12616022"/>
                <a:gd name="connsiteX122" fmla="*/ 8580512 w 12618662"/>
                <a:gd name="connsiteY122" fmla="*/ 11387527 h 12616022"/>
                <a:gd name="connsiteX123" fmla="*/ 8108488 w 12618662"/>
                <a:gd name="connsiteY123" fmla="*/ 11990801 h 12616022"/>
                <a:gd name="connsiteX124" fmla="*/ 8733743 w 12618662"/>
                <a:gd name="connsiteY124" fmla="*/ 12616023 h 12616022"/>
                <a:gd name="connsiteX125" fmla="*/ 9358998 w 12618662"/>
                <a:gd name="connsiteY125" fmla="*/ 11990801 h 12616022"/>
                <a:gd name="connsiteX126" fmla="*/ 8886974 w 12618662"/>
                <a:gd name="connsiteY126" fmla="*/ 11387527 h 12616022"/>
                <a:gd name="connsiteX127" fmla="*/ 8886974 w 12618662"/>
                <a:gd name="connsiteY127" fmla="*/ 10519498 h 12616022"/>
                <a:gd name="connsiteX128" fmla="*/ 8733206 w 12618662"/>
                <a:gd name="connsiteY128" fmla="*/ 10365730 h 12616022"/>
                <a:gd name="connsiteX129" fmla="*/ 7751118 w 12618662"/>
                <a:gd name="connsiteY129" fmla="*/ 10365730 h 12616022"/>
                <a:gd name="connsiteX130" fmla="*/ 7751118 w 12618662"/>
                <a:gd name="connsiteY130" fmla="*/ 9672969 h 12616022"/>
                <a:gd name="connsiteX131" fmla="*/ 8790539 w 12618662"/>
                <a:gd name="connsiteY131" fmla="*/ 9672969 h 12616022"/>
                <a:gd name="connsiteX132" fmla="*/ 9672432 w 12618662"/>
                <a:gd name="connsiteY132" fmla="*/ 8791076 h 12616022"/>
                <a:gd name="connsiteX133" fmla="*/ 9672432 w 12618662"/>
                <a:gd name="connsiteY133" fmla="*/ 7751655 h 12616022"/>
                <a:gd name="connsiteX134" fmla="*/ 10366267 w 12618662"/>
                <a:gd name="connsiteY134" fmla="*/ 7751655 h 12616022"/>
                <a:gd name="connsiteX135" fmla="*/ 10366267 w 12618662"/>
                <a:gd name="connsiteY135" fmla="*/ 8733743 h 12616022"/>
                <a:gd name="connsiteX136" fmla="*/ 10520035 w 12618662"/>
                <a:gd name="connsiteY136" fmla="*/ 8887511 h 12616022"/>
                <a:gd name="connsiteX137" fmla="*/ 11387994 w 12618662"/>
                <a:gd name="connsiteY137" fmla="*/ 8887511 h 12616022"/>
                <a:gd name="connsiteX138" fmla="*/ 11991270 w 12618662"/>
                <a:gd name="connsiteY138" fmla="*/ 9359535 h 12616022"/>
                <a:gd name="connsiteX139" fmla="*/ 12616492 w 12618662"/>
                <a:gd name="connsiteY139" fmla="*/ 8734280 h 12616022"/>
                <a:gd name="connsiteX140" fmla="*/ 11993442 w 12618662"/>
                <a:gd name="connsiteY140" fmla="*/ 8108488 h 12616022"/>
                <a:gd name="connsiteX141" fmla="*/ 11354276 w 12618662"/>
                <a:gd name="connsiteY141" fmla="*/ 5989480 h 12616022"/>
                <a:gd name="connsiteX142" fmla="*/ 11670887 w 12618662"/>
                <a:gd name="connsiteY142" fmla="*/ 6306125 h 12616022"/>
                <a:gd name="connsiteX143" fmla="*/ 11354276 w 12618662"/>
                <a:gd name="connsiteY143" fmla="*/ 6624382 h 12616022"/>
                <a:gd name="connsiteX144" fmla="*/ 11037551 w 12618662"/>
                <a:gd name="connsiteY144" fmla="*/ 6306125 h 12616022"/>
                <a:gd name="connsiteX145" fmla="*/ 11354276 w 12618662"/>
                <a:gd name="connsiteY145" fmla="*/ 5989480 h 12616022"/>
                <a:gd name="connsiteX146" fmla="*/ 11993442 w 12618662"/>
                <a:gd name="connsiteY146" fmla="*/ 3563005 h 12616022"/>
                <a:gd name="connsiteX147" fmla="*/ 12310053 w 12618662"/>
                <a:gd name="connsiteY147" fmla="*/ 3879651 h 12616022"/>
                <a:gd name="connsiteX148" fmla="*/ 11993442 w 12618662"/>
                <a:gd name="connsiteY148" fmla="*/ 4196296 h 12616022"/>
                <a:gd name="connsiteX149" fmla="*/ 11675230 w 12618662"/>
                <a:gd name="connsiteY149" fmla="*/ 3879651 h 12616022"/>
                <a:gd name="connsiteX150" fmla="*/ 11993442 w 12618662"/>
                <a:gd name="connsiteY150" fmla="*/ 3563005 h 12616022"/>
                <a:gd name="connsiteX151" fmla="*/ 8418824 w 12618662"/>
                <a:gd name="connsiteY151" fmla="*/ 623667 h 12616022"/>
                <a:gd name="connsiteX152" fmla="*/ 8735469 w 12618662"/>
                <a:gd name="connsiteY152" fmla="*/ 307021 h 12616022"/>
                <a:gd name="connsiteX153" fmla="*/ 9053726 w 12618662"/>
                <a:gd name="connsiteY153" fmla="*/ 623667 h 12616022"/>
                <a:gd name="connsiteX154" fmla="*/ 8735469 w 12618662"/>
                <a:gd name="connsiteY154" fmla="*/ 940312 h 12616022"/>
                <a:gd name="connsiteX155" fmla="*/ 8418824 w 12618662"/>
                <a:gd name="connsiteY155" fmla="*/ 623667 h 12616022"/>
                <a:gd name="connsiteX156" fmla="*/ 5991206 w 12618662"/>
                <a:gd name="connsiteY156" fmla="*/ 1262855 h 12616022"/>
                <a:gd name="connsiteX157" fmla="*/ 6309463 w 12618662"/>
                <a:gd name="connsiteY157" fmla="*/ 946210 h 12616022"/>
                <a:gd name="connsiteX158" fmla="*/ 6626108 w 12618662"/>
                <a:gd name="connsiteY158" fmla="*/ 1262855 h 12616022"/>
                <a:gd name="connsiteX159" fmla="*/ 6309463 w 12618662"/>
                <a:gd name="connsiteY159" fmla="*/ 1579500 h 12616022"/>
                <a:gd name="connsiteX160" fmla="*/ 5991206 w 12618662"/>
                <a:gd name="connsiteY160" fmla="*/ 1262855 h 12616022"/>
                <a:gd name="connsiteX161" fmla="*/ 3564731 w 12618662"/>
                <a:gd name="connsiteY161" fmla="*/ 623667 h 12616022"/>
                <a:gd name="connsiteX162" fmla="*/ 3882988 w 12618662"/>
                <a:gd name="connsiteY162" fmla="*/ 307021 h 12616022"/>
                <a:gd name="connsiteX163" fmla="*/ 4199634 w 12618662"/>
                <a:gd name="connsiteY163" fmla="*/ 623667 h 12616022"/>
                <a:gd name="connsiteX164" fmla="*/ 3882988 w 12618662"/>
                <a:gd name="connsiteY164" fmla="*/ 940312 h 12616022"/>
                <a:gd name="connsiteX165" fmla="*/ 3564731 w 12618662"/>
                <a:gd name="connsiteY165" fmla="*/ 623667 h 12616022"/>
                <a:gd name="connsiteX166" fmla="*/ 625392 w 12618662"/>
                <a:gd name="connsiteY166" fmla="*/ 4198285 h 12616022"/>
                <a:gd name="connsiteX167" fmla="*/ 308747 w 12618662"/>
                <a:gd name="connsiteY167" fmla="*/ 3881640 h 12616022"/>
                <a:gd name="connsiteX168" fmla="*/ 625392 w 12618662"/>
                <a:gd name="connsiteY168" fmla="*/ 3564994 h 12616022"/>
                <a:gd name="connsiteX169" fmla="*/ 942038 w 12618662"/>
                <a:gd name="connsiteY169" fmla="*/ 3881640 h 12616022"/>
                <a:gd name="connsiteX170" fmla="*/ 625392 w 12618662"/>
                <a:gd name="connsiteY170" fmla="*/ 4198285 h 12616022"/>
                <a:gd name="connsiteX171" fmla="*/ 1264581 w 12618662"/>
                <a:gd name="connsiteY171" fmla="*/ 6625903 h 12616022"/>
                <a:gd name="connsiteX172" fmla="*/ 946324 w 12618662"/>
                <a:gd name="connsiteY172" fmla="*/ 6307645 h 12616022"/>
                <a:gd name="connsiteX173" fmla="*/ 1264581 w 12618662"/>
                <a:gd name="connsiteY173" fmla="*/ 5991001 h 12616022"/>
                <a:gd name="connsiteX174" fmla="*/ 1581226 w 12618662"/>
                <a:gd name="connsiteY174" fmla="*/ 6307645 h 12616022"/>
                <a:gd name="connsiteX175" fmla="*/ 1264581 w 12618662"/>
                <a:gd name="connsiteY175" fmla="*/ 6625903 h 12616022"/>
                <a:gd name="connsiteX176" fmla="*/ 625392 w 12618662"/>
                <a:gd name="connsiteY176" fmla="*/ 9052377 h 12616022"/>
                <a:gd name="connsiteX177" fmla="*/ 308747 w 12618662"/>
                <a:gd name="connsiteY177" fmla="*/ 8734120 h 12616022"/>
                <a:gd name="connsiteX178" fmla="*/ 625392 w 12618662"/>
                <a:gd name="connsiteY178" fmla="*/ 8417475 h 12616022"/>
                <a:gd name="connsiteX179" fmla="*/ 942038 w 12618662"/>
                <a:gd name="connsiteY179" fmla="*/ 8734120 h 12616022"/>
                <a:gd name="connsiteX180" fmla="*/ 625392 w 12618662"/>
                <a:gd name="connsiteY180" fmla="*/ 9052377 h 12616022"/>
                <a:gd name="connsiteX181" fmla="*/ 4200011 w 12618662"/>
                <a:gd name="connsiteY181" fmla="*/ 11991716 h 12616022"/>
                <a:gd name="connsiteX182" fmla="*/ 3881754 w 12618662"/>
                <a:gd name="connsiteY182" fmla="*/ 12308327 h 12616022"/>
                <a:gd name="connsiteX183" fmla="*/ 3565108 w 12618662"/>
                <a:gd name="connsiteY183" fmla="*/ 11991716 h 12616022"/>
                <a:gd name="connsiteX184" fmla="*/ 3881754 w 12618662"/>
                <a:gd name="connsiteY184" fmla="*/ 11673504 h 12616022"/>
                <a:gd name="connsiteX185" fmla="*/ 4200011 w 12618662"/>
                <a:gd name="connsiteY185" fmla="*/ 11991716 h 12616022"/>
                <a:gd name="connsiteX186" fmla="*/ 6626142 w 12618662"/>
                <a:gd name="connsiteY186" fmla="*/ 11352550 h 12616022"/>
                <a:gd name="connsiteX187" fmla="*/ 6309498 w 12618662"/>
                <a:gd name="connsiteY187" fmla="*/ 11669161 h 12616022"/>
                <a:gd name="connsiteX188" fmla="*/ 5991240 w 12618662"/>
                <a:gd name="connsiteY188" fmla="*/ 11352550 h 12616022"/>
                <a:gd name="connsiteX189" fmla="*/ 6309498 w 12618662"/>
                <a:gd name="connsiteY189" fmla="*/ 11035825 h 12616022"/>
                <a:gd name="connsiteX190" fmla="*/ 6626142 w 12618662"/>
                <a:gd name="connsiteY190" fmla="*/ 11352550 h 12616022"/>
                <a:gd name="connsiteX191" fmla="*/ 9054331 w 12618662"/>
                <a:gd name="connsiteY191" fmla="*/ 11991716 h 12616022"/>
                <a:gd name="connsiteX192" fmla="*/ 8737686 w 12618662"/>
                <a:gd name="connsiteY192" fmla="*/ 12308327 h 12616022"/>
                <a:gd name="connsiteX193" fmla="*/ 8419429 w 12618662"/>
                <a:gd name="connsiteY193" fmla="*/ 11991716 h 12616022"/>
                <a:gd name="connsiteX194" fmla="*/ 8737686 w 12618662"/>
                <a:gd name="connsiteY194" fmla="*/ 11673504 h 12616022"/>
                <a:gd name="connsiteX195" fmla="*/ 9054331 w 12618662"/>
                <a:gd name="connsiteY195" fmla="*/ 11991716 h 12616022"/>
                <a:gd name="connsiteX196" fmla="*/ 9366690 w 12618662"/>
                <a:gd name="connsiteY196" fmla="*/ 8791544 h 12616022"/>
                <a:gd name="connsiteX197" fmla="*/ 8793407 w 12618662"/>
                <a:gd name="connsiteY197" fmla="*/ 9364828 h 12616022"/>
                <a:gd name="connsiteX198" fmla="*/ 3825587 w 12618662"/>
                <a:gd name="connsiteY198" fmla="*/ 9364828 h 12616022"/>
                <a:gd name="connsiteX199" fmla="*/ 3252304 w 12618662"/>
                <a:gd name="connsiteY199" fmla="*/ 8791544 h 12616022"/>
                <a:gd name="connsiteX200" fmla="*/ 3252304 w 12618662"/>
                <a:gd name="connsiteY200" fmla="*/ 3823724 h 12616022"/>
                <a:gd name="connsiteX201" fmla="*/ 3825587 w 12618662"/>
                <a:gd name="connsiteY201" fmla="*/ 3250441 h 12616022"/>
                <a:gd name="connsiteX202" fmla="*/ 8792265 w 12618662"/>
                <a:gd name="connsiteY202" fmla="*/ 3250441 h 12616022"/>
                <a:gd name="connsiteX203" fmla="*/ 9365548 w 12618662"/>
                <a:gd name="connsiteY203" fmla="*/ 3823724 h 12616022"/>
                <a:gd name="connsiteX204" fmla="*/ 9365548 w 12618662"/>
                <a:gd name="connsiteY204" fmla="*/ 8791544 h 12616022"/>
                <a:gd name="connsiteX205" fmla="*/ 11993557 w 12618662"/>
                <a:gd name="connsiteY205" fmla="*/ 9052469 h 12616022"/>
                <a:gd name="connsiteX206" fmla="*/ 11675230 w 12618662"/>
                <a:gd name="connsiteY206" fmla="*/ 8734212 h 12616022"/>
                <a:gd name="connsiteX207" fmla="*/ 11993557 w 12618662"/>
                <a:gd name="connsiteY207" fmla="*/ 8417566 h 12616022"/>
                <a:gd name="connsiteX208" fmla="*/ 12310167 w 12618662"/>
                <a:gd name="connsiteY208" fmla="*/ 8734212 h 12616022"/>
                <a:gd name="connsiteX209" fmla="*/ 11993557 w 12618662"/>
                <a:gd name="connsiteY209" fmla="*/ 9052469 h 12616022"/>
                <a:gd name="connsiteX210" fmla="*/ 8246323 w 12618662"/>
                <a:gd name="connsiteY210" fmla="*/ 3779924 h 12616022"/>
                <a:gd name="connsiteX211" fmla="*/ 4372695 w 12618662"/>
                <a:gd name="connsiteY211" fmla="*/ 3779924 h 12616022"/>
                <a:gd name="connsiteX212" fmla="*/ 3782805 w 12618662"/>
                <a:gd name="connsiteY212" fmla="*/ 4369815 h 12616022"/>
                <a:gd name="connsiteX213" fmla="*/ 3782805 w 12618662"/>
                <a:gd name="connsiteY213" fmla="*/ 8244585 h 12616022"/>
                <a:gd name="connsiteX214" fmla="*/ 4372695 w 12618662"/>
                <a:gd name="connsiteY214" fmla="*/ 8834475 h 12616022"/>
                <a:gd name="connsiteX215" fmla="*/ 8247465 w 12618662"/>
                <a:gd name="connsiteY215" fmla="*/ 8834475 h 12616022"/>
                <a:gd name="connsiteX216" fmla="*/ 8837356 w 12618662"/>
                <a:gd name="connsiteY216" fmla="*/ 8244585 h 12616022"/>
                <a:gd name="connsiteX217" fmla="*/ 8837356 w 12618662"/>
                <a:gd name="connsiteY217" fmla="*/ 4370958 h 12616022"/>
                <a:gd name="connsiteX218" fmla="*/ 8246391 w 12618662"/>
                <a:gd name="connsiteY218" fmla="*/ 3779993 h 12616022"/>
                <a:gd name="connsiteX219" fmla="*/ 8528678 w 12618662"/>
                <a:gd name="connsiteY219" fmla="*/ 8244597 h 12616022"/>
                <a:gd name="connsiteX220" fmla="*/ 8246323 w 12618662"/>
                <a:gd name="connsiteY220" fmla="*/ 8526952 h 12616022"/>
                <a:gd name="connsiteX221" fmla="*/ 4372695 w 12618662"/>
                <a:gd name="connsiteY221" fmla="*/ 8526952 h 12616022"/>
                <a:gd name="connsiteX222" fmla="*/ 4090340 w 12618662"/>
                <a:gd name="connsiteY222" fmla="*/ 8244597 h 12616022"/>
                <a:gd name="connsiteX223" fmla="*/ 4090340 w 12618662"/>
                <a:gd name="connsiteY223" fmla="*/ 4370970 h 12616022"/>
                <a:gd name="connsiteX224" fmla="*/ 4372695 w 12618662"/>
                <a:gd name="connsiteY224" fmla="*/ 4088614 h 12616022"/>
                <a:gd name="connsiteX225" fmla="*/ 8247465 w 12618662"/>
                <a:gd name="connsiteY225" fmla="*/ 4088614 h 12616022"/>
                <a:gd name="connsiteX226" fmla="*/ 8529820 w 12618662"/>
                <a:gd name="connsiteY226" fmla="*/ 4370970 h 12616022"/>
                <a:gd name="connsiteX227" fmla="*/ 8530357 w 12618662"/>
                <a:gd name="connsiteY227" fmla="*/ 8244597 h 12616022"/>
                <a:gd name="connsiteX228" fmla="*/ 6919791 w 12618662"/>
                <a:gd name="connsiteY228" fmla="*/ 5543802 h 12616022"/>
                <a:gd name="connsiteX229" fmla="*/ 7073559 w 12618662"/>
                <a:gd name="connsiteY229" fmla="*/ 5697569 h 12616022"/>
                <a:gd name="connsiteX230" fmla="*/ 7227327 w 12618662"/>
                <a:gd name="connsiteY230" fmla="*/ 5543802 h 12616022"/>
                <a:gd name="connsiteX231" fmla="*/ 6463300 w 12618662"/>
                <a:gd name="connsiteY231" fmla="*/ 4638329 h 12616022"/>
                <a:gd name="connsiteX232" fmla="*/ 6463300 w 12618662"/>
                <a:gd name="connsiteY232" fmla="*/ 4496882 h 12616022"/>
                <a:gd name="connsiteX233" fmla="*/ 6309532 w 12618662"/>
                <a:gd name="connsiteY233" fmla="*/ 4343115 h 12616022"/>
                <a:gd name="connsiteX234" fmla="*/ 6155764 w 12618662"/>
                <a:gd name="connsiteY234" fmla="*/ 4496882 h 12616022"/>
                <a:gd name="connsiteX235" fmla="*/ 6155764 w 12618662"/>
                <a:gd name="connsiteY235" fmla="*/ 4638329 h 12616022"/>
                <a:gd name="connsiteX236" fmla="*/ 5391737 w 12618662"/>
                <a:gd name="connsiteY236" fmla="*/ 5543802 h 12616022"/>
                <a:gd name="connsiteX237" fmla="*/ 6155764 w 12618662"/>
                <a:gd name="connsiteY237" fmla="*/ 6449275 h 12616022"/>
                <a:gd name="connsiteX238" fmla="*/ 6155764 w 12618662"/>
                <a:gd name="connsiteY238" fmla="*/ 7663369 h 12616022"/>
                <a:gd name="connsiteX239" fmla="*/ 5699273 w 12618662"/>
                <a:gd name="connsiteY239" fmla="*/ 7072404 h 12616022"/>
                <a:gd name="connsiteX240" fmla="*/ 5545505 w 12618662"/>
                <a:gd name="connsiteY240" fmla="*/ 6918636 h 12616022"/>
                <a:gd name="connsiteX241" fmla="*/ 5391737 w 12618662"/>
                <a:gd name="connsiteY241" fmla="*/ 7072404 h 12616022"/>
                <a:gd name="connsiteX242" fmla="*/ 6155764 w 12618662"/>
                <a:gd name="connsiteY242" fmla="*/ 7977877 h 12616022"/>
                <a:gd name="connsiteX243" fmla="*/ 6155764 w 12618662"/>
                <a:gd name="connsiteY243" fmla="*/ 8119323 h 12616022"/>
                <a:gd name="connsiteX244" fmla="*/ 6309532 w 12618662"/>
                <a:gd name="connsiteY244" fmla="*/ 8273091 h 12616022"/>
                <a:gd name="connsiteX245" fmla="*/ 6463300 w 12618662"/>
                <a:gd name="connsiteY245" fmla="*/ 8119323 h 12616022"/>
                <a:gd name="connsiteX246" fmla="*/ 6463300 w 12618662"/>
                <a:gd name="connsiteY246" fmla="*/ 7977877 h 12616022"/>
                <a:gd name="connsiteX247" fmla="*/ 7227327 w 12618662"/>
                <a:gd name="connsiteY247" fmla="*/ 7072404 h 12616022"/>
                <a:gd name="connsiteX248" fmla="*/ 6463300 w 12618662"/>
                <a:gd name="connsiteY248" fmla="*/ 6166931 h 12616022"/>
                <a:gd name="connsiteX249" fmla="*/ 6463300 w 12618662"/>
                <a:gd name="connsiteY249" fmla="*/ 4952836 h 12616022"/>
                <a:gd name="connsiteX250" fmla="*/ 6919791 w 12618662"/>
                <a:gd name="connsiteY250" fmla="*/ 5543802 h 12616022"/>
                <a:gd name="connsiteX251" fmla="*/ 6155764 w 12618662"/>
                <a:gd name="connsiteY251" fmla="*/ 6133692 h 12616022"/>
                <a:gd name="connsiteX252" fmla="*/ 5699273 w 12618662"/>
                <a:gd name="connsiteY252" fmla="*/ 5542727 h 12616022"/>
                <a:gd name="connsiteX253" fmla="*/ 6155764 w 12618662"/>
                <a:gd name="connsiteY253" fmla="*/ 4951762 h 12616022"/>
                <a:gd name="connsiteX254" fmla="*/ 6919791 w 12618662"/>
                <a:gd name="connsiteY254" fmla="*/ 7071844 h 12616022"/>
                <a:gd name="connsiteX255" fmla="*/ 6463300 w 12618662"/>
                <a:gd name="connsiteY255" fmla="*/ 7662809 h 12616022"/>
                <a:gd name="connsiteX256" fmla="*/ 6463300 w 12618662"/>
                <a:gd name="connsiteY256" fmla="*/ 6481976 h 12616022"/>
                <a:gd name="connsiteX257" fmla="*/ 6919791 w 12618662"/>
                <a:gd name="connsiteY257" fmla="*/ 7071867 h 12616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Lst>
              <a:rect l="l" t="t" r="r" b="b"/>
              <a:pathLst>
                <a:path w="12618662" h="12616022">
                  <a:moveTo>
                    <a:pt x="11993442" y="8108488"/>
                  </a:moveTo>
                  <a:cubicBezTo>
                    <a:pt x="11702548" y="8108488"/>
                    <a:pt x="11458747" y="8309942"/>
                    <a:pt x="11390167" y="8580512"/>
                  </a:cubicBezTo>
                  <a:lnTo>
                    <a:pt x="10675425" y="8580512"/>
                  </a:lnTo>
                  <a:lnTo>
                    <a:pt x="10675425" y="7598424"/>
                  </a:lnTo>
                  <a:cubicBezTo>
                    <a:pt x="10675425" y="7513236"/>
                    <a:pt x="10606845" y="7444656"/>
                    <a:pt x="10521658" y="7444656"/>
                  </a:cubicBezTo>
                  <a:lnTo>
                    <a:pt x="9674055" y="7444656"/>
                  </a:lnTo>
                  <a:lnTo>
                    <a:pt x="9674055" y="6460967"/>
                  </a:lnTo>
                  <a:lnTo>
                    <a:pt x="10750978" y="6460967"/>
                  </a:lnTo>
                  <a:cubicBezTo>
                    <a:pt x="10819558" y="6731001"/>
                    <a:pt x="11063840" y="6932992"/>
                    <a:pt x="11354276" y="6932992"/>
                  </a:cubicBezTo>
                  <a:cubicBezTo>
                    <a:pt x="11698777" y="6932992"/>
                    <a:pt x="11979497" y="6651712"/>
                    <a:pt x="11979497" y="6307738"/>
                  </a:cubicBezTo>
                  <a:cubicBezTo>
                    <a:pt x="11979497" y="5963225"/>
                    <a:pt x="11698205" y="5682482"/>
                    <a:pt x="11354276" y="5682482"/>
                  </a:cubicBezTo>
                  <a:cubicBezTo>
                    <a:pt x="11063383" y="5682482"/>
                    <a:pt x="10819558" y="5883936"/>
                    <a:pt x="10750978" y="6154507"/>
                  </a:cubicBezTo>
                  <a:lnTo>
                    <a:pt x="9674055" y="6154507"/>
                  </a:lnTo>
                  <a:lnTo>
                    <a:pt x="9674055" y="5170818"/>
                  </a:lnTo>
                  <a:lnTo>
                    <a:pt x="10521658" y="5170818"/>
                  </a:lnTo>
                  <a:cubicBezTo>
                    <a:pt x="10606845" y="5170818"/>
                    <a:pt x="10675425" y="5102238"/>
                    <a:pt x="10675425" y="5017050"/>
                  </a:cubicBezTo>
                  <a:lnTo>
                    <a:pt x="10675425" y="4034962"/>
                  </a:lnTo>
                  <a:lnTo>
                    <a:pt x="11390167" y="4034962"/>
                  </a:lnTo>
                  <a:cubicBezTo>
                    <a:pt x="11458747" y="4304996"/>
                    <a:pt x="11703006" y="4506987"/>
                    <a:pt x="11993442" y="4506987"/>
                  </a:cubicBezTo>
                  <a:cubicBezTo>
                    <a:pt x="12337941" y="4506987"/>
                    <a:pt x="12618663" y="4225706"/>
                    <a:pt x="12618663" y="3881731"/>
                  </a:cubicBezTo>
                  <a:cubicBezTo>
                    <a:pt x="12618663" y="3537220"/>
                    <a:pt x="12337371" y="3256476"/>
                    <a:pt x="11993442" y="3256476"/>
                  </a:cubicBezTo>
                  <a:cubicBezTo>
                    <a:pt x="11702548" y="3256476"/>
                    <a:pt x="11458747" y="3457929"/>
                    <a:pt x="11390167" y="3728500"/>
                  </a:cubicBezTo>
                  <a:lnTo>
                    <a:pt x="10522184" y="3728500"/>
                  </a:lnTo>
                  <a:cubicBezTo>
                    <a:pt x="10436996" y="3728500"/>
                    <a:pt x="10368416" y="3797080"/>
                    <a:pt x="10368416" y="3882268"/>
                  </a:cubicBezTo>
                  <a:lnTo>
                    <a:pt x="10368416" y="4864357"/>
                  </a:lnTo>
                  <a:lnTo>
                    <a:pt x="9674580" y="4864357"/>
                  </a:lnTo>
                  <a:lnTo>
                    <a:pt x="9674580" y="3824935"/>
                  </a:lnTo>
                  <a:cubicBezTo>
                    <a:pt x="9674580" y="3339514"/>
                    <a:pt x="9279708" y="2943042"/>
                    <a:pt x="8792687" y="2943042"/>
                  </a:cubicBezTo>
                  <a:lnTo>
                    <a:pt x="7753266" y="2943042"/>
                  </a:lnTo>
                  <a:lnTo>
                    <a:pt x="7753266" y="2250281"/>
                  </a:lnTo>
                  <a:lnTo>
                    <a:pt x="8735355" y="2250281"/>
                  </a:lnTo>
                  <a:cubicBezTo>
                    <a:pt x="8820542" y="2250281"/>
                    <a:pt x="8889122" y="2181701"/>
                    <a:pt x="8889122" y="2096513"/>
                  </a:cubicBezTo>
                  <a:lnTo>
                    <a:pt x="8889122" y="1228542"/>
                  </a:lnTo>
                  <a:cubicBezTo>
                    <a:pt x="9159156" y="1159962"/>
                    <a:pt x="9361147" y="915646"/>
                    <a:pt x="9361147" y="625255"/>
                  </a:cubicBezTo>
                  <a:cubicBezTo>
                    <a:pt x="9361147" y="280744"/>
                    <a:pt x="9079866" y="0"/>
                    <a:pt x="8735892" y="0"/>
                  </a:cubicBezTo>
                  <a:cubicBezTo>
                    <a:pt x="8391380" y="0"/>
                    <a:pt x="8110637" y="279681"/>
                    <a:pt x="8110637" y="625255"/>
                  </a:cubicBezTo>
                  <a:cubicBezTo>
                    <a:pt x="8110637" y="916183"/>
                    <a:pt x="8312090" y="1159962"/>
                    <a:pt x="8582661" y="1228542"/>
                  </a:cubicBezTo>
                  <a:lnTo>
                    <a:pt x="8582661" y="1943271"/>
                  </a:lnTo>
                  <a:lnTo>
                    <a:pt x="7600573" y="1943271"/>
                  </a:lnTo>
                  <a:cubicBezTo>
                    <a:pt x="7515385" y="1943271"/>
                    <a:pt x="7446805" y="2011851"/>
                    <a:pt x="7446805" y="2097039"/>
                  </a:cubicBezTo>
                  <a:lnTo>
                    <a:pt x="7446805" y="2944642"/>
                  </a:lnTo>
                  <a:lnTo>
                    <a:pt x="6463116" y="2944642"/>
                  </a:lnTo>
                  <a:lnTo>
                    <a:pt x="6463116" y="1867719"/>
                  </a:lnTo>
                  <a:cubicBezTo>
                    <a:pt x="6733150" y="1799139"/>
                    <a:pt x="6935142" y="1554823"/>
                    <a:pt x="6935142" y="1264432"/>
                  </a:cubicBezTo>
                  <a:cubicBezTo>
                    <a:pt x="6935142" y="919921"/>
                    <a:pt x="6653861" y="639177"/>
                    <a:pt x="6309886" y="639177"/>
                  </a:cubicBezTo>
                  <a:cubicBezTo>
                    <a:pt x="5965374" y="639177"/>
                    <a:pt x="5684631" y="920458"/>
                    <a:pt x="5684631" y="1264432"/>
                  </a:cubicBezTo>
                  <a:cubicBezTo>
                    <a:pt x="5684631" y="1555360"/>
                    <a:pt x="5886085" y="1799139"/>
                    <a:pt x="6156656" y="1867719"/>
                  </a:cubicBezTo>
                  <a:lnTo>
                    <a:pt x="6156656" y="2944642"/>
                  </a:lnTo>
                  <a:lnTo>
                    <a:pt x="5172967" y="2944642"/>
                  </a:lnTo>
                  <a:lnTo>
                    <a:pt x="5172967" y="2097039"/>
                  </a:lnTo>
                  <a:cubicBezTo>
                    <a:pt x="5172967" y="2011851"/>
                    <a:pt x="5104387" y="1943271"/>
                    <a:pt x="5019199" y="1943271"/>
                  </a:cubicBezTo>
                  <a:lnTo>
                    <a:pt x="4037110" y="1943271"/>
                  </a:lnTo>
                  <a:lnTo>
                    <a:pt x="4037110" y="1228542"/>
                  </a:lnTo>
                  <a:cubicBezTo>
                    <a:pt x="4307144" y="1159962"/>
                    <a:pt x="4509135" y="915646"/>
                    <a:pt x="4509135" y="625255"/>
                  </a:cubicBezTo>
                  <a:cubicBezTo>
                    <a:pt x="4509135" y="280744"/>
                    <a:pt x="4227854" y="0"/>
                    <a:pt x="3883880" y="0"/>
                  </a:cubicBezTo>
                  <a:cubicBezTo>
                    <a:pt x="3539368" y="0"/>
                    <a:pt x="3258625" y="279681"/>
                    <a:pt x="3258625" y="625255"/>
                  </a:cubicBezTo>
                  <a:cubicBezTo>
                    <a:pt x="3258625" y="916183"/>
                    <a:pt x="3460078" y="1159962"/>
                    <a:pt x="3730649" y="1228542"/>
                  </a:cubicBezTo>
                  <a:lnTo>
                    <a:pt x="3730649" y="2096513"/>
                  </a:lnTo>
                  <a:cubicBezTo>
                    <a:pt x="3730649" y="2181701"/>
                    <a:pt x="3799229" y="2250281"/>
                    <a:pt x="3884417" y="2250281"/>
                  </a:cubicBezTo>
                  <a:lnTo>
                    <a:pt x="4866506" y="2250281"/>
                  </a:lnTo>
                  <a:lnTo>
                    <a:pt x="4866506" y="2943042"/>
                  </a:lnTo>
                  <a:lnTo>
                    <a:pt x="3827084" y="2943042"/>
                  </a:lnTo>
                  <a:cubicBezTo>
                    <a:pt x="3341664" y="2943042"/>
                    <a:pt x="2945191" y="3337914"/>
                    <a:pt x="2945191" y="3824935"/>
                  </a:cubicBezTo>
                  <a:lnTo>
                    <a:pt x="2945191" y="4864357"/>
                  </a:lnTo>
                  <a:lnTo>
                    <a:pt x="2252430" y="4864357"/>
                  </a:lnTo>
                  <a:lnTo>
                    <a:pt x="2252430" y="3882268"/>
                  </a:lnTo>
                  <a:cubicBezTo>
                    <a:pt x="2252430" y="3797080"/>
                    <a:pt x="2183850" y="3728500"/>
                    <a:pt x="2098662" y="3728500"/>
                  </a:cubicBezTo>
                  <a:lnTo>
                    <a:pt x="1230691" y="3728500"/>
                  </a:lnTo>
                  <a:cubicBezTo>
                    <a:pt x="1162111" y="3458467"/>
                    <a:pt x="917795" y="3256476"/>
                    <a:pt x="627404" y="3256476"/>
                  </a:cubicBezTo>
                  <a:cubicBezTo>
                    <a:pt x="281292" y="3255939"/>
                    <a:pt x="0" y="3535619"/>
                    <a:pt x="0" y="3881194"/>
                  </a:cubicBezTo>
                  <a:cubicBezTo>
                    <a:pt x="0" y="4226768"/>
                    <a:pt x="281281" y="4506449"/>
                    <a:pt x="625255" y="4506449"/>
                  </a:cubicBezTo>
                  <a:cubicBezTo>
                    <a:pt x="916183" y="4506449"/>
                    <a:pt x="1159962" y="4304996"/>
                    <a:pt x="1228542" y="4034425"/>
                  </a:cubicBezTo>
                  <a:lnTo>
                    <a:pt x="1943272" y="4034425"/>
                  </a:lnTo>
                  <a:lnTo>
                    <a:pt x="1943272" y="5016513"/>
                  </a:lnTo>
                  <a:cubicBezTo>
                    <a:pt x="1943272" y="5101701"/>
                    <a:pt x="2011852" y="5170281"/>
                    <a:pt x="2097039" y="5170281"/>
                  </a:cubicBezTo>
                  <a:lnTo>
                    <a:pt x="2944642" y="5170281"/>
                  </a:lnTo>
                  <a:lnTo>
                    <a:pt x="2944642" y="6153970"/>
                  </a:lnTo>
                  <a:lnTo>
                    <a:pt x="1867719" y="6153970"/>
                  </a:lnTo>
                  <a:cubicBezTo>
                    <a:pt x="1799139" y="5883936"/>
                    <a:pt x="1554823" y="5681945"/>
                    <a:pt x="1264432" y="5681945"/>
                  </a:cubicBezTo>
                  <a:cubicBezTo>
                    <a:pt x="919921" y="5681945"/>
                    <a:pt x="639177" y="5963225"/>
                    <a:pt x="639177" y="6307200"/>
                  </a:cubicBezTo>
                  <a:cubicBezTo>
                    <a:pt x="639177" y="6651712"/>
                    <a:pt x="920458" y="6932455"/>
                    <a:pt x="1264432" y="6932455"/>
                  </a:cubicBezTo>
                  <a:cubicBezTo>
                    <a:pt x="1555360" y="6932455"/>
                    <a:pt x="1799139" y="6731001"/>
                    <a:pt x="1867719" y="6460430"/>
                  </a:cubicBezTo>
                  <a:lnTo>
                    <a:pt x="2944642" y="6460430"/>
                  </a:lnTo>
                  <a:lnTo>
                    <a:pt x="2944642" y="7444119"/>
                  </a:lnTo>
                  <a:lnTo>
                    <a:pt x="2097039" y="7444119"/>
                  </a:lnTo>
                  <a:cubicBezTo>
                    <a:pt x="2011852" y="7444119"/>
                    <a:pt x="1943272" y="7512699"/>
                    <a:pt x="1943272" y="7597887"/>
                  </a:cubicBezTo>
                  <a:lnTo>
                    <a:pt x="1943272" y="8579975"/>
                  </a:lnTo>
                  <a:lnTo>
                    <a:pt x="1228542" y="8579975"/>
                  </a:lnTo>
                  <a:cubicBezTo>
                    <a:pt x="1159962" y="8309942"/>
                    <a:pt x="915646" y="8107951"/>
                    <a:pt x="625255" y="8107951"/>
                  </a:cubicBezTo>
                  <a:cubicBezTo>
                    <a:pt x="281281" y="8108488"/>
                    <a:pt x="0" y="8389769"/>
                    <a:pt x="0" y="8734280"/>
                  </a:cubicBezTo>
                  <a:cubicBezTo>
                    <a:pt x="0" y="9078792"/>
                    <a:pt x="281281" y="9359535"/>
                    <a:pt x="625255" y="9359535"/>
                  </a:cubicBezTo>
                  <a:cubicBezTo>
                    <a:pt x="916183" y="9359535"/>
                    <a:pt x="1159962" y="9158082"/>
                    <a:pt x="1228542" y="8887511"/>
                  </a:cubicBezTo>
                  <a:lnTo>
                    <a:pt x="2096514" y="8887511"/>
                  </a:lnTo>
                  <a:cubicBezTo>
                    <a:pt x="2181701" y="8887511"/>
                    <a:pt x="2250281" y="8818931"/>
                    <a:pt x="2250281" y="8733743"/>
                  </a:cubicBezTo>
                  <a:lnTo>
                    <a:pt x="2250281" y="7751655"/>
                  </a:lnTo>
                  <a:lnTo>
                    <a:pt x="2943042" y="7751655"/>
                  </a:lnTo>
                  <a:lnTo>
                    <a:pt x="2943042" y="8791076"/>
                  </a:lnTo>
                  <a:cubicBezTo>
                    <a:pt x="2943042" y="9276496"/>
                    <a:pt x="3337915" y="9672969"/>
                    <a:pt x="3824935" y="9672969"/>
                  </a:cubicBezTo>
                  <a:lnTo>
                    <a:pt x="4864357" y="9672969"/>
                  </a:lnTo>
                  <a:lnTo>
                    <a:pt x="4864357" y="10365730"/>
                  </a:lnTo>
                  <a:lnTo>
                    <a:pt x="3882268" y="10365730"/>
                  </a:lnTo>
                  <a:cubicBezTo>
                    <a:pt x="3797080" y="10365730"/>
                    <a:pt x="3728500" y="10434310"/>
                    <a:pt x="3728500" y="10519498"/>
                  </a:cubicBezTo>
                  <a:lnTo>
                    <a:pt x="3728500" y="11387527"/>
                  </a:lnTo>
                  <a:cubicBezTo>
                    <a:pt x="3458467" y="11456107"/>
                    <a:pt x="3256476" y="11700366"/>
                    <a:pt x="3256476" y="11990801"/>
                  </a:cubicBezTo>
                  <a:cubicBezTo>
                    <a:pt x="3256476" y="12335301"/>
                    <a:pt x="3537756" y="12616023"/>
                    <a:pt x="3881731" y="12616023"/>
                  </a:cubicBezTo>
                  <a:cubicBezTo>
                    <a:pt x="4226243" y="12616023"/>
                    <a:pt x="4506986" y="12334731"/>
                    <a:pt x="4506986" y="11990801"/>
                  </a:cubicBezTo>
                  <a:cubicBezTo>
                    <a:pt x="4506986" y="11699794"/>
                    <a:pt x="4305532" y="11456107"/>
                    <a:pt x="4034961" y="11387527"/>
                  </a:cubicBezTo>
                  <a:lnTo>
                    <a:pt x="4034961" y="10672739"/>
                  </a:lnTo>
                  <a:lnTo>
                    <a:pt x="5017050" y="10672739"/>
                  </a:lnTo>
                  <a:cubicBezTo>
                    <a:pt x="5102238" y="10672739"/>
                    <a:pt x="5170818" y="10604159"/>
                    <a:pt x="5170818" y="10518972"/>
                  </a:cubicBezTo>
                  <a:lnTo>
                    <a:pt x="5170818" y="9671368"/>
                  </a:lnTo>
                  <a:lnTo>
                    <a:pt x="6154506" y="9671368"/>
                  </a:lnTo>
                  <a:lnTo>
                    <a:pt x="6154506" y="10748292"/>
                  </a:lnTo>
                  <a:cubicBezTo>
                    <a:pt x="5884473" y="10816872"/>
                    <a:pt x="5682482" y="11061200"/>
                    <a:pt x="5682482" y="11351636"/>
                  </a:cubicBezTo>
                  <a:cubicBezTo>
                    <a:pt x="5682482" y="11696137"/>
                    <a:pt x="5963763" y="11976857"/>
                    <a:pt x="6307737" y="11976857"/>
                  </a:cubicBezTo>
                  <a:cubicBezTo>
                    <a:pt x="6652249" y="11976857"/>
                    <a:pt x="6932992" y="11697165"/>
                    <a:pt x="6932992" y="11351636"/>
                  </a:cubicBezTo>
                  <a:cubicBezTo>
                    <a:pt x="6932992" y="11060628"/>
                    <a:pt x="6731538" y="10816872"/>
                    <a:pt x="6460968" y="10748292"/>
                  </a:cubicBezTo>
                  <a:lnTo>
                    <a:pt x="6460968" y="9671368"/>
                  </a:lnTo>
                  <a:lnTo>
                    <a:pt x="7444656" y="9671368"/>
                  </a:lnTo>
                  <a:lnTo>
                    <a:pt x="7444656" y="10518972"/>
                  </a:lnTo>
                  <a:cubicBezTo>
                    <a:pt x="7444656" y="10604159"/>
                    <a:pt x="7513236" y="10672739"/>
                    <a:pt x="7598424" y="10672739"/>
                  </a:cubicBezTo>
                  <a:lnTo>
                    <a:pt x="8580512" y="10672739"/>
                  </a:lnTo>
                  <a:lnTo>
                    <a:pt x="8580512" y="11387527"/>
                  </a:lnTo>
                  <a:cubicBezTo>
                    <a:pt x="8310479" y="11456107"/>
                    <a:pt x="8108488" y="11700366"/>
                    <a:pt x="8108488" y="11990801"/>
                  </a:cubicBezTo>
                  <a:cubicBezTo>
                    <a:pt x="8108488" y="12335301"/>
                    <a:pt x="8389769" y="12616023"/>
                    <a:pt x="8733743" y="12616023"/>
                  </a:cubicBezTo>
                  <a:cubicBezTo>
                    <a:pt x="9078255" y="12616023"/>
                    <a:pt x="9358998" y="12334731"/>
                    <a:pt x="9358998" y="11990801"/>
                  </a:cubicBezTo>
                  <a:cubicBezTo>
                    <a:pt x="9358998" y="11699794"/>
                    <a:pt x="9157545" y="11456107"/>
                    <a:pt x="8886974" y="11387527"/>
                  </a:cubicBezTo>
                  <a:lnTo>
                    <a:pt x="8886974" y="10519498"/>
                  </a:lnTo>
                  <a:cubicBezTo>
                    <a:pt x="8886974" y="10434310"/>
                    <a:pt x="8818394" y="10365730"/>
                    <a:pt x="8733206" y="10365730"/>
                  </a:cubicBezTo>
                  <a:lnTo>
                    <a:pt x="7751118" y="10365730"/>
                  </a:lnTo>
                  <a:lnTo>
                    <a:pt x="7751118" y="9672969"/>
                  </a:lnTo>
                  <a:lnTo>
                    <a:pt x="8790539" y="9672969"/>
                  </a:lnTo>
                  <a:cubicBezTo>
                    <a:pt x="9275959" y="9672969"/>
                    <a:pt x="9672432" y="9278097"/>
                    <a:pt x="9672432" y="8791076"/>
                  </a:cubicBezTo>
                  <a:lnTo>
                    <a:pt x="9672432" y="7751655"/>
                  </a:lnTo>
                  <a:lnTo>
                    <a:pt x="10366267" y="7751655"/>
                  </a:lnTo>
                  <a:lnTo>
                    <a:pt x="10366267" y="8733743"/>
                  </a:lnTo>
                  <a:cubicBezTo>
                    <a:pt x="10366267" y="8818931"/>
                    <a:pt x="10434847" y="8887511"/>
                    <a:pt x="10520035" y="8887511"/>
                  </a:cubicBezTo>
                  <a:lnTo>
                    <a:pt x="11387994" y="8887511"/>
                  </a:lnTo>
                  <a:cubicBezTo>
                    <a:pt x="11456574" y="9157544"/>
                    <a:pt x="11700948" y="9359535"/>
                    <a:pt x="11991270" y="9359535"/>
                  </a:cubicBezTo>
                  <a:cubicBezTo>
                    <a:pt x="12335770" y="9359535"/>
                    <a:pt x="12616492" y="9078254"/>
                    <a:pt x="12616492" y="8734280"/>
                  </a:cubicBezTo>
                  <a:cubicBezTo>
                    <a:pt x="12620263" y="8389769"/>
                    <a:pt x="12337371" y="8108488"/>
                    <a:pt x="11993442" y="8108488"/>
                  </a:cubicBezTo>
                  <a:close/>
                  <a:moveTo>
                    <a:pt x="11354276" y="5989480"/>
                  </a:moveTo>
                  <a:cubicBezTo>
                    <a:pt x="11529955" y="5989480"/>
                    <a:pt x="11670887" y="6132001"/>
                    <a:pt x="11670887" y="6306125"/>
                  </a:cubicBezTo>
                  <a:cubicBezTo>
                    <a:pt x="11670887" y="6481862"/>
                    <a:pt x="11528355" y="6624382"/>
                    <a:pt x="11354276" y="6624382"/>
                  </a:cubicBezTo>
                  <a:cubicBezTo>
                    <a:pt x="11180083" y="6624382"/>
                    <a:pt x="11037551" y="6481862"/>
                    <a:pt x="11037551" y="6306125"/>
                  </a:cubicBezTo>
                  <a:cubicBezTo>
                    <a:pt x="11037094" y="6132001"/>
                    <a:pt x="11180083" y="5989480"/>
                    <a:pt x="11354276" y="5989480"/>
                  </a:cubicBezTo>
                  <a:close/>
                  <a:moveTo>
                    <a:pt x="11993442" y="3563005"/>
                  </a:moveTo>
                  <a:cubicBezTo>
                    <a:pt x="12169236" y="3563005"/>
                    <a:pt x="12310053" y="3705526"/>
                    <a:pt x="12310053" y="3879651"/>
                  </a:cubicBezTo>
                  <a:cubicBezTo>
                    <a:pt x="12310053" y="4053775"/>
                    <a:pt x="12167521" y="4196296"/>
                    <a:pt x="11993442" y="4196296"/>
                  </a:cubicBezTo>
                  <a:cubicBezTo>
                    <a:pt x="11817763" y="4196296"/>
                    <a:pt x="11675230" y="4053775"/>
                    <a:pt x="11675230" y="3879651"/>
                  </a:cubicBezTo>
                  <a:cubicBezTo>
                    <a:pt x="11675230" y="3706052"/>
                    <a:pt x="11817763" y="3563005"/>
                    <a:pt x="11993442" y="3563005"/>
                  </a:cubicBezTo>
                  <a:close/>
                  <a:moveTo>
                    <a:pt x="8418824" y="623667"/>
                  </a:moveTo>
                  <a:cubicBezTo>
                    <a:pt x="8418824" y="447930"/>
                    <a:pt x="8561344" y="307021"/>
                    <a:pt x="8735469" y="307021"/>
                  </a:cubicBezTo>
                  <a:cubicBezTo>
                    <a:pt x="8911205" y="307021"/>
                    <a:pt x="9053726" y="449542"/>
                    <a:pt x="9053726" y="623667"/>
                  </a:cubicBezTo>
                  <a:cubicBezTo>
                    <a:pt x="9053726" y="799403"/>
                    <a:pt x="8911205" y="940312"/>
                    <a:pt x="8735469" y="940312"/>
                  </a:cubicBezTo>
                  <a:cubicBezTo>
                    <a:pt x="8560270" y="940849"/>
                    <a:pt x="8418824" y="799403"/>
                    <a:pt x="8418824" y="623667"/>
                  </a:cubicBezTo>
                  <a:close/>
                  <a:moveTo>
                    <a:pt x="5991206" y="1262855"/>
                  </a:moveTo>
                  <a:cubicBezTo>
                    <a:pt x="5991206" y="1087119"/>
                    <a:pt x="6133727" y="946210"/>
                    <a:pt x="6309463" y="946210"/>
                  </a:cubicBezTo>
                  <a:cubicBezTo>
                    <a:pt x="6485199" y="946210"/>
                    <a:pt x="6626108" y="1088730"/>
                    <a:pt x="6626108" y="1262855"/>
                  </a:cubicBezTo>
                  <a:cubicBezTo>
                    <a:pt x="6626108" y="1436980"/>
                    <a:pt x="6483588" y="1579500"/>
                    <a:pt x="6309463" y="1579500"/>
                  </a:cubicBezTo>
                  <a:cubicBezTo>
                    <a:pt x="6133727" y="1580038"/>
                    <a:pt x="5991206" y="1436980"/>
                    <a:pt x="5991206" y="1262855"/>
                  </a:cubicBezTo>
                  <a:close/>
                  <a:moveTo>
                    <a:pt x="3564731" y="623667"/>
                  </a:moveTo>
                  <a:cubicBezTo>
                    <a:pt x="3564731" y="447930"/>
                    <a:pt x="3707252" y="307021"/>
                    <a:pt x="3882988" y="307021"/>
                  </a:cubicBezTo>
                  <a:cubicBezTo>
                    <a:pt x="4058725" y="307021"/>
                    <a:pt x="4199634" y="449542"/>
                    <a:pt x="4199634" y="623667"/>
                  </a:cubicBezTo>
                  <a:cubicBezTo>
                    <a:pt x="4199634" y="799403"/>
                    <a:pt x="4057113" y="940312"/>
                    <a:pt x="3882988" y="940312"/>
                  </a:cubicBezTo>
                  <a:cubicBezTo>
                    <a:pt x="3707789" y="940849"/>
                    <a:pt x="3564731" y="799403"/>
                    <a:pt x="3564731" y="623667"/>
                  </a:cubicBezTo>
                  <a:close/>
                  <a:moveTo>
                    <a:pt x="625392" y="4198285"/>
                  </a:moveTo>
                  <a:cubicBezTo>
                    <a:pt x="449656" y="4198285"/>
                    <a:pt x="308747" y="4055764"/>
                    <a:pt x="308747" y="3881640"/>
                  </a:cubicBezTo>
                  <a:cubicBezTo>
                    <a:pt x="308747" y="3707515"/>
                    <a:pt x="451268" y="3564994"/>
                    <a:pt x="625392" y="3564994"/>
                  </a:cubicBezTo>
                  <a:cubicBezTo>
                    <a:pt x="799517" y="3564994"/>
                    <a:pt x="942038" y="3707515"/>
                    <a:pt x="942038" y="3881640"/>
                  </a:cubicBezTo>
                  <a:cubicBezTo>
                    <a:pt x="942575" y="4055238"/>
                    <a:pt x="801129" y="4198285"/>
                    <a:pt x="625392" y="4198285"/>
                  </a:cubicBezTo>
                  <a:close/>
                  <a:moveTo>
                    <a:pt x="1264581" y="6625903"/>
                  </a:moveTo>
                  <a:cubicBezTo>
                    <a:pt x="1088845" y="6625903"/>
                    <a:pt x="946324" y="6483382"/>
                    <a:pt x="946324" y="6307645"/>
                  </a:cubicBezTo>
                  <a:cubicBezTo>
                    <a:pt x="946324" y="6131909"/>
                    <a:pt x="1088845" y="5991001"/>
                    <a:pt x="1264581" y="5991001"/>
                  </a:cubicBezTo>
                  <a:cubicBezTo>
                    <a:pt x="1440317" y="5991001"/>
                    <a:pt x="1581226" y="6133521"/>
                    <a:pt x="1581226" y="6307645"/>
                  </a:cubicBezTo>
                  <a:cubicBezTo>
                    <a:pt x="1581763" y="6483382"/>
                    <a:pt x="1438706" y="6625903"/>
                    <a:pt x="1264581" y="6625903"/>
                  </a:cubicBezTo>
                  <a:close/>
                  <a:moveTo>
                    <a:pt x="625392" y="9052377"/>
                  </a:moveTo>
                  <a:cubicBezTo>
                    <a:pt x="449656" y="9052377"/>
                    <a:pt x="308747" y="8909857"/>
                    <a:pt x="308747" y="8734120"/>
                  </a:cubicBezTo>
                  <a:cubicBezTo>
                    <a:pt x="308747" y="8558384"/>
                    <a:pt x="451268" y="8417475"/>
                    <a:pt x="625392" y="8417475"/>
                  </a:cubicBezTo>
                  <a:cubicBezTo>
                    <a:pt x="799517" y="8417475"/>
                    <a:pt x="942038" y="8559996"/>
                    <a:pt x="942038" y="8734120"/>
                  </a:cubicBezTo>
                  <a:cubicBezTo>
                    <a:pt x="942575" y="8909319"/>
                    <a:pt x="801129" y="9052377"/>
                    <a:pt x="625392" y="9052377"/>
                  </a:cubicBezTo>
                  <a:close/>
                  <a:moveTo>
                    <a:pt x="4200011" y="11991716"/>
                  </a:moveTo>
                  <a:cubicBezTo>
                    <a:pt x="4200011" y="12167510"/>
                    <a:pt x="4057490" y="12308327"/>
                    <a:pt x="3881754" y="12308327"/>
                  </a:cubicBezTo>
                  <a:cubicBezTo>
                    <a:pt x="3706018" y="12308327"/>
                    <a:pt x="3565108" y="12165795"/>
                    <a:pt x="3565108" y="11991716"/>
                  </a:cubicBezTo>
                  <a:cubicBezTo>
                    <a:pt x="3565108" y="11816037"/>
                    <a:pt x="3707629" y="11673504"/>
                    <a:pt x="3881754" y="11673504"/>
                  </a:cubicBezTo>
                  <a:cubicBezTo>
                    <a:pt x="4058564" y="11674534"/>
                    <a:pt x="4200011" y="11816037"/>
                    <a:pt x="4200011" y="11991716"/>
                  </a:cubicBezTo>
                  <a:close/>
                  <a:moveTo>
                    <a:pt x="6626142" y="11352550"/>
                  </a:moveTo>
                  <a:cubicBezTo>
                    <a:pt x="6626142" y="11528229"/>
                    <a:pt x="6483622" y="11669161"/>
                    <a:pt x="6309498" y="11669161"/>
                  </a:cubicBezTo>
                  <a:cubicBezTo>
                    <a:pt x="6133761" y="11669161"/>
                    <a:pt x="5991240" y="11526629"/>
                    <a:pt x="5991240" y="11352550"/>
                  </a:cubicBezTo>
                  <a:cubicBezTo>
                    <a:pt x="5991240" y="11176757"/>
                    <a:pt x="6133761" y="11035825"/>
                    <a:pt x="6309498" y="11035825"/>
                  </a:cubicBezTo>
                  <a:cubicBezTo>
                    <a:pt x="6485234" y="11035368"/>
                    <a:pt x="6626142" y="11178357"/>
                    <a:pt x="6626142" y="11352550"/>
                  </a:cubicBezTo>
                  <a:close/>
                  <a:moveTo>
                    <a:pt x="9054331" y="11991716"/>
                  </a:moveTo>
                  <a:cubicBezTo>
                    <a:pt x="9054331" y="12167510"/>
                    <a:pt x="8911811" y="12308327"/>
                    <a:pt x="8737686" y="12308327"/>
                  </a:cubicBezTo>
                  <a:cubicBezTo>
                    <a:pt x="8561950" y="12308327"/>
                    <a:pt x="8419429" y="12165795"/>
                    <a:pt x="8419429" y="11991716"/>
                  </a:cubicBezTo>
                  <a:cubicBezTo>
                    <a:pt x="8419429" y="11816037"/>
                    <a:pt x="8561950" y="11673504"/>
                    <a:pt x="8737686" y="11673504"/>
                  </a:cubicBezTo>
                  <a:cubicBezTo>
                    <a:pt x="8911285" y="11674534"/>
                    <a:pt x="9054331" y="11816037"/>
                    <a:pt x="9054331" y="11991716"/>
                  </a:cubicBezTo>
                  <a:close/>
                  <a:moveTo>
                    <a:pt x="9366690" y="8791544"/>
                  </a:moveTo>
                  <a:cubicBezTo>
                    <a:pt x="9366690" y="9108190"/>
                    <a:pt x="9108978" y="9364828"/>
                    <a:pt x="8793407" y="9364828"/>
                  </a:cubicBezTo>
                  <a:lnTo>
                    <a:pt x="3825587" y="9364828"/>
                  </a:lnTo>
                  <a:cubicBezTo>
                    <a:pt x="3508941" y="9364828"/>
                    <a:pt x="3252304" y="9107115"/>
                    <a:pt x="3252304" y="8791544"/>
                  </a:cubicBezTo>
                  <a:lnTo>
                    <a:pt x="3252304" y="3823724"/>
                  </a:lnTo>
                  <a:cubicBezTo>
                    <a:pt x="3252304" y="3507078"/>
                    <a:pt x="3510016" y="3250441"/>
                    <a:pt x="3825587" y="3250441"/>
                  </a:cubicBezTo>
                  <a:lnTo>
                    <a:pt x="8792265" y="3250441"/>
                  </a:lnTo>
                  <a:cubicBezTo>
                    <a:pt x="9108910" y="3250441"/>
                    <a:pt x="9365548" y="3508153"/>
                    <a:pt x="9365548" y="3823724"/>
                  </a:cubicBezTo>
                  <a:lnTo>
                    <a:pt x="9365548" y="8791544"/>
                  </a:lnTo>
                  <a:close/>
                  <a:moveTo>
                    <a:pt x="11993557" y="9052469"/>
                  </a:moveTo>
                  <a:cubicBezTo>
                    <a:pt x="11817763" y="9052469"/>
                    <a:pt x="11675230" y="8909948"/>
                    <a:pt x="11675230" y="8734212"/>
                  </a:cubicBezTo>
                  <a:cubicBezTo>
                    <a:pt x="11675230" y="8558475"/>
                    <a:pt x="11817763" y="8417566"/>
                    <a:pt x="11993557" y="8417566"/>
                  </a:cubicBezTo>
                  <a:cubicBezTo>
                    <a:pt x="12169236" y="8417566"/>
                    <a:pt x="12310167" y="8560087"/>
                    <a:pt x="12310167" y="8734212"/>
                  </a:cubicBezTo>
                  <a:cubicBezTo>
                    <a:pt x="12311768" y="8909411"/>
                    <a:pt x="12168778" y="9052469"/>
                    <a:pt x="11993557" y="9052469"/>
                  </a:cubicBezTo>
                  <a:close/>
                  <a:moveTo>
                    <a:pt x="8246323" y="3779924"/>
                  </a:moveTo>
                  <a:lnTo>
                    <a:pt x="4372695" y="3779924"/>
                  </a:lnTo>
                  <a:cubicBezTo>
                    <a:pt x="4047477" y="3779924"/>
                    <a:pt x="3782805" y="4044597"/>
                    <a:pt x="3782805" y="4369815"/>
                  </a:cubicBezTo>
                  <a:lnTo>
                    <a:pt x="3782805" y="8244585"/>
                  </a:lnTo>
                  <a:cubicBezTo>
                    <a:pt x="3782805" y="8569802"/>
                    <a:pt x="4047477" y="8834475"/>
                    <a:pt x="4372695" y="8834475"/>
                  </a:cubicBezTo>
                  <a:lnTo>
                    <a:pt x="8247465" y="8834475"/>
                  </a:lnTo>
                  <a:cubicBezTo>
                    <a:pt x="8572683" y="8834475"/>
                    <a:pt x="8837356" y="8569802"/>
                    <a:pt x="8837356" y="8244585"/>
                  </a:cubicBezTo>
                  <a:lnTo>
                    <a:pt x="8837356" y="4370958"/>
                  </a:lnTo>
                  <a:cubicBezTo>
                    <a:pt x="8837356" y="4044666"/>
                    <a:pt x="8572683" y="3779993"/>
                    <a:pt x="8246391" y="3779993"/>
                  </a:cubicBezTo>
                  <a:close/>
                  <a:moveTo>
                    <a:pt x="8528678" y="8244597"/>
                  </a:moveTo>
                  <a:cubicBezTo>
                    <a:pt x="8528678" y="8401050"/>
                    <a:pt x="8402239" y="8526952"/>
                    <a:pt x="8246323" y="8526952"/>
                  </a:cubicBezTo>
                  <a:lnTo>
                    <a:pt x="4372695" y="8526952"/>
                  </a:lnTo>
                  <a:cubicBezTo>
                    <a:pt x="4216242" y="8526952"/>
                    <a:pt x="4090340" y="8400513"/>
                    <a:pt x="4090340" y="8244597"/>
                  </a:cubicBezTo>
                  <a:lnTo>
                    <a:pt x="4090340" y="4370970"/>
                  </a:lnTo>
                  <a:cubicBezTo>
                    <a:pt x="4090340" y="4214516"/>
                    <a:pt x="4216779" y="4088614"/>
                    <a:pt x="4372695" y="4088614"/>
                  </a:cubicBezTo>
                  <a:lnTo>
                    <a:pt x="8247465" y="4088614"/>
                  </a:lnTo>
                  <a:cubicBezTo>
                    <a:pt x="8403919" y="4088614"/>
                    <a:pt x="8529820" y="4215053"/>
                    <a:pt x="8529820" y="4370970"/>
                  </a:cubicBezTo>
                  <a:lnTo>
                    <a:pt x="8530357" y="8244597"/>
                  </a:lnTo>
                  <a:close/>
                  <a:moveTo>
                    <a:pt x="6919791" y="5543802"/>
                  </a:moveTo>
                  <a:cubicBezTo>
                    <a:pt x="6919791" y="5628989"/>
                    <a:pt x="6988371" y="5697569"/>
                    <a:pt x="7073559" y="5697569"/>
                  </a:cubicBezTo>
                  <a:cubicBezTo>
                    <a:pt x="7158747" y="5697569"/>
                    <a:pt x="7227327" y="5628989"/>
                    <a:pt x="7227327" y="5543802"/>
                  </a:cubicBezTo>
                  <a:cubicBezTo>
                    <a:pt x="7227327" y="5089996"/>
                    <a:pt x="6896748" y="4711195"/>
                    <a:pt x="6463300" y="4638329"/>
                  </a:cubicBezTo>
                  <a:lnTo>
                    <a:pt x="6463300" y="4496882"/>
                  </a:lnTo>
                  <a:cubicBezTo>
                    <a:pt x="6463300" y="4411695"/>
                    <a:pt x="6394720" y="4343115"/>
                    <a:pt x="6309532" y="4343115"/>
                  </a:cubicBezTo>
                  <a:cubicBezTo>
                    <a:pt x="6224344" y="4343115"/>
                    <a:pt x="6155764" y="4411695"/>
                    <a:pt x="6155764" y="4496882"/>
                  </a:cubicBezTo>
                  <a:lnTo>
                    <a:pt x="6155764" y="4638329"/>
                  </a:lnTo>
                  <a:cubicBezTo>
                    <a:pt x="5722316" y="4712269"/>
                    <a:pt x="5391737" y="5089459"/>
                    <a:pt x="5391737" y="5543802"/>
                  </a:cubicBezTo>
                  <a:cubicBezTo>
                    <a:pt x="5391737" y="5997607"/>
                    <a:pt x="5722316" y="6376409"/>
                    <a:pt x="6155764" y="6449275"/>
                  </a:cubicBezTo>
                  <a:lnTo>
                    <a:pt x="6155764" y="7663369"/>
                  </a:lnTo>
                  <a:cubicBezTo>
                    <a:pt x="5893766" y="7594789"/>
                    <a:pt x="5699273" y="7356371"/>
                    <a:pt x="5699273" y="7072404"/>
                  </a:cubicBezTo>
                  <a:cubicBezTo>
                    <a:pt x="5699273" y="6987216"/>
                    <a:pt x="5630693" y="6918636"/>
                    <a:pt x="5545505" y="6918636"/>
                  </a:cubicBezTo>
                  <a:cubicBezTo>
                    <a:pt x="5460317" y="6918636"/>
                    <a:pt x="5391737" y="6987216"/>
                    <a:pt x="5391737" y="7072404"/>
                  </a:cubicBezTo>
                  <a:cubicBezTo>
                    <a:pt x="5391737" y="7526209"/>
                    <a:pt x="5722316" y="7905011"/>
                    <a:pt x="6155764" y="7977877"/>
                  </a:cubicBezTo>
                  <a:lnTo>
                    <a:pt x="6155764" y="8119323"/>
                  </a:lnTo>
                  <a:cubicBezTo>
                    <a:pt x="6155764" y="8204511"/>
                    <a:pt x="6224344" y="8273091"/>
                    <a:pt x="6309532" y="8273091"/>
                  </a:cubicBezTo>
                  <a:cubicBezTo>
                    <a:pt x="6394720" y="8273091"/>
                    <a:pt x="6463300" y="8204511"/>
                    <a:pt x="6463300" y="8119323"/>
                  </a:cubicBezTo>
                  <a:lnTo>
                    <a:pt x="6463300" y="7977877"/>
                  </a:lnTo>
                  <a:cubicBezTo>
                    <a:pt x="6896748" y="7903937"/>
                    <a:pt x="7227327" y="7526747"/>
                    <a:pt x="7227327" y="7072404"/>
                  </a:cubicBezTo>
                  <a:cubicBezTo>
                    <a:pt x="7227327" y="6618599"/>
                    <a:pt x="6896748" y="6239797"/>
                    <a:pt x="6463300" y="6166931"/>
                  </a:cubicBezTo>
                  <a:lnTo>
                    <a:pt x="6463300" y="4952836"/>
                  </a:lnTo>
                  <a:cubicBezTo>
                    <a:pt x="6725298" y="5021416"/>
                    <a:pt x="6919791" y="5259835"/>
                    <a:pt x="6919791" y="5543802"/>
                  </a:cubicBezTo>
                  <a:close/>
                  <a:moveTo>
                    <a:pt x="6155764" y="6133692"/>
                  </a:moveTo>
                  <a:cubicBezTo>
                    <a:pt x="5893766" y="6065112"/>
                    <a:pt x="5699273" y="5826695"/>
                    <a:pt x="5699273" y="5542727"/>
                  </a:cubicBezTo>
                  <a:cubicBezTo>
                    <a:pt x="5699273" y="5258760"/>
                    <a:pt x="5894291" y="5020342"/>
                    <a:pt x="6155764" y="4951762"/>
                  </a:cubicBezTo>
                  <a:close/>
                  <a:moveTo>
                    <a:pt x="6919791" y="7071844"/>
                  </a:moveTo>
                  <a:cubicBezTo>
                    <a:pt x="6919791" y="7355811"/>
                    <a:pt x="6724772" y="7594229"/>
                    <a:pt x="6463300" y="7662809"/>
                  </a:cubicBezTo>
                  <a:lnTo>
                    <a:pt x="6463300" y="6481976"/>
                  </a:lnTo>
                  <a:cubicBezTo>
                    <a:pt x="6725298" y="6549482"/>
                    <a:pt x="6919791" y="6789512"/>
                    <a:pt x="6919791" y="7071867"/>
                  </a:cubicBezTo>
                  <a:close/>
                </a:path>
              </a:pathLst>
            </a:custGeom>
            <a:solidFill>
              <a:srgbClr val="FFFFFF"/>
            </a:solidFill>
            <a:ln w="11430" cap="flat">
              <a:noFill/>
              <a:prstDash val="solid"/>
              <a:miter/>
            </a:ln>
          </p:spPr>
          <p:txBody>
            <a:bodyPr rtlCol="0" anchor="ctr"/>
            <a:lstStyle/>
            <a:p>
              <a:endParaRPr lang="en-US"/>
            </a:p>
          </p:txBody>
        </p:sp>
      </p:grpSp>
    </p:spTree>
    <p:extLst>
      <p:ext uri="{BB962C8B-B14F-4D97-AF65-F5344CB8AC3E}">
        <p14:creationId xmlns:p14="http://schemas.microsoft.com/office/powerpoint/2010/main" val="332797678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59="http://schemas.microsoft.com/office/powerpoint/2015/09/main">
    <mc:Choice Requires="p159">
      <p:transition xmlns:p14="http://schemas.microsoft.com/office/powerpoint/2010/main" spd="slow" p14:dur="2000" advClick="0" advTm="7000">
        <p159:morph option="byObject"/>
      </p:transition>
    </mc:Choice>
    <mc:Fallback xmlns="">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mediacall" presetSubtype="0" fill="hold" nodeType="clickEffect">
                                  <p:stCondLst>
                                    <p:cond delay="0"/>
                                  </p:stCondLst>
                                  <p:childTnLst>
                                    <p:cmd type="call" cmd="playFrom(0.0)">
                                      <p:cBhvr>
                                        <p:cTn id="13" dur="1750" fill="hold"/>
                                        <p:tgtEl>
                                          <p:spTgt spid="20"/>
                                        </p:tgtEl>
                                      </p:cBhvr>
                                    </p:cmd>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mediacall" presetSubtype="0" fill="hold" nodeType="clickEffect">
                                  <p:stCondLst>
                                    <p:cond delay="0"/>
                                  </p:stCondLst>
                                  <p:childTnLst>
                                    <p:cmd type="call" cmd="playFrom(0.0)">
                                      <p:cBhvr>
                                        <p:cTn id="24" dur="2272" fill="hold"/>
                                        <p:tgtEl>
                                          <p:spTgt spid="21"/>
                                        </p:tgtEl>
                                      </p:cBhvr>
                                    </p:cmd>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 presetClass="mediacall" presetSubtype="0" fill="hold" nodeType="clickEffect">
                                  <p:stCondLst>
                                    <p:cond delay="0"/>
                                  </p:stCondLst>
                                  <p:childTnLst>
                                    <p:cmd type="call" cmd="playFrom(0.0)">
                                      <p:cBhvr>
                                        <p:cTn id="35" dur="2768" fill="hold"/>
                                        <p:tgtEl>
                                          <p:spTgt spid="22"/>
                                        </p:tgtEl>
                                      </p:cBhvr>
                                    </p:cmd>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1000"/>
                                        <p:tgtEl>
                                          <p:spTgt spid="8"/>
                                        </p:tgtEl>
                                      </p:cBhvr>
                                    </p:animEffect>
                                    <p:anim calcmode="lin" valueType="num">
                                      <p:cBhvr>
                                        <p:cTn id="41" dur="1000" fill="hold"/>
                                        <p:tgtEl>
                                          <p:spTgt spid="8"/>
                                        </p:tgtEl>
                                        <p:attrNameLst>
                                          <p:attrName>ppt_x</p:attrName>
                                        </p:attrNameLst>
                                      </p:cBhvr>
                                      <p:tavLst>
                                        <p:tav tm="0">
                                          <p:val>
                                            <p:strVal val="#ppt_x"/>
                                          </p:val>
                                        </p:tav>
                                        <p:tav tm="100000">
                                          <p:val>
                                            <p:strVal val="#ppt_x"/>
                                          </p:val>
                                        </p:tav>
                                      </p:tavLst>
                                    </p:anim>
                                    <p:anim calcmode="lin" valueType="num">
                                      <p:cBhvr>
                                        <p:cTn id="4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1" presetClass="mediacall" presetSubtype="0" fill="hold" nodeType="clickEffect">
                                  <p:stCondLst>
                                    <p:cond delay="0"/>
                                  </p:stCondLst>
                                  <p:childTnLst>
                                    <p:cmd type="call" cmd="playFrom(0.0)">
                                      <p:cBhvr>
                                        <p:cTn id="46" dur="3108" fill="hold"/>
                                        <p:tgtEl>
                                          <p:spTgt spid="23"/>
                                        </p:tgtEl>
                                      </p:cBhvr>
                                    </p:cmd>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fade">
                                      <p:cBhvr>
                                        <p:cTn id="51" dur="1000"/>
                                        <p:tgtEl>
                                          <p:spTgt spid="9"/>
                                        </p:tgtEl>
                                      </p:cBhvr>
                                    </p:animEffect>
                                    <p:anim calcmode="lin" valueType="num">
                                      <p:cBhvr>
                                        <p:cTn id="52" dur="1000" fill="hold"/>
                                        <p:tgtEl>
                                          <p:spTgt spid="9"/>
                                        </p:tgtEl>
                                        <p:attrNameLst>
                                          <p:attrName>ppt_x</p:attrName>
                                        </p:attrNameLst>
                                      </p:cBhvr>
                                      <p:tavLst>
                                        <p:tav tm="0">
                                          <p:val>
                                            <p:strVal val="#ppt_x"/>
                                          </p:val>
                                        </p:tav>
                                        <p:tav tm="100000">
                                          <p:val>
                                            <p:strVal val="#ppt_x"/>
                                          </p:val>
                                        </p:tav>
                                      </p:tavLst>
                                    </p:anim>
                                    <p:anim calcmode="lin" valueType="num">
                                      <p:cBhvr>
                                        <p:cTn id="5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1" presetClass="mediacall" presetSubtype="0" fill="hold" nodeType="clickEffect">
                                  <p:stCondLst>
                                    <p:cond delay="0"/>
                                  </p:stCondLst>
                                  <p:childTnLst>
                                    <p:cmd type="call" cmd="playFrom(0.0)">
                                      <p:cBhvr>
                                        <p:cTn id="57" dur="3291" fill="hold"/>
                                        <p:tgtEl>
                                          <p:spTgt spid="24"/>
                                        </p:tgtEl>
                                      </p:cBhvr>
                                    </p:cmd>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nodeType="click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fade">
                                      <p:cBhvr>
                                        <p:cTn id="62" dur="1000"/>
                                        <p:tgtEl>
                                          <p:spTgt spid="10"/>
                                        </p:tgtEl>
                                      </p:cBhvr>
                                    </p:animEffect>
                                    <p:anim calcmode="lin" valueType="num">
                                      <p:cBhvr>
                                        <p:cTn id="63" dur="1000" fill="hold"/>
                                        <p:tgtEl>
                                          <p:spTgt spid="10"/>
                                        </p:tgtEl>
                                        <p:attrNameLst>
                                          <p:attrName>ppt_x</p:attrName>
                                        </p:attrNameLst>
                                      </p:cBhvr>
                                      <p:tavLst>
                                        <p:tav tm="0">
                                          <p:val>
                                            <p:strVal val="#ppt_x"/>
                                          </p:val>
                                        </p:tav>
                                        <p:tav tm="100000">
                                          <p:val>
                                            <p:strVal val="#ppt_x"/>
                                          </p:val>
                                        </p:tav>
                                      </p:tavLst>
                                    </p:anim>
                                    <p:anim calcmode="lin" valueType="num">
                                      <p:cBhvr>
                                        <p:cTn id="6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1" presetClass="mediacall" presetSubtype="0" fill="hold" nodeType="clickEffect">
                                  <p:stCondLst>
                                    <p:cond delay="0"/>
                                  </p:stCondLst>
                                  <p:childTnLst>
                                    <p:cmd type="call" cmd="playFrom(0.0)">
                                      <p:cBhvr>
                                        <p:cTn id="68" dur="2821" fill="hold"/>
                                        <p:tgtEl>
                                          <p:spTgt spid="25"/>
                                        </p:tgtEl>
                                      </p:cBhvr>
                                    </p:cmd>
                                  </p:childTnLst>
                                </p:cTn>
                              </p:par>
                            </p:childTnLst>
                          </p:cTn>
                        </p:par>
                      </p:childTnLst>
                    </p:cTn>
                  </p:par>
                  <p:par>
                    <p:cTn id="69" fill="hold">
                      <p:stCondLst>
                        <p:cond delay="indefinite"/>
                      </p:stCondLst>
                      <p:childTnLst>
                        <p:par>
                          <p:cTn id="70" fill="hold">
                            <p:stCondLst>
                              <p:cond delay="0"/>
                            </p:stCondLst>
                            <p:childTnLst>
                              <p:par>
                                <p:cTn id="71" presetID="42" presetClass="entr" presetSubtype="0" fill="hold" nodeType="clickEffect">
                                  <p:stCondLst>
                                    <p:cond delay="0"/>
                                  </p:stCondLst>
                                  <p:childTnLst>
                                    <p:set>
                                      <p:cBhvr>
                                        <p:cTn id="72" dur="1" fill="hold">
                                          <p:stCondLst>
                                            <p:cond delay="0"/>
                                          </p:stCondLst>
                                        </p:cTn>
                                        <p:tgtEl>
                                          <p:spTgt spid="11"/>
                                        </p:tgtEl>
                                        <p:attrNameLst>
                                          <p:attrName>style.visibility</p:attrName>
                                        </p:attrNameLst>
                                      </p:cBhvr>
                                      <p:to>
                                        <p:strVal val="visible"/>
                                      </p:to>
                                    </p:set>
                                    <p:animEffect transition="in" filter="fade">
                                      <p:cBhvr>
                                        <p:cTn id="73" dur="1000"/>
                                        <p:tgtEl>
                                          <p:spTgt spid="11"/>
                                        </p:tgtEl>
                                      </p:cBhvr>
                                    </p:animEffect>
                                    <p:anim calcmode="lin" valueType="num">
                                      <p:cBhvr>
                                        <p:cTn id="74" dur="1000" fill="hold"/>
                                        <p:tgtEl>
                                          <p:spTgt spid="11"/>
                                        </p:tgtEl>
                                        <p:attrNameLst>
                                          <p:attrName>ppt_x</p:attrName>
                                        </p:attrNameLst>
                                      </p:cBhvr>
                                      <p:tavLst>
                                        <p:tav tm="0">
                                          <p:val>
                                            <p:strVal val="#ppt_x"/>
                                          </p:val>
                                        </p:tav>
                                        <p:tav tm="100000">
                                          <p:val>
                                            <p:strVal val="#ppt_x"/>
                                          </p:val>
                                        </p:tav>
                                      </p:tavLst>
                                    </p:anim>
                                    <p:anim calcmode="lin" valueType="num">
                                      <p:cBhvr>
                                        <p:cTn id="7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1" presetClass="mediacall" presetSubtype="0" fill="hold" nodeType="clickEffect">
                                  <p:stCondLst>
                                    <p:cond delay="0"/>
                                  </p:stCondLst>
                                  <p:childTnLst>
                                    <p:cmd type="call" cmd="playFrom(0.0)">
                                      <p:cBhvr>
                                        <p:cTn id="79" dur="2455" fill="hold"/>
                                        <p:tgtEl>
                                          <p:spTgt spid="26"/>
                                        </p:tgtEl>
                                      </p:cBhvr>
                                    </p:cmd>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nodeType="clickEffect">
                                  <p:stCondLst>
                                    <p:cond delay="0"/>
                                  </p:stCondLst>
                                  <p:childTnLst>
                                    <p:set>
                                      <p:cBhvr>
                                        <p:cTn id="83" dur="1" fill="hold">
                                          <p:stCondLst>
                                            <p:cond delay="0"/>
                                          </p:stCondLst>
                                        </p:cTn>
                                        <p:tgtEl>
                                          <p:spTgt spid="15"/>
                                        </p:tgtEl>
                                        <p:attrNameLst>
                                          <p:attrName>style.visibility</p:attrName>
                                        </p:attrNameLst>
                                      </p:cBhvr>
                                      <p:to>
                                        <p:strVal val="visible"/>
                                      </p:to>
                                    </p:set>
                                    <p:animEffect transition="in" filter="fade">
                                      <p:cBhvr>
                                        <p:cTn id="84" dur="1000"/>
                                        <p:tgtEl>
                                          <p:spTgt spid="15"/>
                                        </p:tgtEl>
                                      </p:cBhvr>
                                    </p:animEffect>
                                    <p:anim calcmode="lin" valueType="num">
                                      <p:cBhvr>
                                        <p:cTn id="85" dur="1000" fill="hold"/>
                                        <p:tgtEl>
                                          <p:spTgt spid="15"/>
                                        </p:tgtEl>
                                        <p:attrNameLst>
                                          <p:attrName>ppt_x</p:attrName>
                                        </p:attrNameLst>
                                      </p:cBhvr>
                                      <p:tavLst>
                                        <p:tav tm="0">
                                          <p:val>
                                            <p:strVal val="#ppt_x"/>
                                          </p:val>
                                        </p:tav>
                                        <p:tav tm="100000">
                                          <p:val>
                                            <p:strVal val="#ppt_x"/>
                                          </p:val>
                                        </p:tav>
                                      </p:tavLst>
                                    </p:anim>
                                    <p:anim calcmode="lin" valueType="num">
                                      <p:cBhvr>
                                        <p:cTn id="8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1" presetClass="mediacall" presetSubtype="0" fill="hold" nodeType="clickEffect">
                                  <p:stCondLst>
                                    <p:cond delay="0"/>
                                  </p:stCondLst>
                                  <p:childTnLst>
                                    <p:cmd type="call" cmd="playFrom(0.0)">
                                      <p:cBhvr>
                                        <p:cTn id="90" dur="2089" fill="hold"/>
                                        <p:tgtEl>
                                          <p:spTgt spid="2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91" fill="hold" display="0">
                  <p:stCondLst>
                    <p:cond delay="indefinite"/>
                  </p:stCondLst>
                  <p:endCondLst>
                    <p:cond evt="onStopAudio" delay="0">
                      <p:tgtEl>
                        <p:sldTgt/>
                      </p:tgtEl>
                    </p:cond>
                  </p:endCondLst>
                </p:cTn>
                <p:tgtEl>
                  <p:spTgt spid="20"/>
                </p:tgtEl>
              </p:cMediaNode>
            </p:audio>
            <p:audio>
              <p:cMediaNode vol="80000">
                <p:cTn id="92" fill="hold" display="0">
                  <p:stCondLst>
                    <p:cond delay="indefinite"/>
                  </p:stCondLst>
                  <p:endCondLst>
                    <p:cond evt="onStopAudio" delay="0">
                      <p:tgtEl>
                        <p:sldTgt/>
                      </p:tgtEl>
                    </p:cond>
                  </p:endCondLst>
                </p:cTn>
                <p:tgtEl>
                  <p:spTgt spid="21"/>
                </p:tgtEl>
              </p:cMediaNode>
            </p:audio>
            <p:audio>
              <p:cMediaNode vol="80000">
                <p:cTn id="93" fill="hold" display="0">
                  <p:stCondLst>
                    <p:cond delay="indefinite"/>
                  </p:stCondLst>
                  <p:endCondLst>
                    <p:cond evt="onStopAudio" delay="0">
                      <p:tgtEl>
                        <p:sldTgt/>
                      </p:tgtEl>
                    </p:cond>
                  </p:endCondLst>
                </p:cTn>
                <p:tgtEl>
                  <p:spTgt spid="22"/>
                </p:tgtEl>
              </p:cMediaNode>
            </p:audio>
            <p:audio>
              <p:cMediaNode vol="80000">
                <p:cTn id="94" fill="hold" display="0">
                  <p:stCondLst>
                    <p:cond delay="indefinite"/>
                  </p:stCondLst>
                  <p:endCondLst>
                    <p:cond evt="onStopAudio" delay="0">
                      <p:tgtEl>
                        <p:sldTgt/>
                      </p:tgtEl>
                    </p:cond>
                  </p:endCondLst>
                </p:cTn>
                <p:tgtEl>
                  <p:spTgt spid="23"/>
                </p:tgtEl>
              </p:cMediaNode>
            </p:audio>
            <p:audio>
              <p:cMediaNode vol="80000">
                <p:cTn id="95" fill="hold" display="0">
                  <p:stCondLst>
                    <p:cond delay="indefinite"/>
                  </p:stCondLst>
                  <p:endCondLst>
                    <p:cond evt="onStopAudio" delay="0">
                      <p:tgtEl>
                        <p:sldTgt/>
                      </p:tgtEl>
                    </p:cond>
                  </p:endCondLst>
                </p:cTn>
                <p:tgtEl>
                  <p:spTgt spid="24"/>
                </p:tgtEl>
              </p:cMediaNode>
            </p:audio>
            <p:audio>
              <p:cMediaNode vol="80000">
                <p:cTn id="96" fill="hold" display="0">
                  <p:stCondLst>
                    <p:cond delay="indefinite"/>
                  </p:stCondLst>
                  <p:endCondLst>
                    <p:cond evt="onStopAudio" delay="0">
                      <p:tgtEl>
                        <p:sldTgt/>
                      </p:tgtEl>
                    </p:cond>
                  </p:endCondLst>
                </p:cTn>
                <p:tgtEl>
                  <p:spTgt spid="25"/>
                </p:tgtEl>
              </p:cMediaNode>
            </p:audio>
            <p:audio>
              <p:cMediaNode vol="80000">
                <p:cTn id="97" fill="hold" display="0">
                  <p:stCondLst>
                    <p:cond delay="indefinite"/>
                  </p:stCondLst>
                  <p:endCondLst>
                    <p:cond evt="onStopAudio" delay="0">
                      <p:tgtEl>
                        <p:sldTgt/>
                      </p:tgtEl>
                    </p:cond>
                  </p:endCondLst>
                </p:cTn>
                <p:tgtEl>
                  <p:spTgt spid="26"/>
                </p:tgtEl>
              </p:cMediaNode>
            </p:audio>
            <p:audio>
              <p:cMediaNode vol="80000">
                <p:cTn id="98" fill="hold" display="0">
                  <p:stCondLst>
                    <p:cond delay="indefinite"/>
                  </p:stCondLst>
                  <p:endCondLst>
                    <p:cond evt="onStopAudio" delay="0">
                      <p:tgtEl>
                        <p:sldTgt/>
                      </p:tgtEl>
                    </p:cond>
                  </p:endCondLst>
                </p:cTn>
                <p:tgtEl>
                  <p:spTgt spid="27"/>
                </p:tgtEl>
              </p:cMediaNode>
            </p:audio>
          </p:childTnLst>
        </p:cTn>
      </p:par>
    </p:tnLst>
    <p:bldLst>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11832"/>
        </a:solidFill>
        <a:effectLst/>
      </p:bgPr>
    </p:bg>
    <p:spTree>
      <p:nvGrpSpPr>
        <p:cNvPr id="1" name=""/>
        <p:cNvGrpSpPr/>
        <p:nvPr/>
      </p:nvGrpSpPr>
      <p:grpSpPr>
        <a:xfrm>
          <a:off x="0" y="0"/>
          <a:ext cx="0" cy="0"/>
          <a:chOff x="0" y="0"/>
          <a:chExt cx="0" cy="0"/>
        </a:xfrm>
      </p:grpSpPr>
      <p:pic>
        <p:nvPicPr>
          <p:cNvPr id="22" name="ElevenLabs_2024-11-01T23_18_13_Elon_gen_s50_sb75_se0_m2">
            <a:hlinkClick r:id="" action="ppaction://media"/>
            <a:extLst>
              <a:ext uri="{FF2B5EF4-FFF2-40B4-BE49-F238E27FC236}">
                <a16:creationId xmlns:a16="http://schemas.microsoft.com/office/drawing/2014/main" id="{B908BE54-C4DF-B8A4-DF42-3FFB69CD78DD}"/>
              </a:ext>
            </a:extLst>
          </p:cNvPr>
          <p:cNvPicPr>
            <a:picLocks noChangeAspect="1"/>
          </p:cNvPicPr>
          <p:nvPr>
            <a:audioFile r:link="rId3"/>
            <p:extLst>
              <p:ext uri="{DAA4B4D4-6D71-4841-9C94-3DE7FCFB9230}">
                <p14:media xmlns:p14="http://schemas.microsoft.com/office/powerpoint/2010/main" r:embed="rId2"/>
              </p:ext>
            </p:extLst>
          </p:nvPr>
        </p:nvPicPr>
        <p:blipFill>
          <a:blip r:embed="rId15"/>
          <a:stretch>
            <a:fillRect/>
          </a:stretch>
        </p:blipFill>
        <p:spPr>
          <a:xfrm>
            <a:off x="4779769" y="12960852"/>
            <a:ext cx="437293" cy="437293"/>
          </a:xfrm>
          <a:prstGeom prst="rect">
            <a:avLst/>
          </a:prstGeom>
        </p:spPr>
      </p:pic>
      <p:pic>
        <p:nvPicPr>
          <p:cNvPr id="28" name="ElevenLabs_2024-11-01T23_21_38_Elon_gen_s40_sb75_se0_m2">
            <a:hlinkClick r:id="" action="ppaction://media"/>
            <a:extLst>
              <a:ext uri="{FF2B5EF4-FFF2-40B4-BE49-F238E27FC236}">
                <a16:creationId xmlns:a16="http://schemas.microsoft.com/office/drawing/2014/main" id="{CDD2C944-5E1A-C314-A5DA-E359724B3060}"/>
              </a:ext>
            </a:extLst>
          </p:cNvPr>
          <p:cNvPicPr>
            <a:picLocks noChangeAspect="1"/>
          </p:cNvPicPr>
          <p:nvPr>
            <a:audioFile r:link="rId5"/>
            <p:extLst>
              <p:ext uri="{DAA4B4D4-6D71-4841-9C94-3DE7FCFB9230}">
                <p14:media xmlns:p14="http://schemas.microsoft.com/office/powerpoint/2010/main" r:embed="rId4"/>
              </p:ext>
            </p:extLst>
          </p:nvPr>
        </p:nvPicPr>
        <p:blipFill>
          <a:blip r:embed="rId15"/>
          <a:stretch>
            <a:fillRect/>
          </a:stretch>
        </p:blipFill>
        <p:spPr>
          <a:xfrm>
            <a:off x="11298737" y="12970578"/>
            <a:ext cx="424478" cy="424478"/>
          </a:xfrm>
          <a:prstGeom prst="rect">
            <a:avLst/>
          </a:prstGeom>
        </p:spPr>
      </p:pic>
      <p:pic>
        <p:nvPicPr>
          <p:cNvPr id="29" name="ElevenLabs_2024-11-01T23_22_15_Elon_gen_s40_sb75_se0_m2">
            <a:hlinkClick r:id="" action="ppaction://media"/>
            <a:extLst>
              <a:ext uri="{FF2B5EF4-FFF2-40B4-BE49-F238E27FC236}">
                <a16:creationId xmlns:a16="http://schemas.microsoft.com/office/drawing/2014/main" id="{9F4CB6CE-AED6-7CBA-4C6B-A6AB3B19CACD}"/>
              </a:ext>
            </a:extLst>
          </p:cNvPr>
          <p:cNvPicPr>
            <a:picLocks noChangeAspect="1"/>
          </p:cNvPicPr>
          <p:nvPr>
            <a:audioFile r:link="rId7"/>
            <p:extLst>
              <p:ext uri="{DAA4B4D4-6D71-4841-9C94-3DE7FCFB9230}">
                <p14:media xmlns:p14="http://schemas.microsoft.com/office/powerpoint/2010/main" r:embed="rId6"/>
              </p:ext>
            </p:extLst>
          </p:nvPr>
        </p:nvPicPr>
        <p:blipFill>
          <a:blip r:embed="rId15"/>
          <a:stretch>
            <a:fillRect/>
          </a:stretch>
        </p:blipFill>
        <p:spPr>
          <a:xfrm>
            <a:off x="17858404" y="12719312"/>
            <a:ext cx="502531" cy="502531"/>
          </a:xfrm>
          <a:prstGeom prst="rect">
            <a:avLst/>
          </a:prstGeom>
        </p:spPr>
      </p:pic>
      <p:pic>
        <p:nvPicPr>
          <p:cNvPr id="21" name="ElevenLabs_2024-11-01T23_17_31_Elon_gen_s50_sb75_se0_m2">
            <a:hlinkClick r:id="" action="ppaction://media"/>
            <a:extLst>
              <a:ext uri="{FF2B5EF4-FFF2-40B4-BE49-F238E27FC236}">
                <a16:creationId xmlns:a16="http://schemas.microsoft.com/office/drawing/2014/main" id="{0B59161A-3E44-CF2D-1E1E-233EEEE2B075}"/>
              </a:ext>
            </a:extLst>
          </p:cNvPr>
          <p:cNvPicPr>
            <a:picLocks noChangeAspect="1"/>
          </p:cNvPicPr>
          <p:nvPr>
            <a:audioFile r:link="rId9"/>
            <p:extLst>
              <p:ext uri="{DAA4B4D4-6D71-4841-9C94-3DE7FCFB9230}">
                <p14:media xmlns:p14="http://schemas.microsoft.com/office/powerpoint/2010/main" r:embed="rId8"/>
              </p:ext>
            </p:extLst>
          </p:nvPr>
        </p:nvPicPr>
        <p:blipFill>
          <a:blip r:embed="rId15"/>
          <a:stretch>
            <a:fillRect/>
          </a:stretch>
        </p:blipFill>
        <p:spPr>
          <a:xfrm>
            <a:off x="18005806" y="4476895"/>
            <a:ext cx="530778" cy="530778"/>
          </a:xfrm>
          <a:prstGeom prst="rect">
            <a:avLst/>
          </a:prstGeom>
        </p:spPr>
      </p:pic>
      <p:pic>
        <p:nvPicPr>
          <p:cNvPr id="20" name="ElevenLabs_2024-11-01T23_16_03_Elon_gen_s50_sb75_se0_m2">
            <a:hlinkClick r:id="" action="ppaction://media"/>
            <a:extLst>
              <a:ext uri="{FF2B5EF4-FFF2-40B4-BE49-F238E27FC236}">
                <a16:creationId xmlns:a16="http://schemas.microsoft.com/office/drawing/2014/main" id="{22E83C32-3041-54DC-E155-372BFFC9621F}"/>
              </a:ext>
            </a:extLst>
          </p:cNvPr>
          <p:cNvPicPr>
            <a:picLocks noChangeAspect="1"/>
          </p:cNvPicPr>
          <p:nvPr>
            <a:audioFile r:link="rId11"/>
            <p:extLst>
              <p:ext uri="{DAA4B4D4-6D71-4841-9C94-3DE7FCFB9230}">
                <p14:media xmlns:p14="http://schemas.microsoft.com/office/powerpoint/2010/main" r:embed="rId10"/>
              </p:ext>
            </p:extLst>
          </p:nvPr>
        </p:nvPicPr>
        <p:blipFill>
          <a:blip r:embed="rId15"/>
          <a:stretch>
            <a:fillRect/>
          </a:stretch>
        </p:blipFill>
        <p:spPr>
          <a:xfrm>
            <a:off x="11354730" y="4476895"/>
            <a:ext cx="502770" cy="502770"/>
          </a:xfrm>
          <a:prstGeom prst="rect">
            <a:avLst/>
          </a:prstGeom>
        </p:spPr>
      </p:pic>
      <p:pic>
        <p:nvPicPr>
          <p:cNvPr id="2" name="ElevenLabs_2024-11-01T23_15_14_Elon_gen_s50_sb75_se0_m2">
            <a:hlinkClick r:id="" action="ppaction://media"/>
            <a:extLst>
              <a:ext uri="{FF2B5EF4-FFF2-40B4-BE49-F238E27FC236}">
                <a16:creationId xmlns:a16="http://schemas.microsoft.com/office/drawing/2014/main" id="{115EFEFC-D1D3-2D13-028C-F11E843A35FC}"/>
              </a:ext>
            </a:extLst>
          </p:cNvPr>
          <p:cNvPicPr>
            <a:picLocks noChangeAspect="1"/>
          </p:cNvPicPr>
          <p:nvPr>
            <a:audioFile r:link="rId13"/>
            <p:extLst>
              <p:ext uri="{DAA4B4D4-6D71-4841-9C94-3DE7FCFB9230}">
                <p14:media xmlns:p14="http://schemas.microsoft.com/office/powerpoint/2010/main" r:embed="rId12"/>
              </p:ext>
            </p:extLst>
          </p:nvPr>
        </p:nvPicPr>
        <p:blipFill>
          <a:blip r:embed="rId15"/>
          <a:stretch>
            <a:fillRect/>
          </a:stretch>
        </p:blipFill>
        <p:spPr>
          <a:xfrm>
            <a:off x="4808106" y="4445480"/>
            <a:ext cx="502770" cy="502770"/>
          </a:xfrm>
          <a:prstGeom prst="rect">
            <a:avLst/>
          </a:prstGeom>
        </p:spPr>
      </p:pic>
      <p:sp>
        <p:nvSpPr>
          <p:cNvPr id="34" name="Rectángulo 33">
            <a:extLst>
              <a:ext uri="{FF2B5EF4-FFF2-40B4-BE49-F238E27FC236}">
                <a16:creationId xmlns:a16="http://schemas.microsoft.com/office/drawing/2014/main" id="{B62BE94F-EB58-AB9B-E7DA-446B7F7A940F}"/>
              </a:ext>
            </a:extLst>
          </p:cNvPr>
          <p:cNvSpPr/>
          <p:nvPr/>
        </p:nvSpPr>
        <p:spPr>
          <a:xfrm>
            <a:off x="0" y="7710"/>
            <a:ext cx="24422573" cy="13716000"/>
          </a:xfrm>
          <a:prstGeom prst="rect">
            <a:avLst/>
          </a:prstGeom>
          <a:solidFill>
            <a:srgbClr val="01183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s-PE"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3" name="Rectangle">
            <a:extLst>
              <a:ext uri="{FF2B5EF4-FFF2-40B4-BE49-F238E27FC236}">
                <a16:creationId xmlns:a16="http://schemas.microsoft.com/office/drawing/2014/main" id="{9973D73B-EBD8-DEBC-7673-CC2CBF771ECE}"/>
              </a:ext>
            </a:extLst>
          </p:cNvPr>
          <p:cNvSpPr/>
          <p:nvPr/>
        </p:nvSpPr>
        <p:spPr>
          <a:xfrm>
            <a:off x="-19523" y="0"/>
            <a:ext cx="24403523" cy="4234024"/>
          </a:xfrm>
          <a:prstGeom prst="rect">
            <a:avLst/>
          </a:prstGeom>
          <a:gradFill>
            <a:gsLst>
              <a:gs pos="0">
                <a:srgbClr val="011832"/>
              </a:gs>
              <a:gs pos="100000">
                <a:srgbClr val="023C5D">
                  <a:alpha val="75000"/>
                </a:srgbClr>
              </a:gs>
            </a:gsLst>
            <a:lin ang="2509508" scaled="0"/>
          </a:gra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noAutofit/>
          </a:bodyPr>
          <a:lstStyle/>
          <a:p>
            <a:pPr algn="ctr">
              <a:lnSpc>
                <a:spcPct val="100000"/>
              </a:lnSpc>
            </a:pPr>
            <a:endParaRPr sz="3200">
              <a:solidFill>
                <a:srgbClr val="FFFFFF"/>
              </a:solidFill>
              <a:latin typeface="+mn-lt"/>
              <a:ea typeface="+mn-ea"/>
              <a:cs typeface="+mn-cs"/>
            </a:endParaRPr>
          </a:p>
        </p:txBody>
      </p:sp>
      <p:sp>
        <p:nvSpPr>
          <p:cNvPr id="4" name="We Creates Stuff That Work.…">
            <a:extLst>
              <a:ext uri="{FF2B5EF4-FFF2-40B4-BE49-F238E27FC236}">
                <a16:creationId xmlns:a16="http://schemas.microsoft.com/office/drawing/2014/main" id="{CF6A9197-B45E-F018-628B-E9E4A6CBBF03}"/>
              </a:ext>
            </a:extLst>
          </p:cNvPr>
          <p:cNvSpPr txBox="1"/>
          <p:nvPr/>
        </p:nvSpPr>
        <p:spPr>
          <a:xfrm>
            <a:off x="827540" y="1397000"/>
            <a:ext cx="21442525" cy="1333698"/>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a:lnSpc>
                <a:spcPct val="100000"/>
              </a:lnSpc>
              <a:defRPr sz="8000" b="1">
                <a:solidFill>
                  <a:srgbClr val="FFFFFF"/>
                </a:solidFill>
              </a:defRPr>
            </a:lvl1pPr>
          </a:lstStyle>
          <a:p>
            <a:r>
              <a:rPr lang="en-US" dirty="0">
                <a:latin typeface="DM Sans" pitchFamily="2" charset="0"/>
              </a:rPr>
              <a:t>What this course covers? (continued)</a:t>
            </a:r>
            <a:endParaRPr dirty="0">
              <a:latin typeface="DM Sans" pitchFamily="2" charset="0"/>
            </a:endParaRPr>
          </a:p>
        </p:txBody>
      </p:sp>
      <p:grpSp>
        <p:nvGrpSpPr>
          <p:cNvPr id="5" name="Grupo 4">
            <a:extLst>
              <a:ext uri="{FF2B5EF4-FFF2-40B4-BE49-F238E27FC236}">
                <a16:creationId xmlns:a16="http://schemas.microsoft.com/office/drawing/2014/main" id="{2039A084-382D-5C8E-CC9F-B6FDF1B6D8FA}"/>
              </a:ext>
            </a:extLst>
          </p:cNvPr>
          <p:cNvGrpSpPr/>
          <p:nvPr/>
        </p:nvGrpSpPr>
        <p:grpSpPr>
          <a:xfrm>
            <a:off x="2441098" y="5181600"/>
            <a:ext cx="5090160" cy="3444240"/>
            <a:chOff x="2441098" y="5181600"/>
            <a:chExt cx="5090160" cy="3444240"/>
          </a:xfrm>
        </p:grpSpPr>
        <p:sp>
          <p:nvSpPr>
            <p:cNvPr id="7" name="Rectangle: Rounded Corners 6">
              <a:extLst>
                <a:ext uri="{FF2B5EF4-FFF2-40B4-BE49-F238E27FC236}">
                  <a16:creationId xmlns:a16="http://schemas.microsoft.com/office/drawing/2014/main" id="{F1BCA15D-91AC-A115-3EFB-8291FACFD2FF}"/>
                </a:ext>
              </a:extLst>
            </p:cNvPr>
            <p:cNvSpPr/>
            <p:nvPr/>
          </p:nvSpPr>
          <p:spPr>
            <a:xfrm>
              <a:off x="2441098" y="5181600"/>
              <a:ext cx="5090160" cy="3444240"/>
            </a:xfrm>
            <a:prstGeom prst="roundRect">
              <a:avLst/>
            </a:prstGeom>
            <a:noFill/>
            <a:ln w="12700" cap="flat">
              <a:gradFill>
                <a:gsLst>
                  <a:gs pos="0">
                    <a:srgbClr val="18D0F8"/>
                  </a:gs>
                  <a:gs pos="100000">
                    <a:srgbClr val="011832"/>
                  </a:gs>
                </a:gsLst>
                <a:lin ang="5400000" scaled="1"/>
              </a:gra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6" name="Brilliant Support"/>
            <p:cNvSpPr txBox="1">
              <a:spLocks/>
            </p:cNvSpPr>
            <p:nvPr/>
          </p:nvSpPr>
          <p:spPr>
            <a:xfrm>
              <a:off x="2954178" y="6738322"/>
              <a:ext cx="4064001" cy="1087477"/>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algn="ctr">
                <a:lnSpc>
                  <a:spcPct val="100000"/>
                </a:lnSpc>
                <a:defRPr sz="3200">
                  <a:solidFill>
                    <a:srgbClr val="FFFFFF"/>
                  </a:solidFill>
                  <a:latin typeface="DM Sans" pitchFamily="2" charset="0"/>
                </a:defRPr>
              </a:lvl1pPr>
            </a:lstStyle>
            <a:p>
              <a:r>
                <a:rPr lang="en-US" dirty="0"/>
                <a:t>Mass adoption of smart phones.</a:t>
              </a:r>
            </a:p>
          </p:txBody>
        </p:sp>
        <p:grpSp>
          <p:nvGrpSpPr>
            <p:cNvPr id="27" name="Group 26">
              <a:extLst>
                <a:ext uri="{FF2B5EF4-FFF2-40B4-BE49-F238E27FC236}">
                  <a16:creationId xmlns:a16="http://schemas.microsoft.com/office/drawing/2014/main" id="{C3047A2B-B453-469A-ECF3-754FE86BF4EE}"/>
                </a:ext>
              </a:extLst>
            </p:cNvPr>
            <p:cNvGrpSpPr/>
            <p:nvPr/>
          </p:nvGrpSpPr>
          <p:grpSpPr>
            <a:xfrm>
              <a:off x="4483768" y="5489198"/>
              <a:ext cx="1004820" cy="1093548"/>
              <a:chOff x="6677962" y="857227"/>
              <a:chExt cx="11027755" cy="12001522"/>
            </a:xfrm>
            <a:solidFill>
              <a:srgbClr val="FFFFFF"/>
            </a:solidFill>
          </p:grpSpPr>
          <p:sp>
            <p:nvSpPr>
              <p:cNvPr id="23" name="Freeform: Shape 22">
                <a:extLst>
                  <a:ext uri="{FF2B5EF4-FFF2-40B4-BE49-F238E27FC236}">
                    <a16:creationId xmlns:a16="http://schemas.microsoft.com/office/drawing/2014/main" id="{C568B859-6E0F-F583-AAD9-4D384B38C1DA}"/>
                  </a:ext>
                </a:extLst>
              </p:cNvPr>
              <p:cNvSpPr/>
              <p:nvPr/>
            </p:nvSpPr>
            <p:spPr>
              <a:xfrm>
                <a:off x="6677962" y="857227"/>
                <a:ext cx="10811842" cy="12001522"/>
              </a:xfrm>
              <a:custGeom>
                <a:avLst/>
                <a:gdLst>
                  <a:gd name="connsiteX0" fmla="*/ 10811843 w 10811842"/>
                  <a:gd name="connsiteY0" fmla="*/ 6000773 h 12001522"/>
                  <a:gd name="connsiteX1" fmla="*/ 10344928 w 10811842"/>
                  <a:gd name="connsiteY1" fmla="*/ 4472125 h 12001522"/>
                  <a:gd name="connsiteX2" fmla="*/ 9111881 w 10811842"/>
                  <a:gd name="connsiteY2" fmla="*/ 3455118 h 12001522"/>
                  <a:gd name="connsiteX3" fmla="*/ 7522312 w 10811842"/>
                  <a:gd name="connsiteY3" fmla="*/ 3287725 h 12001522"/>
                  <a:gd name="connsiteX4" fmla="*/ 7522312 w 10811842"/>
                  <a:gd name="connsiteY4" fmla="*/ 857250 h 12001522"/>
                  <a:gd name="connsiteX5" fmla="*/ 7270944 w 10811842"/>
                  <a:gd name="connsiteY5" fmla="*/ 251369 h 12001522"/>
                  <a:gd name="connsiteX6" fmla="*/ 6665062 w 10811842"/>
                  <a:gd name="connsiteY6" fmla="*/ 0 h 12001522"/>
                  <a:gd name="connsiteX7" fmla="*/ 857250 w 10811842"/>
                  <a:gd name="connsiteY7" fmla="*/ 0 h 12001522"/>
                  <a:gd name="connsiteX8" fmla="*/ 251369 w 10811842"/>
                  <a:gd name="connsiteY8" fmla="*/ 251369 h 12001522"/>
                  <a:gd name="connsiteX9" fmla="*/ 0 w 10811842"/>
                  <a:gd name="connsiteY9" fmla="*/ 857250 h 12001522"/>
                  <a:gd name="connsiteX10" fmla="*/ 0 w 10811842"/>
                  <a:gd name="connsiteY10" fmla="*/ 11144273 h 12001522"/>
                  <a:gd name="connsiteX11" fmla="*/ 251369 w 10811842"/>
                  <a:gd name="connsiteY11" fmla="*/ 11750177 h 12001522"/>
                  <a:gd name="connsiteX12" fmla="*/ 857250 w 10811842"/>
                  <a:gd name="connsiteY12" fmla="*/ 12001523 h 12001522"/>
                  <a:gd name="connsiteX13" fmla="*/ 6665062 w 10811842"/>
                  <a:gd name="connsiteY13" fmla="*/ 12001523 h 12001522"/>
                  <a:gd name="connsiteX14" fmla="*/ 7270944 w 10811842"/>
                  <a:gd name="connsiteY14" fmla="*/ 11750177 h 12001522"/>
                  <a:gd name="connsiteX15" fmla="*/ 7522312 w 10811842"/>
                  <a:gd name="connsiteY15" fmla="*/ 11144273 h 12001522"/>
                  <a:gd name="connsiteX16" fmla="*/ 7522312 w 10811842"/>
                  <a:gd name="connsiteY16" fmla="*/ 8713774 h 12001522"/>
                  <a:gd name="connsiteX17" fmla="*/ 9111881 w 10811842"/>
                  <a:gd name="connsiteY17" fmla="*/ 8546302 h 12001522"/>
                  <a:gd name="connsiteX18" fmla="*/ 10344928 w 10811842"/>
                  <a:gd name="connsiteY18" fmla="*/ 7529341 h 12001522"/>
                  <a:gd name="connsiteX19" fmla="*/ 10811843 w 10811842"/>
                  <a:gd name="connsiteY19" fmla="*/ 6000693 h 12001522"/>
                  <a:gd name="connsiteX20" fmla="*/ 10383218 w 10811842"/>
                  <a:gd name="connsiteY20" fmla="*/ 6000773 h 12001522"/>
                  <a:gd name="connsiteX21" fmla="*/ 9698309 w 10811842"/>
                  <a:gd name="connsiteY21" fmla="*/ 7651722 h 12001522"/>
                  <a:gd name="connsiteX22" fmla="*/ 8047475 w 10811842"/>
                  <a:gd name="connsiteY22" fmla="*/ 8336677 h 12001522"/>
                  <a:gd name="connsiteX23" fmla="*/ 8047475 w 10811842"/>
                  <a:gd name="connsiteY23" fmla="*/ 3664892 h 12001522"/>
                  <a:gd name="connsiteX24" fmla="*/ 8047520 w 10811842"/>
                  <a:gd name="connsiteY24" fmla="*/ 3664892 h 12001522"/>
                  <a:gd name="connsiteX25" fmla="*/ 9698355 w 10811842"/>
                  <a:gd name="connsiteY25" fmla="*/ 4349847 h 12001522"/>
                  <a:gd name="connsiteX26" fmla="*/ 10383218 w 10811842"/>
                  <a:gd name="connsiteY26" fmla="*/ 6000796 h 12001522"/>
                  <a:gd name="connsiteX27" fmla="*/ 857227 w 10811842"/>
                  <a:gd name="connsiteY27" fmla="*/ 428648 h 12001522"/>
                  <a:gd name="connsiteX28" fmla="*/ 6665039 w 10811842"/>
                  <a:gd name="connsiteY28" fmla="*/ 428648 h 12001522"/>
                  <a:gd name="connsiteX29" fmla="*/ 6968026 w 10811842"/>
                  <a:gd name="connsiteY29" fmla="*/ 554332 h 12001522"/>
                  <a:gd name="connsiteX30" fmla="*/ 7093664 w 10811842"/>
                  <a:gd name="connsiteY30" fmla="*/ 857273 h 12001522"/>
                  <a:gd name="connsiteX31" fmla="*/ 7093664 w 10811842"/>
                  <a:gd name="connsiteY31" fmla="*/ 1894946 h 12001522"/>
                  <a:gd name="connsiteX32" fmla="*/ 428602 w 10811842"/>
                  <a:gd name="connsiteY32" fmla="*/ 1894946 h 12001522"/>
                  <a:gd name="connsiteX33" fmla="*/ 428602 w 10811842"/>
                  <a:gd name="connsiteY33" fmla="*/ 857273 h 12001522"/>
                  <a:gd name="connsiteX34" fmla="*/ 554241 w 10811842"/>
                  <a:gd name="connsiteY34" fmla="*/ 554332 h 12001522"/>
                  <a:gd name="connsiteX35" fmla="*/ 857227 w 10811842"/>
                  <a:gd name="connsiteY35" fmla="*/ 428648 h 12001522"/>
                  <a:gd name="connsiteX36" fmla="*/ 6665039 w 10811842"/>
                  <a:gd name="connsiteY36" fmla="*/ 11572898 h 12001522"/>
                  <a:gd name="connsiteX37" fmla="*/ 857227 w 10811842"/>
                  <a:gd name="connsiteY37" fmla="*/ 11572898 h 12001522"/>
                  <a:gd name="connsiteX38" fmla="*/ 554241 w 10811842"/>
                  <a:gd name="connsiteY38" fmla="*/ 11447168 h 12001522"/>
                  <a:gd name="connsiteX39" fmla="*/ 428602 w 10811842"/>
                  <a:gd name="connsiteY39" fmla="*/ 11144273 h 12001522"/>
                  <a:gd name="connsiteX40" fmla="*/ 428602 w 10811842"/>
                  <a:gd name="connsiteY40" fmla="*/ 10106601 h 12001522"/>
                  <a:gd name="connsiteX41" fmla="*/ 7093664 w 10811842"/>
                  <a:gd name="connsiteY41" fmla="*/ 10106601 h 12001522"/>
                  <a:gd name="connsiteX42" fmla="*/ 7093664 w 10811842"/>
                  <a:gd name="connsiteY42" fmla="*/ 11144273 h 12001522"/>
                  <a:gd name="connsiteX43" fmla="*/ 6968026 w 10811842"/>
                  <a:gd name="connsiteY43" fmla="*/ 11447168 h 12001522"/>
                  <a:gd name="connsiteX44" fmla="*/ 6665039 w 10811842"/>
                  <a:gd name="connsiteY44" fmla="*/ 11572898 h 12001522"/>
                  <a:gd name="connsiteX45" fmla="*/ 7093664 w 10811842"/>
                  <a:gd name="connsiteY45" fmla="*/ 9677918 h 12001522"/>
                  <a:gd name="connsiteX46" fmla="*/ 428602 w 10811842"/>
                  <a:gd name="connsiteY46" fmla="*/ 9677918 h 12001522"/>
                  <a:gd name="connsiteX47" fmla="*/ 428602 w 10811842"/>
                  <a:gd name="connsiteY47" fmla="*/ 2323513 h 12001522"/>
                  <a:gd name="connsiteX48" fmla="*/ 7093664 w 10811842"/>
                  <a:gd name="connsiteY48" fmla="*/ 2323513 h 12001522"/>
                  <a:gd name="connsiteX49" fmla="*/ 7093664 w 10811842"/>
                  <a:gd name="connsiteY49" fmla="*/ 3409318 h 12001522"/>
                  <a:gd name="connsiteX50" fmla="*/ 7093709 w 10811842"/>
                  <a:gd name="connsiteY50" fmla="*/ 8592137 h 12001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0811842" h="12001522">
                    <a:moveTo>
                      <a:pt x="10811843" y="6000773"/>
                    </a:moveTo>
                    <a:cubicBezTo>
                      <a:pt x="10809672" y="5456465"/>
                      <a:pt x="10647250" y="4924787"/>
                      <a:pt x="10344928" y="4472125"/>
                    </a:cubicBezTo>
                    <a:cubicBezTo>
                      <a:pt x="10042683" y="4019440"/>
                      <a:pt x="9613830" y="3665727"/>
                      <a:pt x="9111881" y="3455118"/>
                    </a:cubicBezTo>
                    <a:cubicBezTo>
                      <a:pt x="8609944" y="3244508"/>
                      <a:pt x="8057110" y="3186284"/>
                      <a:pt x="7522312" y="3287725"/>
                    </a:cubicBezTo>
                    <a:lnTo>
                      <a:pt x="7522312" y="857250"/>
                    </a:lnTo>
                    <a:cubicBezTo>
                      <a:pt x="7522049" y="629987"/>
                      <a:pt x="7431672" y="412063"/>
                      <a:pt x="7270944" y="251369"/>
                    </a:cubicBezTo>
                    <a:cubicBezTo>
                      <a:pt x="7110249" y="90674"/>
                      <a:pt x="6892370" y="263"/>
                      <a:pt x="6665062" y="0"/>
                    </a:cubicBezTo>
                    <a:lnTo>
                      <a:pt x="857250" y="0"/>
                    </a:lnTo>
                    <a:cubicBezTo>
                      <a:pt x="629942" y="267"/>
                      <a:pt x="412063" y="90681"/>
                      <a:pt x="251369" y="251369"/>
                    </a:cubicBezTo>
                    <a:cubicBezTo>
                      <a:pt x="90640" y="412063"/>
                      <a:pt x="263" y="629987"/>
                      <a:pt x="0" y="857250"/>
                    </a:cubicBezTo>
                    <a:lnTo>
                      <a:pt x="0" y="11144273"/>
                    </a:lnTo>
                    <a:cubicBezTo>
                      <a:pt x="263" y="11371501"/>
                      <a:pt x="90640" y="11589471"/>
                      <a:pt x="251369" y="11750177"/>
                    </a:cubicBezTo>
                    <a:cubicBezTo>
                      <a:pt x="412063" y="11910769"/>
                      <a:pt x="629942" y="12001180"/>
                      <a:pt x="857250" y="12001523"/>
                    </a:cubicBezTo>
                    <a:lnTo>
                      <a:pt x="6665062" y="12001523"/>
                    </a:lnTo>
                    <a:cubicBezTo>
                      <a:pt x="6892370" y="12001180"/>
                      <a:pt x="7110249" y="11910769"/>
                      <a:pt x="7270944" y="11750177"/>
                    </a:cubicBezTo>
                    <a:cubicBezTo>
                      <a:pt x="7431672" y="11589471"/>
                      <a:pt x="7522049" y="11371501"/>
                      <a:pt x="7522312" y="11144273"/>
                    </a:cubicBezTo>
                    <a:lnTo>
                      <a:pt x="7522312" y="8713774"/>
                    </a:lnTo>
                    <a:cubicBezTo>
                      <a:pt x="8057110" y="8815170"/>
                      <a:pt x="8609944" y="8756946"/>
                      <a:pt x="9111881" y="8546302"/>
                    </a:cubicBezTo>
                    <a:cubicBezTo>
                      <a:pt x="9613773" y="8335694"/>
                      <a:pt x="10042627" y="7981992"/>
                      <a:pt x="10344928" y="7529341"/>
                    </a:cubicBezTo>
                    <a:cubicBezTo>
                      <a:pt x="10647250" y="7076656"/>
                      <a:pt x="10809557" y="6545024"/>
                      <a:pt x="10811843" y="6000693"/>
                    </a:cubicBezTo>
                    <a:close/>
                    <a:moveTo>
                      <a:pt x="10383218" y="6000773"/>
                    </a:moveTo>
                    <a:cubicBezTo>
                      <a:pt x="10382531" y="6620050"/>
                      <a:pt x="10136216" y="7213725"/>
                      <a:pt x="9698309" y="7651722"/>
                    </a:cubicBezTo>
                    <a:cubicBezTo>
                      <a:pt x="9260437" y="8089629"/>
                      <a:pt x="8666706" y="8335956"/>
                      <a:pt x="8047475" y="8336677"/>
                    </a:cubicBezTo>
                    <a:cubicBezTo>
                      <a:pt x="4948573" y="8208317"/>
                      <a:pt x="4949487" y="3792794"/>
                      <a:pt x="8047475" y="3664892"/>
                    </a:cubicBezTo>
                    <a:lnTo>
                      <a:pt x="8047520" y="3664892"/>
                    </a:lnTo>
                    <a:cubicBezTo>
                      <a:pt x="8666797" y="3665601"/>
                      <a:pt x="9260471" y="3911929"/>
                      <a:pt x="9698355" y="4349847"/>
                    </a:cubicBezTo>
                    <a:cubicBezTo>
                      <a:pt x="10136216" y="4787753"/>
                      <a:pt x="10382531" y="5381496"/>
                      <a:pt x="10383218" y="6000796"/>
                    </a:cubicBezTo>
                    <a:close/>
                    <a:moveTo>
                      <a:pt x="857227" y="428648"/>
                    </a:moveTo>
                    <a:lnTo>
                      <a:pt x="6665039" y="428648"/>
                    </a:lnTo>
                    <a:cubicBezTo>
                      <a:pt x="6778711" y="428785"/>
                      <a:pt x="6887661" y="473968"/>
                      <a:pt x="6968026" y="554332"/>
                    </a:cubicBezTo>
                    <a:cubicBezTo>
                      <a:pt x="7048390" y="634651"/>
                      <a:pt x="7093573" y="743636"/>
                      <a:pt x="7093664" y="857273"/>
                    </a:cubicBezTo>
                    <a:lnTo>
                      <a:pt x="7093664" y="1894946"/>
                    </a:lnTo>
                    <a:lnTo>
                      <a:pt x="428602" y="1894946"/>
                    </a:lnTo>
                    <a:lnTo>
                      <a:pt x="428602" y="857273"/>
                    </a:lnTo>
                    <a:cubicBezTo>
                      <a:pt x="428694" y="743647"/>
                      <a:pt x="473922" y="634651"/>
                      <a:pt x="554241" y="554332"/>
                    </a:cubicBezTo>
                    <a:cubicBezTo>
                      <a:pt x="634605" y="473968"/>
                      <a:pt x="743590" y="428785"/>
                      <a:pt x="857227" y="428648"/>
                    </a:cubicBezTo>
                    <a:close/>
                    <a:moveTo>
                      <a:pt x="6665039" y="11572898"/>
                    </a:moveTo>
                    <a:lnTo>
                      <a:pt x="857227" y="11572898"/>
                    </a:lnTo>
                    <a:cubicBezTo>
                      <a:pt x="743602" y="11572783"/>
                      <a:pt x="634605" y="11527635"/>
                      <a:pt x="554241" y="11447168"/>
                    </a:cubicBezTo>
                    <a:cubicBezTo>
                      <a:pt x="473922" y="11366929"/>
                      <a:pt x="428694" y="11257886"/>
                      <a:pt x="428602" y="11144273"/>
                    </a:cubicBezTo>
                    <a:lnTo>
                      <a:pt x="428602" y="10106601"/>
                    </a:lnTo>
                    <a:lnTo>
                      <a:pt x="7093664" y="10106601"/>
                    </a:lnTo>
                    <a:lnTo>
                      <a:pt x="7093664" y="11144273"/>
                    </a:lnTo>
                    <a:cubicBezTo>
                      <a:pt x="7093573" y="11257886"/>
                      <a:pt x="7048390" y="11366929"/>
                      <a:pt x="6968026" y="11447168"/>
                    </a:cubicBezTo>
                    <a:cubicBezTo>
                      <a:pt x="6887661" y="11527635"/>
                      <a:pt x="6778722" y="11572783"/>
                      <a:pt x="6665039" y="11572898"/>
                    </a:cubicBezTo>
                    <a:close/>
                    <a:moveTo>
                      <a:pt x="7093664" y="9677918"/>
                    </a:moveTo>
                    <a:lnTo>
                      <a:pt x="428602" y="9677918"/>
                    </a:lnTo>
                    <a:lnTo>
                      <a:pt x="428602" y="2323513"/>
                    </a:lnTo>
                    <a:lnTo>
                      <a:pt x="7093664" y="2323513"/>
                    </a:lnTo>
                    <a:lnTo>
                      <a:pt x="7093664" y="3409318"/>
                    </a:lnTo>
                    <a:cubicBezTo>
                      <a:pt x="4693250" y="4297372"/>
                      <a:pt x="4695421" y="7705397"/>
                      <a:pt x="7093709" y="8592137"/>
                    </a:cubicBezTo>
                    <a:close/>
                  </a:path>
                </a:pathLst>
              </a:custGeom>
              <a:grpFill/>
              <a:ln w="11430"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F220DC27-DBC9-3DE3-0ACA-3FD4D832B09D}"/>
                  </a:ext>
                </a:extLst>
              </p:cNvPr>
              <p:cNvSpPr/>
              <p:nvPr/>
            </p:nvSpPr>
            <p:spPr>
              <a:xfrm>
                <a:off x="13920570" y="4972993"/>
                <a:ext cx="1610395" cy="3774168"/>
              </a:xfrm>
              <a:custGeom>
                <a:avLst/>
                <a:gdLst>
                  <a:gd name="connsiteX0" fmla="*/ 805232 w 1610395"/>
                  <a:gd name="connsiteY0" fmla="*/ 2852442 h 3774168"/>
                  <a:gd name="connsiteX1" fmla="*/ 539085 w 1610395"/>
                  <a:gd name="connsiteY1" fmla="*/ 2742074 h 3774168"/>
                  <a:gd name="connsiteX2" fmla="*/ 428625 w 1610395"/>
                  <a:gd name="connsiteY2" fmla="*/ 2475926 h 3774168"/>
                  <a:gd name="connsiteX3" fmla="*/ 321469 w 1610395"/>
                  <a:gd name="connsiteY3" fmla="*/ 2290326 h 3774168"/>
                  <a:gd name="connsiteX4" fmla="*/ 107156 w 1610395"/>
                  <a:gd name="connsiteY4" fmla="*/ 2290326 h 3774168"/>
                  <a:gd name="connsiteX5" fmla="*/ 0 w 1610395"/>
                  <a:gd name="connsiteY5" fmla="*/ 2475926 h 3774168"/>
                  <a:gd name="connsiteX6" fmla="*/ 165426 w 1610395"/>
                  <a:gd name="connsiteY6" fmla="*/ 2961656 h 3774168"/>
                  <a:gd name="connsiteX7" fmla="*/ 590931 w 1610395"/>
                  <a:gd name="connsiteY7" fmla="*/ 3248434 h 3774168"/>
                  <a:gd name="connsiteX8" fmla="*/ 590931 w 1610395"/>
                  <a:gd name="connsiteY8" fmla="*/ 3559856 h 3774168"/>
                  <a:gd name="connsiteX9" fmla="*/ 653704 w 1610395"/>
                  <a:gd name="connsiteY9" fmla="*/ 3711395 h 3774168"/>
                  <a:gd name="connsiteX10" fmla="*/ 805244 w 1610395"/>
                  <a:gd name="connsiteY10" fmla="*/ 3774169 h 3774168"/>
                  <a:gd name="connsiteX11" fmla="*/ 1019556 w 1610395"/>
                  <a:gd name="connsiteY11" fmla="*/ 3248434 h 3774168"/>
                  <a:gd name="connsiteX12" fmla="*/ 1563235 w 1610395"/>
                  <a:gd name="connsiteY12" fmla="*/ 2745023 h 3774168"/>
                  <a:gd name="connsiteX13" fmla="*/ 1463497 w 1610395"/>
                  <a:gd name="connsiteY13" fmla="*/ 2010828 h 3774168"/>
                  <a:gd name="connsiteX14" fmla="*/ 805232 w 1610395"/>
                  <a:gd name="connsiteY14" fmla="*/ 1670694 h 3774168"/>
                  <a:gd name="connsiteX15" fmla="*/ 538947 w 1610395"/>
                  <a:gd name="connsiteY15" fmla="*/ 1560464 h 3774168"/>
                  <a:gd name="connsiteX16" fmla="*/ 428625 w 1610395"/>
                  <a:gd name="connsiteY16" fmla="*/ 1294167 h 3774168"/>
                  <a:gd name="connsiteX17" fmla="*/ 538913 w 1610395"/>
                  <a:gd name="connsiteY17" fmla="*/ 1027882 h 3774168"/>
                  <a:gd name="connsiteX18" fmla="*/ 805152 w 1610395"/>
                  <a:gd name="connsiteY18" fmla="*/ 917560 h 3774168"/>
                  <a:gd name="connsiteX19" fmla="*/ 1071436 w 1610395"/>
                  <a:gd name="connsiteY19" fmla="*/ 1027848 h 3774168"/>
                  <a:gd name="connsiteX20" fmla="*/ 1181759 w 1610395"/>
                  <a:gd name="connsiteY20" fmla="*/ 1294088 h 3774168"/>
                  <a:gd name="connsiteX21" fmla="*/ 1288915 w 1610395"/>
                  <a:gd name="connsiteY21" fmla="*/ 1479688 h 3774168"/>
                  <a:gd name="connsiteX22" fmla="*/ 1503228 w 1610395"/>
                  <a:gd name="connsiteY22" fmla="*/ 1479688 h 3774168"/>
                  <a:gd name="connsiteX23" fmla="*/ 1610384 w 1610395"/>
                  <a:gd name="connsiteY23" fmla="*/ 1294088 h 3774168"/>
                  <a:gd name="connsiteX24" fmla="*/ 1445003 w 1610395"/>
                  <a:gd name="connsiteY24" fmla="*/ 808358 h 3774168"/>
                  <a:gd name="connsiteX25" fmla="*/ 1019544 w 1610395"/>
                  <a:gd name="connsiteY25" fmla="*/ 521579 h 3774168"/>
                  <a:gd name="connsiteX26" fmla="*/ 1019544 w 1610395"/>
                  <a:gd name="connsiteY26" fmla="*/ 210157 h 3774168"/>
                  <a:gd name="connsiteX27" fmla="*/ 911176 w 1610395"/>
                  <a:gd name="connsiteY27" fmla="*/ 28032 h 3774168"/>
                  <a:gd name="connsiteX28" fmla="*/ 699275 w 1610395"/>
                  <a:gd name="connsiteY28" fmla="*/ 28032 h 3774168"/>
                  <a:gd name="connsiteX29" fmla="*/ 590919 w 1610395"/>
                  <a:gd name="connsiteY29" fmla="*/ 210203 h 3774168"/>
                  <a:gd name="connsiteX30" fmla="*/ 590919 w 1610395"/>
                  <a:gd name="connsiteY30" fmla="*/ 521579 h 3774168"/>
                  <a:gd name="connsiteX31" fmla="*/ 47194 w 1610395"/>
                  <a:gd name="connsiteY31" fmla="*/ 1024991 h 3774168"/>
                  <a:gd name="connsiteX32" fmla="*/ 146898 w 1610395"/>
                  <a:gd name="connsiteY32" fmla="*/ 1759231 h 3774168"/>
                  <a:gd name="connsiteX33" fmla="*/ 805244 w 1610395"/>
                  <a:gd name="connsiteY33" fmla="*/ 2099320 h 3774168"/>
                  <a:gd name="connsiteX34" fmla="*/ 1126712 w 1610395"/>
                  <a:gd name="connsiteY34" fmla="*/ 2289206 h 3774168"/>
                  <a:gd name="connsiteX35" fmla="*/ 1126712 w 1610395"/>
                  <a:gd name="connsiteY35" fmla="*/ 2662555 h 3774168"/>
                  <a:gd name="connsiteX36" fmla="*/ 805244 w 1610395"/>
                  <a:gd name="connsiteY36" fmla="*/ 2852442 h 377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610395" h="3774168">
                    <a:moveTo>
                      <a:pt x="805232" y="2852442"/>
                    </a:moveTo>
                    <a:cubicBezTo>
                      <a:pt x="705402" y="2852351"/>
                      <a:pt x="609676" y="2812620"/>
                      <a:pt x="539085" y="2742074"/>
                    </a:cubicBezTo>
                    <a:cubicBezTo>
                      <a:pt x="468493" y="2671482"/>
                      <a:pt x="428762" y="2575756"/>
                      <a:pt x="428625" y="2475926"/>
                    </a:cubicBezTo>
                    <a:cubicBezTo>
                      <a:pt x="428625" y="2399357"/>
                      <a:pt x="387774" y="2328628"/>
                      <a:pt x="321469" y="2290326"/>
                    </a:cubicBezTo>
                    <a:cubicBezTo>
                      <a:pt x="255163" y="2252058"/>
                      <a:pt x="173461" y="2252058"/>
                      <a:pt x="107156" y="2290326"/>
                    </a:cubicBezTo>
                    <a:cubicBezTo>
                      <a:pt x="40851" y="2328628"/>
                      <a:pt x="0" y="2399357"/>
                      <a:pt x="0" y="2475926"/>
                    </a:cubicBezTo>
                    <a:cubicBezTo>
                      <a:pt x="583" y="2651571"/>
                      <a:pt x="58715" y="2822176"/>
                      <a:pt x="165426" y="2961656"/>
                    </a:cubicBezTo>
                    <a:cubicBezTo>
                      <a:pt x="272136" y="3101182"/>
                      <a:pt x="421573" y="3201915"/>
                      <a:pt x="590931" y="3248434"/>
                    </a:cubicBezTo>
                    <a:lnTo>
                      <a:pt x="590931" y="3559856"/>
                    </a:lnTo>
                    <a:cubicBezTo>
                      <a:pt x="590931" y="3616686"/>
                      <a:pt x="613516" y="3671208"/>
                      <a:pt x="653704" y="3711395"/>
                    </a:cubicBezTo>
                    <a:cubicBezTo>
                      <a:pt x="693893" y="3751572"/>
                      <a:pt x="748402" y="3774169"/>
                      <a:pt x="805244" y="3774169"/>
                    </a:cubicBezTo>
                    <a:cubicBezTo>
                      <a:pt x="1088490" y="3763676"/>
                      <a:pt x="1009509" y="3434664"/>
                      <a:pt x="1019556" y="3248434"/>
                    </a:cubicBezTo>
                    <a:cubicBezTo>
                      <a:pt x="1271999" y="3179226"/>
                      <a:pt x="1474836" y="2991397"/>
                      <a:pt x="1563235" y="2745023"/>
                    </a:cubicBezTo>
                    <a:cubicBezTo>
                      <a:pt x="1651601" y="2498650"/>
                      <a:pt x="1614361" y="2224695"/>
                      <a:pt x="1463497" y="2010828"/>
                    </a:cubicBezTo>
                    <a:cubicBezTo>
                      <a:pt x="1312621" y="1796962"/>
                      <a:pt x="1066979" y="1670032"/>
                      <a:pt x="805232" y="1670694"/>
                    </a:cubicBezTo>
                    <a:cubicBezTo>
                      <a:pt x="705357" y="1670694"/>
                      <a:pt x="609584" y="1631044"/>
                      <a:pt x="538947" y="1560464"/>
                    </a:cubicBezTo>
                    <a:cubicBezTo>
                      <a:pt x="468321" y="1489826"/>
                      <a:pt x="428625" y="1394054"/>
                      <a:pt x="428625" y="1294167"/>
                    </a:cubicBezTo>
                    <a:cubicBezTo>
                      <a:pt x="428625" y="1194292"/>
                      <a:pt x="468276" y="1098532"/>
                      <a:pt x="538913" y="1027882"/>
                    </a:cubicBezTo>
                    <a:cubicBezTo>
                      <a:pt x="609493" y="957256"/>
                      <a:pt x="705277" y="917560"/>
                      <a:pt x="805152" y="917560"/>
                    </a:cubicBezTo>
                    <a:cubicBezTo>
                      <a:pt x="905027" y="917560"/>
                      <a:pt x="1000799" y="957211"/>
                      <a:pt x="1071436" y="1027848"/>
                    </a:cubicBezTo>
                    <a:cubicBezTo>
                      <a:pt x="1142062" y="1098428"/>
                      <a:pt x="1181759" y="1194212"/>
                      <a:pt x="1181759" y="1294088"/>
                    </a:cubicBezTo>
                    <a:cubicBezTo>
                      <a:pt x="1181759" y="1370657"/>
                      <a:pt x="1222610" y="1441432"/>
                      <a:pt x="1288915" y="1479688"/>
                    </a:cubicBezTo>
                    <a:cubicBezTo>
                      <a:pt x="1355220" y="1517944"/>
                      <a:pt x="1436922" y="1517944"/>
                      <a:pt x="1503228" y="1479688"/>
                    </a:cubicBezTo>
                    <a:cubicBezTo>
                      <a:pt x="1569533" y="1441374"/>
                      <a:pt x="1610384" y="1370657"/>
                      <a:pt x="1610384" y="1294088"/>
                    </a:cubicBezTo>
                    <a:cubicBezTo>
                      <a:pt x="1609801" y="1118488"/>
                      <a:pt x="1551714" y="947884"/>
                      <a:pt x="1445003" y="808358"/>
                    </a:cubicBezTo>
                    <a:cubicBezTo>
                      <a:pt x="1338338" y="668878"/>
                      <a:pt x="1188903" y="568145"/>
                      <a:pt x="1019544" y="521579"/>
                    </a:cubicBezTo>
                    <a:lnTo>
                      <a:pt x="1019544" y="210157"/>
                    </a:lnTo>
                    <a:cubicBezTo>
                      <a:pt x="1018070" y="134605"/>
                      <a:pt x="976899" y="65408"/>
                      <a:pt x="911176" y="28032"/>
                    </a:cubicBezTo>
                    <a:cubicBezTo>
                      <a:pt x="845500" y="-9344"/>
                      <a:pt x="764953" y="-9344"/>
                      <a:pt x="699275" y="28032"/>
                    </a:cubicBezTo>
                    <a:cubicBezTo>
                      <a:pt x="633553" y="65396"/>
                      <a:pt x="592394" y="134605"/>
                      <a:pt x="590919" y="210203"/>
                    </a:cubicBezTo>
                    <a:lnTo>
                      <a:pt x="590919" y="521579"/>
                    </a:lnTo>
                    <a:cubicBezTo>
                      <a:pt x="338476" y="590731"/>
                      <a:pt x="135548" y="778572"/>
                      <a:pt x="47194" y="1024991"/>
                    </a:cubicBezTo>
                    <a:cubicBezTo>
                      <a:pt x="-41217" y="1271364"/>
                      <a:pt x="-3978" y="1545319"/>
                      <a:pt x="146898" y="1759231"/>
                    </a:cubicBezTo>
                    <a:cubicBezTo>
                      <a:pt x="297809" y="1973098"/>
                      <a:pt x="543508" y="2099982"/>
                      <a:pt x="805244" y="2099320"/>
                    </a:cubicBezTo>
                    <a:cubicBezTo>
                      <a:pt x="938426" y="2101285"/>
                      <a:pt x="1060681" y="2173523"/>
                      <a:pt x="1126712" y="2289206"/>
                    </a:cubicBezTo>
                    <a:cubicBezTo>
                      <a:pt x="1192743" y="2404889"/>
                      <a:pt x="1192743" y="2546873"/>
                      <a:pt x="1126712" y="2662555"/>
                    </a:cubicBezTo>
                    <a:cubicBezTo>
                      <a:pt x="1060670" y="2778239"/>
                      <a:pt x="938426" y="2850476"/>
                      <a:pt x="805244" y="2852442"/>
                    </a:cubicBezTo>
                    <a:close/>
                  </a:path>
                </a:pathLst>
              </a:custGeom>
              <a:grpFill/>
              <a:ln w="11430"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902D5E9A-47B1-DA78-C21C-75770DD5F159}"/>
                  </a:ext>
                </a:extLst>
              </p:cNvPr>
              <p:cNvSpPr/>
              <p:nvPr/>
            </p:nvSpPr>
            <p:spPr>
              <a:xfrm>
                <a:off x="15039527" y="2310674"/>
                <a:ext cx="2666190" cy="1661491"/>
              </a:xfrm>
              <a:custGeom>
                <a:avLst/>
                <a:gdLst>
                  <a:gd name="connsiteX0" fmla="*/ 210112 w 2666190"/>
                  <a:gd name="connsiteY0" fmla="*/ 1044945 h 1661491"/>
                  <a:gd name="connsiteX1" fmla="*/ 1884607 w 2666190"/>
                  <a:gd name="connsiteY1" fmla="*/ 1044945 h 1661491"/>
                  <a:gd name="connsiteX2" fmla="*/ 1607475 w 2666190"/>
                  <a:gd name="connsiteY2" fmla="*/ 1289170 h 1661491"/>
                  <a:gd name="connsiteX3" fmla="*/ 1542507 w 2666190"/>
                  <a:gd name="connsiteY3" fmla="*/ 1490887 h 1661491"/>
                  <a:gd name="connsiteX4" fmla="*/ 1682616 w 2666190"/>
                  <a:gd name="connsiteY4" fmla="*/ 1649832 h 1661491"/>
                  <a:gd name="connsiteX5" fmla="*/ 1890894 w 2666190"/>
                  <a:gd name="connsiteY5" fmla="*/ 1610628 h 1661491"/>
                  <a:gd name="connsiteX6" fmla="*/ 2593611 w 2666190"/>
                  <a:gd name="connsiteY6" fmla="*/ 991350 h 1661491"/>
                  <a:gd name="connsiteX7" fmla="*/ 2666191 w 2666190"/>
                  <a:gd name="connsiteY7" fmla="*/ 830621 h 1661491"/>
                  <a:gd name="connsiteX8" fmla="*/ 2593611 w 2666190"/>
                  <a:gd name="connsiteY8" fmla="*/ 669893 h 1661491"/>
                  <a:gd name="connsiteX9" fmla="*/ 1890894 w 2666190"/>
                  <a:gd name="connsiteY9" fmla="*/ 50615 h 1661491"/>
                  <a:gd name="connsiteX10" fmla="*/ 1890894 w 2666190"/>
                  <a:gd name="connsiteY10" fmla="*/ 50615 h 1661491"/>
                  <a:gd name="connsiteX11" fmla="*/ 1682753 w 2666190"/>
                  <a:gd name="connsiteY11" fmla="*/ 11685 h 1661491"/>
                  <a:gd name="connsiteX12" fmla="*/ 1542782 w 2666190"/>
                  <a:gd name="connsiteY12" fmla="*/ 170505 h 1661491"/>
                  <a:gd name="connsiteX13" fmla="*/ 1607532 w 2666190"/>
                  <a:gd name="connsiteY13" fmla="*/ 372095 h 1661491"/>
                  <a:gd name="connsiteX14" fmla="*/ 1884607 w 2666190"/>
                  <a:gd name="connsiteY14" fmla="*/ 616320 h 1661491"/>
                  <a:gd name="connsiteX15" fmla="*/ 210123 w 2666190"/>
                  <a:gd name="connsiteY15" fmla="*/ 616320 h 1661491"/>
                  <a:gd name="connsiteX16" fmla="*/ 27998 w 2666190"/>
                  <a:gd name="connsiteY16" fmla="*/ 724688 h 1661491"/>
                  <a:gd name="connsiteX17" fmla="*/ 27998 w 2666190"/>
                  <a:gd name="connsiteY17" fmla="*/ 936589 h 1661491"/>
                  <a:gd name="connsiteX18" fmla="*/ 210123 w 2666190"/>
                  <a:gd name="connsiteY18" fmla="*/ 1044945 h 1661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666190" h="1661491">
                    <a:moveTo>
                      <a:pt x="210112" y="1044945"/>
                    </a:moveTo>
                    <a:lnTo>
                      <a:pt x="1884607" y="1044945"/>
                    </a:lnTo>
                    <a:lnTo>
                      <a:pt x="1607475" y="1289170"/>
                    </a:lnTo>
                    <a:cubicBezTo>
                      <a:pt x="1551800" y="1340251"/>
                      <a:pt x="1527065" y="1416912"/>
                      <a:pt x="1542507" y="1490887"/>
                    </a:cubicBezTo>
                    <a:cubicBezTo>
                      <a:pt x="1557915" y="1564873"/>
                      <a:pt x="1611133" y="1625281"/>
                      <a:pt x="1682616" y="1649832"/>
                    </a:cubicBezTo>
                    <a:cubicBezTo>
                      <a:pt x="1754077" y="1674430"/>
                      <a:pt x="1833172" y="1659525"/>
                      <a:pt x="1890894" y="1610628"/>
                    </a:cubicBezTo>
                    <a:lnTo>
                      <a:pt x="2593611" y="991350"/>
                    </a:lnTo>
                    <a:cubicBezTo>
                      <a:pt x="2639787" y="950682"/>
                      <a:pt x="2666191" y="892149"/>
                      <a:pt x="2666191" y="830621"/>
                    </a:cubicBezTo>
                    <a:cubicBezTo>
                      <a:pt x="2666191" y="769105"/>
                      <a:pt x="2639787" y="710561"/>
                      <a:pt x="2593611" y="669893"/>
                    </a:cubicBezTo>
                    <a:lnTo>
                      <a:pt x="1890894" y="50615"/>
                    </a:lnTo>
                    <a:lnTo>
                      <a:pt x="1890894" y="50615"/>
                    </a:lnTo>
                    <a:cubicBezTo>
                      <a:pt x="1833172" y="1912"/>
                      <a:pt x="1754191" y="-12913"/>
                      <a:pt x="1682753" y="11685"/>
                    </a:cubicBezTo>
                    <a:cubicBezTo>
                      <a:pt x="1611407" y="36282"/>
                      <a:pt x="1558235" y="96610"/>
                      <a:pt x="1542782" y="170505"/>
                    </a:cubicBezTo>
                    <a:cubicBezTo>
                      <a:pt x="1527340" y="244400"/>
                      <a:pt x="1551937" y="320969"/>
                      <a:pt x="1607532" y="372095"/>
                    </a:cubicBezTo>
                    <a:lnTo>
                      <a:pt x="1884607" y="616320"/>
                    </a:lnTo>
                    <a:lnTo>
                      <a:pt x="210123" y="616320"/>
                    </a:lnTo>
                    <a:cubicBezTo>
                      <a:pt x="134571" y="617795"/>
                      <a:pt x="65374" y="659011"/>
                      <a:pt x="27998" y="724688"/>
                    </a:cubicBezTo>
                    <a:cubicBezTo>
                      <a:pt x="-9333" y="790365"/>
                      <a:pt x="-9333" y="870912"/>
                      <a:pt x="27998" y="936589"/>
                    </a:cubicBezTo>
                    <a:cubicBezTo>
                      <a:pt x="65363" y="1002311"/>
                      <a:pt x="134571" y="1043471"/>
                      <a:pt x="210123" y="1044945"/>
                    </a:cubicBezTo>
                    <a:close/>
                  </a:path>
                </a:pathLst>
              </a:custGeom>
              <a:grpFill/>
              <a:ln w="11430"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BA5605DD-E4E1-79D6-E9E4-F3BD3613116C}"/>
                  </a:ext>
                </a:extLst>
              </p:cNvPr>
              <p:cNvSpPr/>
              <p:nvPr/>
            </p:nvSpPr>
            <p:spPr>
              <a:xfrm>
                <a:off x="15036755" y="9918755"/>
                <a:ext cx="2664503" cy="1661350"/>
              </a:xfrm>
              <a:custGeom>
                <a:avLst/>
                <a:gdLst>
                  <a:gd name="connsiteX0" fmla="*/ 2454192 w 2664503"/>
                  <a:gd name="connsiteY0" fmla="*/ 616390 h 1661350"/>
                  <a:gd name="connsiteX1" fmla="*/ 779697 w 2664503"/>
                  <a:gd name="connsiteY1" fmla="*/ 616390 h 1661350"/>
                  <a:gd name="connsiteX2" fmla="*/ 1056829 w 2664503"/>
                  <a:gd name="connsiteY2" fmla="*/ 372166 h 1661350"/>
                  <a:gd name="connsiteX3" fmla="*/ 1121660 w 2664503"/>
                  <a:gd name="connsiteY3" fmla="*/ 170529 h 1661350"/>
                  <a:gd name="connsiteX4" fmla="*/ 981597 w 2664503"/>
                  <a:gd name="connsiteY4" fmla="*/ 11675 h 1661350"/>
                  <a:gd name="connsiteX5" fmla="*/ 773445 w 2664503"/>
                  <a:gd name="connsiteY5" fmla="*/ 50697 h 1661350"/>
                  <a:gd name="connsiteX6" fmla="*/ 70763 w 2664503"/>
                  <a:gd name="connsiteY6" fmla="*/ 669974 h 1661350"/>
                  <a:gd name="connsiteX7" fmla="*/ 0 w 2664503"/>
                  <a:gd name="connsiteY7" fmla="*/ 830703 h 1661350"/>
                  <a:gd name="connsiteX8" fmla="*/ 70763 w 2664503"/>
                  <a:gd name="connsiteY8" fmla="*/ 991431 h 1661350"/>
                  <a:gd name="connsiteX9" fmla="*/ 773445 w 2664503"/>
                  <a:gd name="connsiteY9" fmla="*/ 1610686 h 1661350"/>
                  <a:gd name="connsiteX10" fmla="*/ 773445 w 2664503"/>
                  <a:gd name="connsiteY10" fmla="*/ 1610801 h 1661350"/>
                  <a:gd name="connsiteX11" fmla="*/ 981551 w 2664503"/>
                  <a:gd name="connsiteY11" fmla="*/ 1649662 h 1661350"/>
                  <a:gd name="connsiteX12" fmla="*/ 1121523 w 2664503"/>
                  <a:gd name="connsiteY12" fmla="*/ 1490820 h 1661350"/>
                  <a:gd name="connsiteX13" fmla="*/ 1056829 w 2664503"/>
                  <a:gd name="connsiteY13" fmla="*/ 1289275 h 1661350"/>
                  <a:gd name="connsiteX14" fmla="*/ 779743 w 2664503"/>
                  <a:gd name="connsiteY14" fmla="*/ 1045050 h 1661350"/>
                  <a:gd name="connsiteX15" fmla="*/ 2454192 w 2664503"/>
                  <a:gd name="connsiteY15" fmla="*/ 1045050 h 1661350"/>
                  <a:gd name="connsiteX16" fmla="*/ 2636387 w 2664503"/>
                  <a:gd name="connsiteY16" fmla="*/ 936693 h 1661350"/>
                  <a:gd name="connsiteX17" fmla="*/ 2636387 w 2664503"/>
                  <a:gd name="connsiteY17" fmla="*/ 724701 h 1661350"/>
                  <a:gd name="connsiteX18" fmla="*/ 2454192 w 2664503"/>
                  <a:gd name="connsiteY18" fmla="*/ 616379 h 1661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664503" h="1661350">
                    <a:moveTo>
                      <a:pt x="2454192" y="616390"/>
                    </a:moveTo>
                    <a:lnTo>
                      <a:pt x="779697" y="616390"/>
                    </a:lnTo>
                    <a:lnTo>
                      <a:pt x="1056829" y="372166"/>
                    </a:lnTo>
                    <a:cubicBezTo>
                      <a:pt x="1112459" y="321085"/>
                      <a:pt x="1137056" y="244470"/>
                      <a:pt x="1121660" y="170529"/>
                    </a:cubicBezTo>
                    <a:cubicBezTo>
                      <a:pt x="1106207" y="96588"/>
                      <a:pt x="1053034" y="36227"/>
                      <a:pt x="981597" y="11675"/>
                    </a:cubicBezTo>
                    <a:cubicBezTo>
                      <a:pt x="910159" y="-12923"/>
                      <a:pt x="831087" y="1937"/>
                      <a:pt x="773445" y="50697"/>
                    </a:cubicBezTo>
                    <a:lnTo>
                      <a:pt x="70763" y="669974"/>
                    </a:lnTo>
                    <a:cubicBezTo>
                      <a:pt x="25671" y="711271"/>
                      <a:pt x="0" y="769586"/>
                      <a:pt x="0" y="830703"/>
                    </a:cubicBezTo>
                    <a:cubicBezTo>
                      <a:pt x="34" y="891876"/>
                      <a:pt x="25671" y="950181"/>
                      <a:pt x="70763" y="991431"/>
                    </a:cubicBezTo>
                    <a:lnTo>
                      <a:pt x="773445" y="1610686"/>
                    </a:lnTo>
                    <a:lnTo>
                      <a:pt x="773445" y="1610801"/>
                    </a:lnTo>
                    <a:cubicBezTo>
                      <a:pt x="831132" y="1659492"/>
                      <a:pt x="910159" y="1674237"/>
                      <a:pt x="981551" y="1649662"/>
                    </a:cubicBezTo>
                    <a:cubicBezTo>
                      <a:pt x="1052943" y="1625088"/>
                      <a:pt x="1106116" y="1564737"/>
                      <a:pt x="1121523" y="1490820"/>
                    </a:cubicBezTo>
                    <a:cubicBezTo>
                      <a:pt x="1136965" y="1416936"/>
                      <a:pt x="1112368" y="1340355"/>
                      <a:pt x="1056829" y="1289275"/>
                    </a:cubicBezTo>
                    <a:lnTo>
                      <a:pt x="779743" y="1045050"/>
                    </a:lnTo>
                    <a:lnTo>
                      <a:pt x="2454192" y="1045050"/>
                    </a:lnTo>
                    <a:cubicBezTo>
                      <a:pt x="2529859" y="1043575"/>
                      <a:pt x="2599125" y="1002415"/>
                      <a:pt x="2636387" y="936693"/>
                    </a:cubicBezTo>
                    <a:cubicBezTo>
                      <a:pt x="2673876" y="870970"/>
                      <a:pt x="2673876" y="790423"/>
                      <a:pt x="2636387" y="724701"/>
                    </a:cubicBezTo>
                    <a:cubicBezTo>
                      <a:pt x="2599125" y="658978"/>
                      <a:pt x="2529744" y="617807"/>
                      <a:pt x="2454192" y="616379"/>
                    </a:cubicBezTo>
                    <a:close/>
                  </a:path>
                </a:pathLst>
              </a:custGeom>
              <a:grpFill/>
              <a:ln w="11430" cap="flat">
                <a:noFill/>
                <a:prstDash val="solid"/>
                <a:miter/>
              </a:ln>
            </p:spPr>
            <p:txBody>
              <a:bodyPr rtlCol="0" anchor="ctr"/>
              <a:lstStyle/>
              <a:p>
                <a:endParaRPr lang="en-US"/>
              </a:p>
            </p:txBody>
          </p:sp>
        </p:grpSp>
      </p:grpSp>
      <p:grpSp>
        <p:nvGrpSpPr>
          <p:cNvPr id="14" name="Grupo 13">
            <a:extLst>
              <a:ext uri="{FF2B5EF4-FFF2-40B4-BE49-F238E27FC236}">
                <a16:creationId xmlns:a16="http://schemas.microsoft.com/office/drawing/2014/main" id="{7A8C579D-72BF-619F-3351-E0D85CF8A172}"/>
              </a:ext>
            </a:extLst>
          </p:cNvPr>
          <p:cNvGrpSpPr/>
          <p:nvPr/>
        </p:nvGrpSpPr>
        <p:grpSpPr>
          <a:xfrm>
            <a:off x="8950333" y="5181600"/>
            <a:ext cx="5090160" cy="3444240"/>
            <a:chOff x="8950333" y="5181600"/>
            <a:chExt cx="5090160" cy="3444240"/>
          </a:xfrm>
        </p:grpSpPr>
        <p:sp>
          <p:nvSpPr>
            <p:cNvPr id="8" name="Rectangle: Rounded Corners 7">
              <a:extLst>
                <a:ext uri="{FF2B5EF4-FFF2-40B4-BE49-F238E27FC236}">
                  <a16:creationId xmlns:a16="http://schemas.microsoft.com/office/drawing/2014/main" id="{34B01AB9-6832-5B47-B194-844283D26AB7}"/>
                </a:ext>
              </a:extLst>
            </p:cNvPr>
            <p:cNvSpPr/>
            <p:nvPr/>
          </p:nvSpPr>
          <p:spPr>
            <a:xfrm>
              <a:off x="8950333" y="5181600"/>
              <a:ext cx="5090160" cy="3444240"/>
            </a:xfrm>
            <a:prstGeom prst="roundRect">
              <a:avLst/>
            </a:prstGeom>
            <a:noFill/>
            <a:ln w="12700" cap="flat">
              <a:gradFill>
                <a:gsLst>
                  <a:gs pos="0">
                    <a:srgbClr val="18D0F8"/>
                  </a:gs>
                  <a:gs pos="100000">
                    <a:srgbClr val="011832"/>
                  </a:gs>
                </a:gsLst>
                <a:lin ang="5400000" scaled="1"/>
              </a:gra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68" name="Design &amp; Prototype"/>
            <p:cNvSpPr txBox="1"/>
            <p:nvPr/>
          </p:nvSpPr>
          <p:spPr>
            <a:xfrm>
              <a:off x="9278102" y="6738322"/>
              <a:ext cx="4434622" cy="157992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algn="ctr">
                <a:lnSpc>
                  <a:spcPct val="100000"/>
                </a:lnSpc>
                <a:defRPr sz="3200">
                  <a:solidFill>
                    <a:srgbClr val="FFFFFF"/>
                  </a:solidFill>
                  <a:latin typeface="DM Sans" pitchFamily="2" charset="0"/>
                </a:defRPr>
              </a:lvl1pPr>
            </a:lstStyle>
            <a:p>
              <a:r>
                <a:rPr lang="en-US" dirty="0"/>
                <a:t>How financial regulatory authorities are adapting.</a:t>
              </a:r>
            </a:p>
          </p:txBody>
        </p:sp>
        <p:sp>
          <p:nvSpPr>
            <p:cNvPr id="30" name="Graphic 28">
              <a:extLst>
                <a:ext uri="{FF2B5EF4-FFF2-40B4-BE49-F238E27FC236}">
                  <a16:creationId xmlns:a16="http://schemas.microsoft.com/office/drawing/2014/main" id="{02B332CB-826C-FFD3-772A-F1D8C515BC9A}"/>
                </a:ext>
              </a:extLst>
            </p:cNvPr>
            <p:cNvSpPr/>
            <p:nvPr/>
          </p:nvSpPr>
          <p:spPr>
            <a:xfrm>
              <a:off x="11026496" y="5490037"/>
              <a:ext cx="937834" cy="1112244"/>
            </a:xfrm>
            <a:custGeom>
              <a:avLst/>
              <a:gdLst>
                <a:gd name="connsiteX0" fmla="*/ 1596577 w 10409408"/>
                <a:gd name="connsiteY0" fmla="*/ 3822702 h 12345253"/>
                <a:gd name="connsiteX1" fmla="*/ 1596577 w 10409408"/>
                <a:gd name="connsiteY1" fmla="*/ 5049598 h 12345253"/>
                <a:gd name="connsiteX2" fmla="*/ 2820273 w 10409408"/>
                <a:gd name="connsiteY2" fmla="*/ 5049598 h 12345253"/>
                <a:gd name="connsiteX3" fmla="*/ 2820273 w 10409408"/>
                <a:gd name="connsiteY3" fmla="*/ 4116270 h 12345253"/>
                <a:gd name="connsiteX4" fmla="*/ 2301099 w 10409408"/>
                <a:gd name="connsiteY4" fmla="*/ 4761882 h 12345253"/>
                <a:gd name="connsiteX5" fmla="*/ 2183759 w 10409408"/>
                <a:gd name="connsiteY5" fmla="*/ 4818141 h 12345253"/>
                <a:gd name="connsiteX6" fmla="*/ 2183222 w 10409408"/>
                <a:gd name="connsiteY6" fmla="*/ 4818141 h 12345253"/>
                <a:gd name="connsiteX7" fmla="*/ 2065355 w 10409408"/>
                <a:gd name="connsiteY7" fmla="*/ 4761345 h 12345253"/>
                <a:gd name="connsiteX8" fmla="*/ 1733177 w 10409408"/>
                <a:gd name="connsiteY8" fmla="*/ 4346653 h 12345253"/>
                <a:gd name="connsiteX9" fmla="*/ 1756757 w 10409408"/>
                <a:gd name="connsiteY9" fmla="*/ 4134490 h 12345253"/>
                <a:gd name="connsiteX10" fmla="*/ 1969458 w 10409408"/>
                <a:gd name="connsiteY10" fmla="*/ 4158070 h 12345253"/>
                <a:gd name="connsiteX11" fmla="*/ 2183770 w 10409408"/>
                <a:gd name="connsiteY11" fmla="*/ 4425966 h 12345253"/>
                <a:gd name="connsiteX12" fmla="*/ 2845464 w 10409408"/>
                <a:gd name="connsiteY12" fmla="*/ 3603543 h 12345253"/>
                <a:gd name="connsiteX13" fmla="*/ 2858860 w 10409408"/>
                <a:gd name="connsiteY13" fmla="*/ 3586924 h 12345253"/>
                <a:gd name="connsiteX14" fmla="*/ 3090855 w 10409408"/>
                <a:gd name="connsiteY14" fmla="*/ 3298671 h 12345253"/>
                <a:gd name="connsiteX15" fmla="*/ 3303556 w 10409408"/>
                <a:gd name="connsiteY15" fmla="*/ 3275639 h 12345253"/>
                <a:gd name="connsiteX16" fmla="*/ 3326587 w 10409408"/>
                <a:gd name="connsiteY16" fmla="*/ 3488340 h 12345253"/>
                <a:gd name="connsiteX17" fmla="*/ 3122996 w 10409408"/>
                <a:gd name="connsiteY17" fmla="*/ 3741229 h 12345253"/>
                <a:gd name="connsiteX18" fmla="*/ 3122996 w 10409408"/>
                <a:gd name="connsiteY18" fmla="*/ 5201297 h 12345253"/>
                <a:gd name="connsiteX19" fmla="*/ 2971903 w 10409408"/>
                <a:gd name="connsiteY19" fmla="*/ 5352391 h 12345253"/>
                <a:gd name="connsiteX20" fmla="*/ 1445998 w 10409408"/>
                <a:gd name="connsiteY20" fmla="*/ 5351853 h 12345253"/>
                <a:gd name="connsiteX21" fmla="*/ 1294905 w 10409408"/>
                <a:gd name="connsiteY21" fmla="*/ 5200760 h 12345253"/>
                <a:gd name="connsiteX22" fmla="*/ 1294368 w 10409408"/>
                <a:gd name="connsiteY22" fmla="*/ 3671654 h 12345253"/>
                <a:gd name="connsiteX23" fmla="*/ 1445461 w 10409408"/>
                <a:gd name="connsiteY23" fmla="*/ 3520561 h 12345253"/>
                <a:gd name="connsiteX24" fmla="*/ 2384687 w 10409408"/>
                <a:gd name="connsiteY24" fmla="*/ 3520561 h 12345253"/>
                <a:gd name="connsiteX25" fmla="*/ 2535780 w 10409408"/>
                <a:gd name="connsiteY25" fmla="*/ 3671654 h 12345253"/>
                <a:gd name="connsiteX26" fmla="*/ 2384687 w 10409408"/>
                <a:gd name="connsiteY26" fmla="*/ 3822748 h 12345253"/>
                <a:gd name="connsiteX27" fmla="*/ 3647576 w 10409408"/>
                <a:gd name="connsiteY27" fmla="*/ 5200703 h 12345253"/>
                <a:gd name="connsiteX28" fmla="*/ 3798669 w 10409408"/>
                <a:gd name="connsiteY28" fmla="*/ 5351796 h 12345253"/>
                <a:gd name="connsiteX29" fmla="*/ 8193161 w 10409408"/>
                <a:gd name="connsiteY29" fmla="*/ 5351796 h 12345253"/>
                <a:gd name="connsiteX30" fmla="*/ 8344254 w 10409408"/>
                <a:gd name="connsiteY30" fmla="*/ 5200703 h 12345253"/>
                <a:gd name="connsiteX31" fmla="*/ 8193161 w 10409408"/>
                <a:gd name="connsiteY31" fmla="*/ 5049610 h 12345253"/>
                <a:gd name="connsiteX32" fmla="*/ 3798669 w 10409408"/>
                <a:gd name="connsiteY32" fmla="*/ 5049610 h 12345253"/>
                <a:gd name="connsiteX33" fmla="*/ 3647576 w 10409408"/>
                <a:gd name="connsiteY33" fmla="*/ 5200703 h 12345253"/>
                <a:gd name="connsiteX34" fmla="*/ 1294482 w 10409408"/>
                <a:gd name="connsiteY34" fmla="*/ 8062775 h 12345253"/>
                <a:gd name="connsiteX35" fmla="*/ 1445575 w 10409408"/>
                <a:gd name="connsiteY35" fmla="*/ 8213868 h 12345253"/>
                <a:gd name="connsiteX36" fmla="*/ 2971480 w 10409408"/>
                <a:gd name="connsiteY36" fmla="*/ 8213868 h 12345253"/>
                <a:gd name="connsiteX37" fmla="*/ 3122573 w 10409408"/>
                <a:gd name="connsiteY37" fmla="*/ 8062775 h 12345253"/>
                <a:gd name="connsiteX38" fmla="*/ 3123110 w 10409408"/>
                <a:gd name="connsiteY38" fmla="*/ 6603278 h 12345253"/>
                <a:gd name="connsiteX39" fmla="*/ 3326702 w 10409408"/>
                <a:gd name="connsiteY39" fmla="*/ 6349852 h 12345253"/>
                <a:gd name="connsiteX40" fmla="*/ 3303659 w 10409408"/>
                <a:gd name="connsiteY40" fmla="*/ 6137151 h 12345253"/>
                <a:gd name="connsiteX41" fmla="*/ 3090958 w 10409408"/>
                <a:gd name="connsiteY41" fmla="*/ 6160195 h 12345253"/>
                <a:gd name="connsiteX42" fmla="*/ 2858963 w 10409408"/>
                <a:gd name="connsiteY42" fmla="*/ 6448985 h 12345253"/>
                <a:gd name="connsiteX43" fmla="*/ 2845567 w 10409408"/>
                <a:gd name="connsiteY43" fmla="*/ 6465593 h 12345253"/>
                <a:gd name="connsiteX44" fmla="*/ 2183873 w 10409408"/>
                <a:gd name="connsiteY44" fmla="*/ 7288015 h 12345253"/>
                <a:gd name="connsiteX45" fmla="*/ 1969560 w 10409408"/>
                <a:gd name="connsiteY45" fmla="*/ 7020656 h 12345253"/>
                <a:gd name="connsiteX46" fmla="*/ 1756860 w 10409408"/>
                <a:gd name="connsiteY46" fmla="*/ 6997076 h 12345253"/>
                <a:gd name="connsiteX47" fmla="*/ 1733291 w 10409408"/>
                <a:gd name="connsiteY47" fmla="*/ 7209777 h 12345253"/>
                <a:gd name="connsiteX48" fmla="*/ 2065470 w 10409408"/>
                <a:gd name="connsiteY48" fmla="*/ 7624469 h 12345253"/>
                <a:gd name="connsiteX49" fmla="*/ 2183336 w 10409408"/>
                <a:gd name="connsiteY49" fmla="*/ 7680727 h 12345253"/>
                <a:gd name="connsiteX50" fmla="*/ 2183873 w 10409408"/>
                <a:gd name="connsiteY50" fmla="*/ 7680727 h 12345253"/>
                <a:gd name="connsiteX51" fmla="*/ 2301214 w 10409408"/>
                <a:gd name="connsiteY51" fmla="*/ 7624469 h 12345253"/>
                <a:gd name="connsiteX52" fmla="*/ 2820387 w 10409408"/>
                <a:gd name="connsiteY52" fmla="*/ 6978856 h 12345253"/>
                <a:gd name="connsiteX53" fmla="*/ 2820387 w 10409408"/>
                <a:gd name="connsiteY53" fmla="*/ 7912185 h 12345253"/>
                <a:gd name="connsiteX54" fmla="*/ 1596691 w 10409408"/>
                <a:gd name="connsiteY54" fmla="*/ 7912185 h 12345253"/>
                <a:gd name="connsiteX55" fmla="*/ 1596691 w 10409408"/>
                <a:gd name="connsiteY55" fmla="*/ 6685288 h 12345253"/>
                <a:gd name="connsiteX56" fmla="*/ 2384824 w 10409408"/>
                <a:gd name="connsiteY56" fmla="*/ 6685288 h 12345253"/>
                <a:gd name="connsiteX57" fmla="*/ 2535917 w 10409408"/>
                <a:gd name="connsiteY57" fmla="*/ 6534195 h 12345253"/>
                <a:gd name="connsiteX58" fmla="*/ 2384824 w 10409408"/>
                <a:gd name="connsiteY58" fmla="*/ 6383102 h 12345253"/>
                <a:gd name="connsiteX59" fmla="*/ 1445598 w 10409408"/>
                <a:gd name="connsiteY59" fmla="*/ 6383102 h 12345253"/>
                <a:gd name="connsiteX60" fmla="*/ 1294505 w 10409408"/>
                <a:gd name="connsiteY60" fmla="*/ 6534195 h 12345253"/>
                <a:gd name="connsiteX61" fmla="*/ 10323953 w 10409408"/>
                <a:gd name="connsiteY61" fmla="*/ 11986236 h 12345253"/>
                <a:gd name="connsiteX62" fmla="*/ 9851895 w 10409408"/>
                <a:gd name="connsiteY62" fmla="*/ 12246612 h 12345253"/>
                <a:gd name="connsiteX63" fmla="*/ 9556177 w 10409408"/>
                <a:gd name="connsiteY63" fmla="*/ 12161915 h 12345253"/>
                <a:gd name="connsiteX64" fmla="*/ 9046114 w 10409408"/>
                <a:gd name="connsiteY64" fmla="*/ 11841532 h 12345253"/>
                <a:gd name="connsiteX65" fmla="*/ 7781155 w 10409408"/>
                <a:gd name="connsiteY65" fmla="*/ 12344681 h 12345253"/>
                <a:gd name="connsiteX66" fmla="*/ 5534589 w 10409408"/>
                <a:gd name="connsiteY66" fmla="*/ 12345253 h 12345253"/>
                <a:gd name="connsiteX67" fmla="*/ 2372937 w 10409408"/>
                <a:gd name="connsiteY67" fmla="*/ 12345253 h 12345253"/>
                <a:gd name="connsiteX68" fmla="*/ 2221844 w 10409408"/>
                <a:gd name="connsiteY68" fmla="*/ 12194149 h 12345253"/>
                <a:gd name="connsiteX69" fmla="*/ 2221844 w 10409408"/>
                <a:gd name="connsiteY69" fmla="*/ 11944974 h 12345253"/>
                <a:gd name="connsiteX70" fmla="*/ 2621539 w 10409408"/>
                <a:gd name="connsiteY70" fmla="*/ 11548011 h 12345253"/>
                <a:gd name="connsiteX71" fmla="*/ 5285415 w 10409408"/>
                <a:gd name="connsiteY71" fmla="*/ 11548011 h 12345253"/>
                <a:gd name="connsiteX72" fmla="*/ 5685111 w 10409408"/>
                <a:gd name="connsiteY72" fmla="*/ 11944974 h 12345253"/>
                <a:gd name="connsiteX73" fmla="*/ 5685111 w 10409408"/>
                <a:gd name="connsiteY73" fmla="*/ 12043043 h 12345253"/>
                <a:gd name="connsiteX74" fmla="*/ 7780001 w 10409408"/>
                <a:gd name="connsiteY74" fmla="*/ 12043043 h 12345253"/>
                <a:gd name="connsiteX75" fmla="*/ 8779235 w 10409408"/>
                <a:gd name="connsiteY75" fmla="*/ 11675455 h 12345253"/>
                <a:gd name="connsiteX76" fmla="*/ 5502940 w 10409408"/>
                <a:gd name="connsiteY76" fmla="*/ 9620261 h 12345253"/>
                <a:gd name="connsiteX77" fmla="*/ 5189506 w 10409408"/>
                <a:gd name="connsiteY77" fmla="*/ 10119077 h 12345253"/>
                <a:gd name="connsiteX78" fmla="*/ 5227545 w 10409408"/>
                <a:gd name="connsiteY78" fmla="*/ 10532706 h 12345253"/>
                <a:gd name="connsiteX79" fmla="*/ 5120389 w 10409408"/>
                <a:gd name="connsiteY79" fmla="*/ 10699870 h 12345253"/>
                <a:gd name="connsiteX80" fmla="*/ 4993413 w 10409408"/>
                <a:gd name="connsiteY80" fmla="*/ 10769513 h 12345253"/>
                <a:gd name="connsiteX81" fmla="*/ 4913049 w 10409408"/>
                <a:gd name="connsiteY81" fmla="*/ 10746425 h 12345253"/>
                <a:gd name="connsiteX82" fmla="*/ 3052359 w 10409408"/>
                <a:gd name="connsiteY82" fmla="*/ 9575821 h 12345253"/>
                <a:gd name="connsiteX83" fmla="*/ 2985379 w 10409408"/>
                <a:gd name="connsiteY83" fmla="*/ 9481523 h 12345253"/>
                <a:gd name="connsiteX84" fmla="*/ 3005210 w 10409408"/>
                <a:gd name="connsiteY84" fmla="*/ 9366869 h 12345253"/>
                <a:gd name="connsiteX85" fmla="*/ 3109155 w 10409408"/>
                <a:gd name="connsiteY85" fmla="*/ 9203991 h 12345253"/>
                <a:gd name="connsiteX86" fmla="*/ 3402768 w 10409408"/>
                <a:gd name="connsiteY86" fmla="*/ 9041114 h 12345253"/>
                <a:gd name="connsiteX87" fmla="*/ 3497066 w 10409408"/>
                <a:gd name="connsiteY87" fmla="*/ 9055047 h 12345253"/>
                <a:gd name="connsiteX88" fmla="*/ 4716990 w 10409408"/>
                <a:gd name="connsiteY88" fmla="*/ 7112862 h 12345253"/>
                <a:gd name="connsiteX89" fmla="*/ 4678413 w 10409408"/>
                <a:gd name="connsiteY89" fmla="*/ 6699770 h 12345253"/>
                <a:gd name="connsiteX90" fmla="*/ 4686986 w 10409408"/>
                <a:gd name="connsiteY90" fmla="*/ 6686374 h 12345253"/>
                <a:gd name="connsiteX91" fmla="*/ 3800269 w 10409408"/>
                <a:gd name="connsiteY91" fmla="*/ 6686374 h 12345253"/>
                <a:gd name="connsiteX92" fmla="*/ 3649176 w 10409408"/>
                <a:gd name="connsiteY92" fmla="*/ 6535281 h 12345253"/>
                <a:gd name="connsiteX93" fmla="*/ 3800269 w 10409408"/>
                <a:gd name="connsiteY93" fmla="*/ 6384188 h 12345253"/>
                <a:gd name="connsiteX94" fmla="*/ 8194762 w 10409408"/>
                <a:gd name="connsiteY94" fmla="*/ 6384188 h 12345253"/>
                <a:gd name="connsiteX95" fmla="*/ 8345855 w 10409408"/>
                <a:gd name="connsiteY95" fmla="*/ 6535281 h 12345253"/>
                <a:gd name="connsiteX96" fmla="*/ 8194762 w 10409408"/>
                <a:gd name="connsiteY96" fmla="*/ 6686374 h 12345253"/>
                <a:gd name="connsiteX97" fmla="*/ 5314402 w 10409408"/>
                <a:gd name="connsiteY97" fmla="*/ 6685300 h 12345253"/>
                <a:gd name="connsiteX98" fmla="*/ 6854251 w 10409408"/>
                <a:gd name="connsiteY98" fmla="*/ 7653992 h 12345253"/>
                <a:gd name="connsiteX99" fmla="*/ 6901937 w 10409408"/>
                <a:gd name="connsiteY99" fmla="*/ 7861881 h 12345253"/>
                <a:gd name="connsiteX100" fmla="*/ 6798530 w 10409408"/>
                <a:gd name="connsiteY100" fmla="*/ 8027971 h 12345253"/>
                <a:gd name="connsiteX101" fmla="*/ 6504390 w 10409408"/>
                <a:gd name="connsiteY101" fmla="*/ 8190848 h 12345253"/>
                <a:gd name="connsiteX102" fmla="*/ 6410630 w 10409408"/>
                <a:gd name="connsiteY102" fmla="*/ 8177452 h 12345253"/>
                <a:gd name="connsiteX103" fmla="*/ 6098271 w 10409408"/>
                <a:gd name="connsiteY103" fmla="*/ 8674657 h 12345253"/>
                <a:gd name="connsiteX104" fmla="*/ 9323131 w 10409408"/>
                <a:gd name="connsiteY104" fmla="*/ 10699939 h 12345253"/>
                <a:gd name="connsiteX105" fmla="*/ 9337053 w 10409408"/>
                <a:gd name="connsiteY105" fmla="*/ 10487238 h 12345253"/>
                <a:gd name="connsiteX106" fmla="*/ 9337053 w 10409408"/>
                <a:gd name="connsiteY106" fmla="*/ 1861131 h 12345253"/>
                <a:gd name="connsiteX107" fmla="*/ 7781087 w 10409408"/>
                <a:gd name="connsiteY107" fmla="*/ 302538 h 12345253"/>
                <a:gd name="connsiteX108" fmla="*/ 3105303 w 10409408"/>
                <a:gd name="connsiteY108" fmla="*/ 302002 h 12345253"/>
                <a:gd name="connsiteX109" fmla="*/ 3105303 w 10409408"/>
                <a:gd name="connsiteY109" fmla="*/ 1247649 h 12345253"/>
                <a:gd name="connsiteX110" fmla="*/ 1244613 w 10409408"/>
                <a:gd name="connsiteY110" fmla="*/ 3105709 h 12345253"/>
                <a:gd name="connsiteX111" fmla="*/ 1004583 w 10409408"/>
                <a:gd name="connsiteY111" fmla="*/ 3105709 h 12345253"/>
                <a:gd name="connsiteX112" fmla="*/ 853490 w 10409408"/>
                <a:gd name="connsiteY112" fmla="*/ 2954616 h 12345253"/>
                <a:gd name="connsiteX113" fmla="*/ 1004583 w 10409408"/>
                <a:gd name="connsiteY113" fmla="*/ 2803523 h 12345253"/>
                <a:gd name="connsiteX114" fmla="*/ 1244613 w 10409408"/>
                <a:gd name="connsiteY114" fmla="*/ 2803523 h 12345253"/>
                <a:gd name="connsiteX115" fmla="*/ 2803208 w 10409408"/>
                <a:gd name="connsiteY115" fmla="*/ 1247557 h 12345253"/>
                <a:gd name="connsiteX116" fmla="*/ 2803208 w 10409408"/>
                <a:gd name="connsiteY116" fmla="*/ 516220 h 12345253"/>
                <a:gd name="connsiteX117" fmla="*/ 302209 w 10409408"/>
                <a:gd name="connsiteY117" fmla="*/ 3016647 h 12345253"/>
                <a:gd name="connsiteX118" fmla="*/ 302209 w 10409408"/>
                <a:gd name="connsiteY118" fmla="*/ 10481123 h 12345253"/>
                <a:gd name="connsiteX119" fmla="*/ 1864004 w 10409408"/>
                <a:gd name="connsiteY119" fmla="*/ 12042929 h 12345253"/>
                <a:gd name="connsiteX120" fmla="*/ 1922949 w 10409408"/>
                <a:gd name="connsiteY120" fmla="*/ 12042929 h 12345253"/>
                <a:gd name="connsiteX121" fmla="*/ 2074042 w 10409408"/>
                <a:gd name="connsiteY121" fmla="*/ 12194034 h 12345253"/>
                <a:gd name="connsiteX122" fmla="*/ 1922949 w 10409408"/>
                <a:gd name="connsiteY122" fmla="*/ 12345139 h 12345253"/>
                <a:gd name="connsiteX123" fmla="*/ 1864004 w 10409408"/>
                <a:gd name="connsiteY123" fmla="*/ 12345139 h 12345253"/>
                <a:gd name="connsiteX124" fmla="*/ 0 w 10409408"/>
                <a:gd name="connsiteY124" fmla="*/ 10481100 h 12345253"/>
                <a:gd name="connsiteX125" fmla="*/ 0 w 10409408"/>
                <a:gd name="connsiteY125" fmla="*/ 2953873 h 12345253"/>
                <a:gd name="connsiteX126" fmla="*/ 43937 w 10409408"/>
                <a:gd name="connsiteY126" fmla="*/ 2847254 h 12345253"/>
                <a:gd name="connsiteX127" fmla="*/ 2847259 w 10409408"/>
                <a:gd name="connsiteY127" fmla="*/ 43936 h 12345253"/>
                <a:gd name="connsiteX128" fmla="*/ 2953878 w 10409408"/>
                <a:gd name="connsiteY128" fmla="*/ 0 h 12345253"/>
                <a:gd name="connsiteX129" fmla="*/ 7780653 w 10409408"/>
                <a:gd name="connsiteY129" fmla="*/ 0 h 12345253"/>
                <a:gd name="connsiteX130" fmla="*/ 9638714 w 10409408"/>
                <a:gd name="connsiteY130" fmla="*/ 1860685 h 12345253"/>
                <a:gd name="connsiteX131" fmla="*/ 9638714 w 10409408"/>
                <a:gd name="connsiteY131" fmla="*/ 10486792 h 12345253"/>
                <a:gd name="connsiteX132" fmla="*/ 9598537 w 10409408"/>
                <a:gd name="connsiteY132" fmla="*/ 10872612 h 12345253"/>
                <a:gd name="connsiteX133" fmla="*/ 10148732 w 10409408"/>
                <a:gd name="connsiteY133" fmla="*/ 11218141 h 12345253"/>
                <a:gd name="connsiteX134" fmla="*/ 10395276 w 10409408"/>
                <a:gd name="connsiteY134" fmla="*/ 11565841 h 12345253"/>
                <a:gd name="connsiteX135" fmla="*/ 10323953 w 10409408"/>
                <a:gd name="connsiteY135" fmla="*/ 11985893 h 12345253"/>
                <a:gd name="connsiteX136" fmla="*/ 2524579 w 10409408"/>
                <a:gd name="connsiteY136" fmla="*/ 12043043 h 12345253"/>
                <a:gd name="connsiteX137" fmla="*/ 5384136 w 10409408"/>
                <a:gd name="connsiteY137" fmla="*/ 12043043 h 12345253"/>
                <a:gd name="connsiteX138" fmla="*/ 5384136 w 10409408"/>
                <a:gd name="connsiteY138" fmla="*/ 11944974 h 12345253"/>
                <a:gd name="connsiteX139" fmla="*/ 5286090 w 10409408"/>
                <a:gd name="connsiteY139" fmla="*/ 11850105 h 12345253"/>
                <a:gd name="connsiteX140" fmla="*/ 2622213 w 10409408"/>
                <a:gd name="connsiteY140" fmla="*/ 11850105 h 12345253"/>
                <a:gd name="connsiteX141" fmla="*/ 2524167 w 10409408"/>
                <a:gd name="connsiteY141" fmla="*/ 11944974 h 12345253"/>
                <a:gd name="connsiteX142" fmla="*/ 5751039 w 10409408"/>
                <a:gd name="connsiteY142" fmla="*/ 8657923 h 12345253"/>
                <a:gd name="connsiteX143" fmla="*/ 5759612 w 10409408"/>
                <a:gd name="connsiteY143" fmla="*/ 8640241 h 12345253"/>
                <a:gd name="connsiteX144" fmla="*/ 5771933 w 10409408"/>
                <a:gd name="connsiteY144" fmla="*/ 8624708 h 12345253"/>
                <a:gd name="connsiteX145" fmla="*/ 6146974 w 10409408"/>
                <a:gd name="connsiteY145" fmla="*/ 8028382 h 12345253"/>
                <a:gd name="connsiteX146" fmla="*/ 4963398 w 10409408"/>
                <a:gd name="connsiteY146" fmla="*/ 7284186 h 12345253"/>
                <a:gd name="connsiteX147" fmla="*/ 3758904 w 10409408"/>
                <a:gd name="connsiteY147" fmla="*/ 9202254 h 12345253"/>
                <a:gd name="connsiteX148" fmla="*/ 4942481 w 10409408"/>
                <a:gd name="connsiteY148" fmla="*/ 9943775 h 12345253"/>
                <a:gd name="connsiteX149" fmla="*/ 5324494 w 10409408"/>
                <a:gd name="connsiteY149" fmla="*/ 9335665 h 12345253"/>
                <a:gd name="connsiteX150" fmla="*/ 5327180 w 10409408"/>
                <a:gd name="connsiteY150" fmla="*/ 9330842 h 12345253"/>
                <a:gd name="connsiteX151" fmla="*/ 5330929 w 10409408"/>
                <a:gd name="connsiteY151" fmla="*/ 9326555 h 12345253"/>
                <a:gd name="connsiteX152" fmla="*/ 6565427 w 10409408"/>
                <a:gd name="connsiteY152" fmla="*/ 7829066 h 12345253"/>
                <a:gd name="connsiteX153" fmla="*/ 4958597 w 10409408"/>
                <a:gd name="connsiteY153" fmla="*/ 6818585 h 12345253"/>
                <a:gd name="connsiteX154" fmla="*/ 4932879 w 10409408"/>
                <a:gd name="connsiteY154" fmla="*/ 6858761 h 12345253"/>
                <a:gd name="connsiteX155" fmla="*/ 4948950 w 10409408"/>
                <a:gd name="connsiteY155" fmla="*/ 6918769 h 12345253"/>
                <a:gd name="connsiteX156" fmla="*/ 4995024 w 10409408"/>
                <a:gd name="connsiteY156" fmla="*/ 6947710 h 12345253"/>
                <a:gd name="connsiteX157" fmla="*/ 4996099 w 10409408"/>
                <a:gd name="connsiteY157" fmla="*/ 6948235 h 12345253"/>
                <a:gd name="connsiteX158" fmla="*/ 4997173 w 10409408"/>
                <a:gd name="connsiteY158" fmla="*/ 6948772 h 12345253"/>
                <a:gd name="connsiteX159" fmla="*/ 6423866 w 10409408"/>
                <a:gd name="connsiteY159" fmla="*/ 7846211 h 12345253"/>
                <a:gd name="connsiteX160" fmla="*/ 6436187 w 10409408"/>
                <a:gd name="connsiteY160" fmla="*/ 7852109 h 12345253"/>
                <a:gd name="connsiteX161" fmla="*/ 6446897 w 10409408"/>
                <a:gd name="connsiteY161" fmla="*/ 7860681 h 12345253"/>
                <a:gd name="connsiteX162" fmla="*/ 6480661 w 10409408"/>
                <a:gd name="connsiteY162" fmla="*/ 7882112 h 12345253"/>
                <a:gd name="connsiteX163" fmla="*/ 6504230 w 10409408"/>
                <a:gd name="connsiteY163" fmla="*/ 7888536 h 12345253"/>
                <a:gd name="connsiteX164" fmla="*/ 6541195 w 10409408"/>
                <a:gd name="connsiteY164" fmla="*/ 7868717 h 12345253"/>
                <a:gd name="connsiteX165" fmla="*/ 4953225 w 10409408"/>
                <a:gd name="connsiteY165" fmla="*/ 10307546 h 12345253"/>
                <a:gd name="connsiteX166" fmla="*/ 4909288 w 10409408"/>
                <a:gd name="connsiteY166" fmla="*/ 10279680 h 12345253"/>
                <a:gd name="connsiteX167" fmla="*/ 3479281 w 10409408"/>
                <a:gd name="connsiteY167" fmla="*/ 9383854 h 12345253"/>
                <a:gd name="connsiteX168" fmla="*/ 3469108 w 10409408"/>
                <a:gd name="connsiteY168" fmla="*/ 9379568 h 12345253"/>
                <a:gd name="connsiteX169" fmla="*/ 3456775 w 10409408"/>
                <a:gd name="connsiteY169" fmla="*/ 9370458 h 12345253"/>
                <a:gd name="connsiteX170" fmla="*/ 3424634 w 10409408"/>
                <a:gd name="connsiteY170" fmla="*/ 9350638 h 12345253"/>
                <a:gd name="connsiteX171" fmla="*/ 3364089 w 10409408"/>
                <a:gd name="connsiteY171" fmla="*/ 9364034 h 12345253"/>
                <a:gd name="connsiteX172" fmla="*/ 3340520 w 10409408"/>
                <a:gd name="connsiteY172" fmla="*/ 9400999 h 12345253"/>
                <a:gd name="connsiteX173" fmla="*/ 4946207 w 10409408"/>
                <a:gd name="connsiteY173" fmla="*/ 10410942 h 12345253"/>
                <a:gd name="connsiteX174" fmla="*/ 4971925 w 10409408"/>
                <a:gd name="connsiteY174" fmla="*/ 10371303 h 12345253"/>
                <a:gd name="connsiteX175" fmla="*/ 4953168 w 10409408"/>
                <a:gd name="connsiteY175" fmla="*/ 10307535 h 12345253"/>
                <a:gd name="connsiteX176" fmla="*/ 10100382 w 10409408"/>
                <a:gd name="connsiteY176" fmla="*/ 11633049 h 12345253"/>
                <a:gd name="connsiteX177" fmla="*/ 9988369 w 10409408"/>
                <a:gd name="connsiteY177" fmla="*/ 11474515 h 12345253"/>
                <a:gd name="connsiteX178" fmla="*/ 9357250 w 10409408"/>
                <a:gd name="connsiteY178" fmla="*/ 11078009 h 12345253"/>
                <a:gd name="connsiteX179" fmla="*/ 9341179 w 10409408"/>
                <a:gd name="connsiteY179" fmla="*/ 11067836 h 12345253"/>
                <a:gd name="connsiteX180" fmla="*/ 5936868 w 10409408"/>
                <a:gd name="connsiteY180" fmla="*/ 8930072 h 12345253"/>
                <a:gd name="connsiteX181" fmla="*/ 5664159 w 10409408"/>
                <a:gd name="connsiteY181" fmla="*/ 9364057 h 12345253"/>
                <a:gd name="connsiteX182" fmla="*/ 9716780 w 10409408"/>
                <a:gd name="connsiteY182" fmla="*/ 11905198 h 12345253"/>
                <a:gd name="connsiteX183" fmla="*/ 10068264 w 10409408"/>
                <a:gd name="connsiteY183" fmla="*/ 11825873 h 12345253"/>
                <a:gd name="connsiteX184" fmla="*/ 10100382 w 10409408"/>
                <a:gd name="connsiteY184" fmla="*/ 11633049 h 12345253"/>
                <a:gd name="connsiteX185" fmla="*/ 2448912 w 10409408"/>
                <a:gd name="connsiteY185" fmla="*/ 9890695 h 12345253"/>
                <a:gd name="connsiteX186" fmla="*/ 2245321 w 10409408"/>
                <a:gd name="connsiteY186" fmla="*/ 9954988 h 12345253"/>
                <a:gd name="connsiteX187" fmla="*/ 2309614 w 10409408"/>
                <a:gd name="connsiteY187" fmla="*/ 10158579 h 12345253"/>
                <a:gd name="connsiteX188" fmla="*/ 2769318 w 10409408"/>
                <a:gd name="connsiteY188" fmla="*/ 10398072 h 12345253"/>
                <a:gd name="connsiteX189" fmla="*/ 2838972 w 10409408"/>
                <a:gd name="connsiteY189" fmla="*/ 10415754 h 12345253"/>
                <a:gd name="connsiteX190" fmla="*/ 2972920 w 10409408"/>
                <a:gd name="connsiteY190" fmla="*/ 10334315 h 12345253"/>
                <a:gd name="connsiteX191" fmla="*/ 2908627 w 10409408"/>
                <a:gd name="connsiteY191" fmla="*/ 10130188 h 12345253"/>
                <a:gd name="connsiteX192" fmla="*/ 2820204 w 10409408"/>
                <a:gd name="connsiteY192" fmla="*/ 10821291 h 12345253"/>
                <a:gd name="connsiteX193" fmla="*/ 2657327 w 10409408"/>
                <a:gd name="connsiteY193" fmla="*/ 10682577 h 12345253"/>
                <a:gd name="connsiteX194" fmla="*/ 2141365 w 10409408"/>
                <a:gd name="connsiteY194" fmla="*/ 10724364 h 12345253"/>
                <a:gd name="connsiteX195" fmla="*/ 2002593 w 10409408"/>
                <a:gd name="connsiteY195" fmla="*/ 10887242 h 12345253"/>
                <a:gd name="connsiteX196" fmla="*/ 2153149 w 10409408"/>
                <a:gd name="connsiteY196" fmla="*/ 11026574 h 12345253"/>
                <a:gd name="connsiteX197" fmla="*/ 2165471 w 10409408"/>
                <a:gd name="connsiteY197" fmla="*/ 11026002 h 12345253"/>
                <a:gd name="connsiteX198" fmla="*/ 2680895 w 10409408"/>
                <a:gd name="connsiteY198" fmla="*/ 10984168 h 12345253"/>
                <a:gd name="connsiteX199" fmla="*/ 2820204 w 10409408"/>
                <a:gd name="connsiteY199" fmla="*/ 10821291 h 12345253"/>
                <a:gd name="connsiteX200" fmla="*/ 8192990 w 10409408"/>
                <a:gd name="connsiteY200" fmla="*/ 3822531 h 12345253"/>
                <a:gd name="connsiteX201" fmla="*/ 8344083 w 10409408"/>
                <a:gd name="connsiteY201" fmla="*/ 3671437 h 12345253"/>
                <a:gd name="connsiteX202" fmla="*/ 8192990 w 10409408"/>
                <a:gd name="connsiteY202" fmla="*/ 3520344 h 12345253"/>
                <a:gd name="connsiteX203" fmla="*/ 4325764 w 10409408"/>
                <a:gd name="connsiteY203" fmla="*/ 3520344 h 12345253"/>
                <a:gd name="connsiteX204" fmla="*/ 4174670 w 10409408"/>
                <a:gd name="connsiteY204" fmla="*/ 3671437 h 12345253"/>
                <a:gd name="connsiteX205" fmla="*/ 4325764 w 10409408"/>
                <a:gd name="connsiteY205" fmla="*/ 3822531 h 12345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Lst>
              <a:rect l="l" t="t" r="r" b="b"/>
              <a:pathLst>
                <a:path w="10409408" h="12345253">
                  <a:moveTo>
                    <a:pt x="1596577" y="3822702"/>
                  </a:moveTo>
                  <a:lnTo>
                    <a:pt x="1596577" y="5049598"/>
                  </a:lnTo>
                  <a:lnTo>
                    <a:pt x="2820273" y="5049598"/>
                  </a:lnTo>
                  <a:lnTo>
                    <a:pt x="2820273" y="4116270"/>
                  </a:lnTo>
                  <a:lnTo>
                    <a:pt x="2301099" y="4761882"/>
                  </a:lnTo>
                  <a:cubicBezTo>
                    <a:pt x="2272170" y="4797784"/>
                    <a:pt x="2229307" y="4818141"/>
                    <a:pt x="2183759" y="4818141"/>
                  </a:cubicBezTo>
                  <a:lnTo>
                    <a:pt x="2183222" y="4818141"/>
                  </a:lnTo>
                  <a:cubicBezTo>
                    <a:pt x="2137147" y="4818141"/>
                    <a:pt x="2093748" y="4797247"/>
                    <a:pt x="2065355" y="4761345"/>
                  </a:cubicBezTo>
                  <a:lnTo>
                    <a:pt x="1733177" y="4346653"/>
                  </a:lnTo>
                  <a:cubicBezTo>
                    <a:pt x="1681204" y="4281285"/>
                    <a:pt x="1691926" y="4186987"/>
                    <a:pt x="1756757" y="4134490"/>
                  </a:cubicBezTo>
                  <a:cubicBezTo>
                    <a:pt x="1822113" y="4081980"/>
                    <a:pt x="1916960" y="4092701"/>
                    <a:pt x="1969458" y="4158070"/>
                  </a:cubicBezTo>
                  <a:lnTo>
                    <a:pt x="2183770" y="4425966"/>
                  </a:lnTo>
                  <a:lnTo>
                    <a:pt x="2845464" y="3603543"/>
                  </a:lnTo>
                  <a:cubicBezTo>
                    <a:pt x="2849213" y="3597108"/>
                    <a:pt x="2854037" y="3591747"/>
                    <a:pt x="2858860" y="3586924"/>
                  </a:cubicBezTo>
                  <a:lnTo>
                    <a:pt x="3090855" y="3298671"/>
                  </a:lnTo>
                  <a:cubicBezTo>
                    <a:pt x="3143353" y="3233314"/>
                    <a:pt x="3238199" y="3223130"/>
                    <a:pt x="3303556" y="3275639"/>
                  </a:cubicBezTo>
                  <a:cubicBezTo>
                    <a:pt x="3368375" y="3328149"/>
                    <a:pt x="3379097" y="3422983"/>
                    <a:pt x="3326587" y="3488340"/>
                  </a:cubicBezTo>
                  <a:lnTo>
                    <a:pt x="3122996" y="3741229"/>
                  </a:lnTo>
                  <a:lnTo>
                    <a:pt x="3122996" y="5201297"/>
                  </a:lnTo>
                  <a:cubicBezTo>
                    <a:pt x="3122996" y="5284348"/>
                    <a:pt x="3055491" y="5352391"/>
                    <a:pt x="2971903" y="5352391"/>
                  </a:cubicBezTo>
                  <a:lnTo>
                    <a:pt x="1445998" y="5351853"/>
                  </a:lnTo>
                  <a:cubicBezTo>
                    <a:pt x="1362422" y="5351853"/>
                    <a:pt x="1294905" y="5284348"/>
                    <a:pt x="1294905" y="5200760"/>
                  </a:cubicBezTo>
                  <a:lnTo>
                    <a:pt x="1294368" y="3671654"/>
                  </a:lnTo>
                  <a:cubicBezTo>
                    <a:pt x="1294368" y="3588078"/>
                    <a:pt x="1361873" y="3520561"/>
                    <a:pt x="1445461" y="3520561"/>
                  </a:cubicBezTo>
                  <a:lnTo>
                    <a:pt x="2384687" y="3520561"/>
                  </a:lnTo>
                  <a:cubicBezTo>
                    <a:pt x="2468274" y="3520561"/>
                    <a:pt x="2535780" y="3588067"/>
                    <a:pt x="2535780" y="3671654"/>
                  </a:cubicBezTo>
                  <a:cubicBezTo>
                    <a:pt x="2535780" y="3755242"/>
                    <a:pt x="2468274" y="3822748"/>
                    <a:pt x="2384687" y="3822748"/>
                  </a:cubicBezTo>
                  <a:close/>
                  <a:moveTo>
                    <a:pt x="3647576" y="5200703"/>
                  </a:moveTo>
                  <a:cubicBezTo>
                    <a:pt x="3647576" y="5283753"/>
                    <a:pt x="3715082" y="5351796"/>
                    <a:pt x="3798669" y="5351796"/>
                  </a:cubicBezTo>
                  <a:lnTo>
                    <a:pt x="8193161" y="5351796"/>
                  </a:lnTo>
                  <a:cubicBezTo>
                    <a:pt x="8276738" y="5351796"/>
                    <a:pt x="8344254" y="5284291"/>
                    <a:pt x="8344254" y="5200703"/>
                  </a:cubicBezTo>
                  <a:cubicBezTo>
                    <a:pt x="8344254" y="5117115"/>
                    <a:pt x="8276749" y="5049610"/>
                    <a:pt x="8193161" y="5049610"/>
                  </a:cubicBezTo>
                  <a:lnTo>
                    <a:pt x="3798669" y="5049610"/>
                  </a:lnTo>
                  <a:cubicBezTo>
                    <a:pt x="3715082" y="5049610"/>
                    <a:pt x="3647576" y="5117115"/>
                    <a:pt x="3647576" y="5200703"/>
                  </a:cubicBezTo>
                  <a:close/>
                  <a:moveTo>
                    <a:pt x="1294482" y="8062775"/>
                  </a:moveTo>
                  <a:cubicBezTo>
                    <a:pt x="1294482" y="8146351"/>
                    <a:pt x="1361988" y="8213868"/>
                    <a:pt x="1445575" y="8213868"/>
                  </a:cubicBezTo>
                  <a:lnTo>
                    <a:pt x="2971480" y="8213868"/>
                  </a:lnTo>
                  <a:cubicBezTo>
                    <a:pt x="3055056" y="8213868"/>
                    <a:pt x="3122573" y="8146362"/>
                    <a:pt x="3122573" y="8062775"/>
                  </a:cubicBezTo>
                  <a:lnTo>
                    <a:pt x="3123110" y="6603278"/>
                  </a:lnTo>
                  <a:lnTo>
                    <a:pt x="3326702" y="6349852"/>
                  </a:lnTo>
                  <a:cubicBezTo>
                    <a:pt x="3379211" y="6285021"/>
                    <a:pt x="3369027" y="6190186"/>
                    <a:pt x="3303659" y="6137151"/>
                  </a:cubicBezTo>
                  <a:cubicBezTo>
                    <a:pt x="3238290" y="6084642"/>
                    <a:pt x="3143456" y="6094826"/>
                    <a:pt x="3090958" y="6160195"/>
                  </a:cubicBezTo>
                  <a:lnTo>
                    <a:pt x="2858963" y="6448985"/>
                  </a:lnTo>
                  <a:cubicBezTo>
                    <a:pt x="2854140" y="6454334"/>
                    <a:pt x="2849854" y="6459157"/>
                    <a:pt x="2845567" y="6465593"/>
                  </a:cubicBezTo>
                  <a:lnTo>
                    <a:pt x="2183873" y="7288015"/>
                  </a:lnTo>
                  <a:lnTo>
                    <a:pt x="1969560" y="7020656"/>
                  </a:lnTo>
                  <a:cubicBezTo>
                    <a:pt x="1917588" y="6955288"/>
                    <a:pt x="1822216" y="6945104"/>
                    <a:pt x="1756860" y="6997076"/>
                  </a:cubicBezTo>
                  <a:cubicBezTo>
                    <a:pt x="1691503" y="7049585"/>
                    <a:pt x="1680782" y="7143883"/>
                    <a:pt x="1733291" y="7209777"/>
                  </a:cubicBezTo>
                  <a:lnTo>
                    <a:pt x="2065470" y="7624469"/>
                  </a:lnTo>
                  <a:cubicBezTo>
                    <a:pt x="2093862" y="7660370"/>
                    <a:pt x="2137262" y="7680727"/>
                    <a:pt x="2183336" y="7680727"/>
                  </a:cubicBezTo>
                  <a:lnTo>
                    <a:pt x="2183873" y="7680727"/>
                  </a:lnTo>
                  <a:cubicBezTo>
                    <a:pt x="2229410" y="7680727"/>
                    <a:pt x="2272810" y="7660370"/>
                    <a:pt x="2301214" y="7624469"/>
                  </a:cubicBezTo>
                  <a:lnTo>
                    <a:pt x="2820387" y="6978856"/>
                  </a:lnTo>
                  <a:lnTo>
                    <a:pt x="2820387" y="7912185"/>
                  </a:lnTo>
                  <a:lnTo>
                    <a:pt x="1596691" y="7912185"/>
                  </a:lnTo>
                  <a:lnTo>
                    <a:pt x="1596691" y="6685288"/>
                  </a:lnTo>
                  <a:lnTo>
                    <a:pt x="2384824" y="6685288"/>
                  </a:lnTo>
                  <a:cubicBezTo>
                    <a:pt x="2468400" y="6685288"/>
                    <a:pt x="2535917" y="6617783"/>
                    <a:pt x="2535917" y="6534195"/>
                  </a:cubicBezTo>
                  <a:cubicBezTo>
                    <a:pt x="2535917" y="6451157"/>
                    <a:pt x="2468411" y="6383102"/>
                    <a:pt x="2384824" y="6383102"/>
                  </a:cubicBezTo>
                  <a:lnTo>
                    <a:pt x="1445598" y="6383102"/>
                  </a:lnTo>
                  <a:cubicBezTo>
                    <a:pt x="1362010" y="6383102"/>
                    <a:pt x="1294505" y="6450608"/>
                    <a:pt x="1294505" y="6534195"/>
                  </a:cubicBezTo>
                  <a:close/>
                  <a:moveTo>
                    <a:pt x="10323953" y="11986236"/>
                  </a:moveTo>
                  <a:cubicBezTo>
                    <a:pt x="10218911" y="12155058"/>
                    <a:pt x="10037289" y="12246612"/>
                    <a:pt x="9851895" y="12246612"/>
                  </a:cubicBezTo>
                  <a:cubicBezTo>
                    <a:pt x="9750670" y="12246612"/>
                    <a:pt x="9648337" y="12219294"/>
                    <a:pt x="9556177" y="12161915"/>
                  </a:cubicBezTo>
                  <a:lnTo>
                    <a:pt x="9046114" y="11841532"/>
                  </a:lnTo>
                  <a:cubicBezTo>
                    <a:pt x="8704825" y="12161915"/>
                    <a:pt x="8251546" y="12344681"/>
                    <a:pt x="7781155" y="12344681"/>
                  </a:cubicBezTo>
                  <a:lnTo>
                    <a:pt x="5534589" y="12345253"/>
                  </a:lnTo>
                  <a:lnTo>
                    <a:pt x="2372937" y="12345253"/>
                  </a:lnTo>
                  <a:cubicBezTo>
                    <a:pt x="2289360" y="12345253"/>
                    <a:pt x="2221844" y="12277701"/>
                    <a:pt x="2221844" y="12194149"/>
                  </a:cubicBezTo>
                  <a:lnTo>
                    <a:pt x="2221844" y="11944974"/>
                  </a:lnTo>
                  <a:cubicBezTo>
                    <a:pt x="2221844" y="11725861"/>
                    <a:pt x="2401329" y="11548011"/>
                    <a:pt x="2621539" y="11548011"/>
                  </a:cubicBezTo>
                  <a:lnTo>
                    <a:pt x="5285415" y="11548011"/>
                  </a:lnTo>
                  <a:cubicBezTo>
                    <a:pt x="5506151" y="11548011"/>
                    <a:pt x="5685111" y="11726433"/>
                    <a:pt x="5685111" y="11944974"/>
                  </a:cubicBezTo>
                  <a:lnTo>
                    <a:pt x="5685111" y="12043043"/>
                  </a:lnTo>
                  <a:lnTo>
                    <a:pt x="7780001" y="12043043"/>
                  </a:lnTo>
                  <a:cubicBezTo>
                    <a:pt x="8147007" y="12043043"/>
                    <a:pt x="8501703" y="11910112"/>
                    <a:pt x="8779235" y="11675455"/>
                  </a:cubicBezTo>
                  <a:lnTo>
                    <a:pt x="5502940" y="9620261"/>
                  </a:lnTo>
                  <a:lnTo>
                    <a:pt x="5189506" y="10119077"/>
                  </a:lnTo>
                  <a:cubicBezTo>
                    <a:pt x="5289701" y="10234806"/>
                    <a:pt x="5309521" y="10401970"/>
                    <a:pt x="5227545" y="10532706"/>
                  </a:cubicBezTo>
                  <a:lnTo>
                    <a:pt x="5120389" y="10699870"/>
                  </a:lnTo>
                  <a:cubicBezTo>
                    <a:pt x="5091460" y="10744824"/>
                    <a:pt x="5042699" y="10769513"/>
                    <a:pt x="4993413" y="10769513"/>
                  </a:cubicBezTo>
                  <a:cubicBezTo>
                    <a:pt x="4966084" y="10769513"/>
                    <a:pt x="4938229" y="10761969"/>
                    <a:pt x="4913049" y="10746425"/>
                  </a:cubicBezTo>
                  <a:lnTo>
                    <a:pt x="3052359" y="9575821"/>
                  </a:lnTo>
                  <a:cubicBezTo>
                    <a:pt x="3018606" y="9554927"/>
                    <a:pt x="2993952" y="9520099"/>
                    <a:pt x="2985379" y="9481523"/>
                  </a:cubicBezTo>
                  <a:cubicBezTo>
                    <a:pt x="2976807" y="9442410"/>
                    <a:pt x="2983779" y="9401159"/>
                    <a:pt x="3005210" y="9366869"/>
                  </a:cubicBezTo>
                  <a:lnTo>
                    <a:pt x="3109155" y="9203991"/>
                  </a:lnTo>
                  <a:cubicBezTo>
                    <a:pt x="3170225" y="9103796"/>
                    <a:pt x="3283279" y="9041114"/>
                    <a:pt x="3402768" y="9041114"/>
                  </a:cubicBezTo>
                  <a:cubicBezTo>
                    <a:pt x="3434910" y="9041114"/>
                    <a:pt x="3466525" y="9045937"/>
                    <a:pt x="3497066" y="9055047"/>
                  </a:cubicBezTo>
                  <a:lnTo>
                    <a:pt x="4716990" y="7112862"/>
                  </a:lnTo>
                  <a:cubicBezTo>
                    <a:pt x="4617869" y="7001419"/>
                    <a:pt x="4596975" y="6833718"/>
                    <a:pt x="4678413" y="6699770"/>
                  </a:cubicBezTo>
                  <a:lnTo>
                    <a:pt x="4686986" y="6686374"/>
                  </a:lnTo>
                  <a:lnTo>
                    <a:pt x="3800269" y="6686374"/>
                  </a:lnTo>
                  <a:cubicBezTo>
                    <a:pt x="3716682" y="6686374"/>
                    <a:pt x="3649176" y="6618869"/>
                    <a:pt x="3649176" y="6535281"/>
                  </a:cubicBezTo>
                  <a:cubicBezTo>
                    <a:pt x="3649176" y="6452231"/>
                    <a:pt x="3716682" y="6384188"/>
                    <a:pt x="3800269" y="6384188"/>
                  </a:cubicBezTo>
                  <a:lnTo>
                    <a:pt x="8194762" y="6384188"/>
                  </a:lnTo>
                  <a:cubicBezTo>
                    <a:pt x="8278338" y="6384188"/>
                    <a:pt x="8345855" y="6451694"/>
                    <a:pt x="8345855" y="6535281"/>
                  </a:cubicBezTo>
                  <a:cubicBezTo>
                    <a:pt x="8345855" y="6618869"/>
                    <a:pt x="8278349" y="6686374"/>
                    <a:pt x="8194762" y="6686374"/>
                  </a:cubicBezTo>
                  <a:lnTo>
                    <a:pt x="5314402" y="6685300"/>
                  </a:lnTo>
                  <a:lnTo>
                    <a:pt x="6854251" y="7653992"/>
                  </a:lnTo>
                  <a:cubicBezTo>
                    <a:pt x="6924969" y="7698466"/>
                    <a:pt x="6946400" y="7791690"/>
                    <a:pt x="6901937" y="7861881"/>
                  </a:cubicBezTo>
                  <a:lnTo>
                    <a:pt x="6798530" y="8027971"/>
                  </a:lnTo>
                  <a:cubicBezTo>
                    <a:pt x="6736374" y="8129229"/>
                    <a:pt x="6626005" y="8190848"/>
                    <a:pt x="6504390" y="8190848"/>
                  </a:cubicBezTo>
                  <a:cubicBezTo>
                    <a:pt x="6472775" y="8190848"/>
                    <a:pt x="6440634" y="8186562"/>
                    <a:pt x="6410630" y="8177452"/>
                  </a:cubicBezTo>
                  <a:lnTo>
                    <a:pt x="6098271" y="8674657"/>
                  </a:lnTo>
                  <a:lnTo>
                    <a:pt x="9323131" y="10699939"/>
                  </a:lnTo>
                  <a:cubicBezTo>
                    <a:pt x="9332229" y="10630284"/>
                    <a:pt x="9337053" y="10559567"/>
                    <a:pt x="9337053" y="10487238"/>
                  </a:cubicBezTo>
                  <a:lnTo>
                    <a:pt x="9337053" y="1861131"/>
                  </a:lnTo>
                  <a:cubicBezTo>
                    <a:pt x="9337053" y="1001732"/>
                    <a:pt x="8638931" y="302538"/>
                    <a:pt x="7781087" y="302538"/>
                  </a:cubicBezTo>
                  <a:lnTo>
                    <a:pt x="3105303" y="302002"/>
                  </a:lnTo>
                  <a:lnTo>
                    <a:pt x="3105303" y="1247649"/>
                  </a:lnTo>
                  <a:cubicBezTo>
                    <a:pt x="3105303" y="2272062"/>
                    <a:pt x="2270558" y="3105709"/>
                    <a:pt x="1244613" y="3105709"/>
                  </a:cubicBezTo>
                  <a:lnTo>
                    <a:pt x="1004583" y="3105709"/>
                  </a:lnTo>
                  <a:cubicBezTo>
                    <a:pt x="921007" y="3105709"/>
                    <a:pt x="853490" y="3038204"/>
                    <a:pt x="853490" y="2954616"/>
                  </a:cubicBezTo>
                  <a:cubicBezTo>
                    <a:pt x="853490" y="2871040"/>
                    <a:pt x="921007" y="2803523"/>
                    <a:pt x="1004583" y="2803523"/>
                  </a:cubicBezTo>
                  <a:lnTo>
                    <a:pt x="1244613" y="2803523"/>
                  </a:lnTo>
                  <a:cubicBezTo>
                    <a:pt x="2104012" y="2803523"/>
                    <a:pt x="2803208" y="2105939"/>
                    <a:pt x="2803208" y="1247557"/>
                  </a:cubicBezTo>
                  <a:lnTo>
                    <a:pt x="2803208" y="516220"/>
                  </a:lnTo>
                  <a:lnTo>
                    <a:pt x="302209" y="3016647"/>
                  </a:lnTo>
                  <a:lnTo>
                    <a:pt x="302209" y="10481123"/>
                  </a:lnTo>
                  <a:cubicBezTo>
                    <a:pt x="302209" y="11342156"/>
                    <a:pt x="1002480" y="12042929"/>
                    <a:pt x="1864004" y="12042929"/>
                  </a:cubicBezTo>
                  <a:lnTo>
                    <a:pt x="1922949" y="12042929"/>
                  </a:lnTo>
                  <a:cubicBezTo>
                    <a:pt x="2006525" y="12042929"/>
                    <a:pt x="2074042" y="12110480"/>
                    <a:pt x="2074042" y="12194034"/>
                  </a:cubicBezTo>
                  <a:cubicBezTo>
                    <a:pt x="2074042" y="12277587"/>
                    <a:pt x="2006525" y="12345139"/>
                    <a:pt x="1922949" y="12345139"/>
                  </a:cubicBezTo>
                  <a:lnTo>
                    <a:pt x="1864004" y="12345139"/>
                  </a:lnTo>
                  <a:cubicBezTo>
                    <a:pt x="836379" y="12345139"/>
                    <a:pt x="0" y="11508805"/>
                    <a:pt x="0" y="10481100"/>
                  </a:cubicBezTo>
                  <a:lnTo>
                    <a:pt x="0" y="2953873"/>
                  </a:lnTo>
                  <a:cubicBezTo>
                    <a:pt x="0" y="2913697"/>
                    <a:pt x="15545" y="2875658"/>
                    <a:pt x="43937" y="2847254"/>
                  </a:cubicBezTo>
                  <a:lnTo>
                    <a:pt x="2847259" y="43936"/>
                  </a:lnTo>
                  <a:cubicBezTo>
                    <a:pt x="2875662" y="16075"/>
                    <a:pt x="2913702" y="0"/>
                    <a:pt x="2953878" y="0"/>
                  </a:cubicBezTo>
                  <a:lnTo>
                    <a:pt x="7780653" y="0"/>
                  </a:lnTo>
                  <a:cubicBezTo>
                    <a:pt x="8805067" y="0"/>
                    <a:pt x="9638714" y="834740"/>
                    <a:pt x="9638714" y="1860685"/>
                  </a:cubicBezTo>
                  <a:lnTo>
                    <a:pt x="9638714" y="10486792"/>
                  </a:lnTo>
                  <a:cubicBezTo>
                    <a:pt x="9638714" y="10618591"/>
                    <a:pt x="9624792" y="10747682"/>
                    <a:pt x="9598537" y="10872612"/>
                  </a:cubicBezTo>
                  <a:lnTo>
                    <a:pt x="10148732" y="11218141"/>
                  </a:lnTo>
                  <a:cubicBezTo>
                    <a:pt x="10274689" y="11296322"/>
                    <a:pt x="10362015" y="11420108"/>
                    <a:pt x="10395276" y="11565841"/>
                  </a:cubicBezTo>
                  <a:cubicBezTo>
                    <a:pt x="10428424" y="11711002"/>
                    <a:pt x="10402706" y="11860506"/>
                    <a:pt x="10323953" y="11985893"/>
                  </a:cubicBezTo>
                  <a:close/>
                  <a:moveTo>
                    <a:pt x="2524579" y="12043043"/>
                  </a:moveTo>
                  <a:lnTo>
                    <a:pt x="5384136" y="12043043"/>
                  </a:lnTo>
                  <a:lnTo>
                    <a:pt x="5384136" y="11944974"/>
                  </a:lnTo>
                  <a:cubicBezTo>
                    <a:pt x="5384136" y="11892511"/>
                    <a:pt x="5340199" y="11850105"/>
                    <a:pt x="5286090" y="11850105"/>
                  </a:cubicBezTo>
                  <a:lnTo>
                    <a:pt x="2622213" y="11850105"/>
                  </a:lnTo>
                  <a:cubicBezTo>
                    <a:pt x="2568093" y="11850105"/>
                    <a:pt x="2524167" y="11892967"/>
                    <a:pt x="2524167" y="11944974"/>
                  </a:cubicBezTo>
                  <a:close/>
                  <a:moveTo>
                    <a:pt x="5751039" y="8657923"/>
                  </a:moveTo>
                  <a:cubicBezTo>
                    <a:pt x="5753714" y="8651488"/>
                    <a:pt x="5756400" y="8646139"/>
                    <a:pt x="5759612" y="8640241"/>
                  </a:cubicBezTo>
                  <a:cubicBezTo>
                    <a:pt x="5762823" y="8634343"/>
                    <a:pt x="5767647" y="8629519"/>
                    <a:pt x="5771933" y="8624708"/>
                  </a:cubicBezTo>
                  <a:lnTo>
                    <a:pt x="6146974" y="8028382"/>
                  </a:lnTo>
                  <a:lnTo>
                    <a:pt x="4963398" y="7284186"/>
                  </a:lnTo>
                  <a:lnTo>
                    <a:pt x="3758904" y="9202254"/>
                  </a:lnTo>
                  <a:lnTo>
                    <a:pt x="4942481" y="9943775"/>
                  </a:lnTo>
                  <a:lnTo>
                    <a:pt x="5324494" y="9335665"/>
                  </a:lnTo>
                  <a:cubicBezTo>
                    <a:pt x="5325569" y="9334054"/>
                    <a:pt x="5326106" y="9332442"/>
                    <a:pt x="5327180" y="9330842"/>
                  </a:cubicBezTo>
                  <a:cubicBezTo>
                    <a:pt x="5328243" y="9329230"/>
                    <a:pt x="5329855" y="9328156"/>
                    <a:pt x="5330929" y="9326555"/>
                  </a:cubicBezTo>
                  <a:close/>
                  <a:moveTo>
                    <a:pt x="6565427" y="7829066"/>
                  </a:moveTo>
                  <a:lnTo>
                    <a:pt x="4958597" y="6818585"/>
                  </a:lnTo>
                  <a:lnTo>
                    <a:pt x="4932879" y="6858761"/>
                  </a:lnTo>
                  <a:cubicBezTo>
                    <a:pt x="4922158" y="6876443"/>
                    <a:pt x="4929130" y="6906447"/>
                    <a:pt x="4948950" y="6918769"/>
                  </a:cubicBezTo>
                  <a:lnTo>
                    <a:pt x="4995024" y="6947710"/>
                  </a:lnTo>
                  <a:cubicBezTo>
                    <a:pt x="4995562" y="6947710"/>
                    <a:pt x="4995562" y="6948235"/>
                    <a:pt x="4996099" y="6948235"/>
                  </a:cubicBezTo>
                  <a:cubicBezTo>
                    <a:pt x="4996636" y="6948235"/>
                    <a:pt x="4996636" y="6948772"/>
                    <a:pt x="4997173" y="6948772"/>
                  </a:cubicBezTo>
                  <a:lnTo>
                    <a:pt x="6423866" y="7846211"/>
                  </a:lnTo>
                  <a:cubicBezTo>
                    <a:pt x="6428152" y="7848360"/>
                    <a:pt x="6432438" y="7849434"/>
                    <a:pt x="6436187" y="7852109"/>
                  </a:cubicBezTo>
                  <a:cubicBezTo>
                    <a:pt x="6439937" y="7854783"/>
                    <a:pt x="6443148" y="7857469"/>
                    <a:pt x="6446897" y="7860681"/>
                  </a:cubicBezTo>
                  <a:lnTo>
                    <a:pt x="6480661" y="7882112"/>
                  </a:lnTo>
                  <a:cubicBezTo>
                    <a:pt x="6487085" y="7885862"/>
                    <a:pt x="6495658" y="7888536"/>
                    <a:pt x="6504230" y="7888536"/>
                  </a:cubicBezTo>
                  <a:cubicBezTo>
                    <a:pt x="6510128" y="7888536"/>
                    <a:pt x="6529948" y="7886936"/>
                    <a:pt x="6541195" y="7868717"/>
                  </a:cubicBezTo>
                  <a:close/>
                  <a:moveTo>
                    <a:pt x="4953225" y="10307546"/>
                  </a:moveTo>
                  <a:lnTo>
                    <a:pt x="4909288" y="10279680"/>
                  </a:lnTo>
                  <a:lnTo>
                    <a:pt x="3479281" y="9383854"/>
                  </a:lnTo>
                  <a:cubicBezTo>
                    <a:pt x="3476069" y="9382254"/>
                    <a:pt x="3472320" y="9381179"/>
                    <a:pt x="3469108" y="9379568"/>
                  </a:cubicBezTo>
                  <a:cubicBezTo>
                    <a:pt x="3464822" y="9376893"/>
                    <a:pt x="3461061" y="9373144"/>
                    <a:pt x="3456775" y="9370458"/>
                  </a:cubicBezTo>
                  <a:lnTo>
                    <a:pt x="3424634" y="9350638"/>
                  </a:lnTo>
                  <a:cubicBezTo>
                    <a:pt x="3403203" y="9336705"/>
                    <a:pt x="3379623" y="9338317"/>
                    <a:pt x="3364089" y="9364034"/>
                  </a:cubicBezTo>
                  <a:lnTo>
                    <a:pt x="3340520" y="9400999"/>
                  </a:lnTo>
                  <a:lnTo>
                    <a:pt x="4946207" y="10410942"/>
                  </a:lnTo>
                  <a:lnTo>
                    <a:pt x="4971925" y="10371303"/>
                  </a:lnTo>
                  <a:cubicBezTo>
                    <a:pt x="4983709" y="10351472"/>
                    <a:pt x="4974599" y="10322006"/>
                    <a:pt x="4953168" y="10307535"/>
                  </a:cubicBezTo>
                  <a:close/>
                  <a:moveTo>
                    <a:pt x="10100382" y="11633049"/>
                  </a:moveTo>
                  <a:cubicBezTo>
                    <a:pt x="10085409" y="11566641"/>
                    <a:pt x="10045747" y="11510405"/>
                    <a:pt x="9988369" y="11474515"/>
                  </a:cubicBezTo>
                  <a:lnTo>
                    <a:pt x="9357250" y="11078009"/>
                  </a:lnTo>
                  <a:cubicBezTo>
                    <a:pt x="9351889" y="11074808"/>
                    <a:pt x="9346540" y="11071037"/>
                    <a:pt x="9341179" y="11067836"/>
                  </a:cubicBezTo>
                  <a:lnTo>
                    <a:pt x="5936868" y="8930072"/>
                  </a:lnTo>
                  <a:lnTo>
                    <a:pt x="5664159" y="9364057"/>
                  </a:lnTo>
                  <a:lnTo>
                    <a:pt x="9716780" y="11905198"/>
                  </a:lnTo>
                  <a:cubicBezTo>
                    <a:pt x="9836235" y="11980178"/>
                    <a:pt x="9994312" y="11944288"/>
                    <a:pt x="10068264" y="11825873"/>
                  </a:cubicBezTo>
                  <a:cubicBezTo>
                    <a:pt x="10104155" y="11768609"/>
                    <a:pt x="10115356" y="11699914"/>
                    <a:pt x="10100382" y="11633049"/>
                  </a:cubicBezTo>
                  <a:close/>
                  <a:moveTo>
                    <a:pt x="2448912" y="9890695"/>
                  </a:moveTo>
                  <a:cubicBezTo>
                    <a:pt x="2375509" y="9852118"/>
                    <a:pt x="2283885" y="9880511"/>
                    <a:pt x="2245321" y="9954988"/>
                  </a:cubicBezTo>
                  <a:cubicBezTo>
                    <a:pt x="2206744" y="10028392"/>
                    <a:pt x="2235137" y="10120015"/>
                    <a:pt x="2309614" y="10158579"/>
                  </a:cubicBezTo>
                  <a:lnTo>
                    <a:pt x="2769318" y="10398072"/>
                  </a:lnTo>
                  <a:cubicBezTo>
                    <a:pt x="2791286" y="10409856"/>
                    <a:pt x="2815392" y="10415754"/>
                    <a:pt x="2838972" y="10415754"/>
                  </a:cubicBezTo>
                  <a:cubicBezTo>
                    <a:pt x="2893082" y="10415754"/>
                    <a:pt x="2946128" y="10386288"/>
                    <a:pt x="2972920" y="10334315"/>
                  </a:cubicBezTo>
                  <a:cubicBezTo>
                    <a:pt x="3011497" y="10260375"/>
                    <a:pt x="2982567" y="10168764"/>
                    <a:pt x="2908627" y="10130188"/>
                  </a:cubicBezTo>
                  <a:close/>
                  <a:moveTo>
                    <a:pt x="2820204" y="10821291"/>
                  </a:moveTo>
                  <a:cubicBezTo>
                    <a:pt x="2813243" y="10738298"/>
                    <a:pt x="2740914" y="10677227"/>
                    <a:pt x="2657327" y="10682577"/>
                  </a:cubicBezTo>
                  <a:lnTo>
                    <a:pt x="2141365" y="10724364"/>
                  </a:lnTo>
                  <a:cubicBezTo>
                    <a:pt x="2058314" y="10731325"/>
                    <a:pt x="1996169" y="10803688"/>
                    <a:pt x="2002593" y="10887242"/>
                  </a:cubicBezTo>
                  <a:cubicBezTo>
                    <a:pt x="2009017" y="10965994"/>
                    <a:pt x="2074922" y="11026574"/>
                    <a:pt x="2153149" y="11026574"/>
                  </a:cubicBezTo>
                  <a:cubicBezTo>
                    <a:pt x="2157435" y="11026574"/>
                    <a:pt x="2161185" y="11026002"/>
                    <a:pt x="2165471" y="11026002"/>
                  </a:cubicBezTo>
                  <a:lnTo>
                    <a:pt x="2680895" y="10984168"/>
                  </a:lnTo>
                  <a:cubicBezTo>
                    <a:pt x="2765009" y="10977310"/>
                    <a:pt x="2826628" y="10904959"/>
                    <a:pt x="2820204" y="10821291"/>
                  </a:cubicBezTo>
                  <a:close/>
                  <a:moveTo>
                    <a:pt x="8192990" y="3822531"/>
                  </a:moveTo>
                  <a:cubicBezTo>
                    <a:pt x="8276566" y="3822531"/>
                    <a:pt x="8344083" y="3755025"/>
                    <a:pt x="8344083" y="3671437"/>
                  </a:cubicBezTo>
                  <a:cubicBezTo>
                    <a:pt x="8344083" y="3587850"/>
                    <a:pt x="8276578" y="3520344"/>
                    <a:pt x="8192990" y="3520344"/>
                  </a:cubicBezTo>
                  <a:lnTo>
                    <a:pt x="4325764" y="3520344"/>
                  </a:lnTo>
                  <a:cubicBezTo>
                    <a:pt x="4242714" y="3520344"/>
                    <a:pt x="4174670" y="3587850"/>
                    <a:pt x="4174670" y="3671437"/>
                  </a:cubicBezTo>
                  <a:cubicBezTo>
                    <a:pt x="4174670" y="3755025"/>
                    <a:pt x="4242176" y="3822531"/>
                    <a:pt x="4325764" y="3822531"/>
                  </a:cubicBezTo>
                  <a:close/>
                </a:path>
              </a:pathLst>
            </a:custGeom>
            <a:solidFill>
              <a:srgbClr val="FFFFFF"/>
            </a:solidFill>
            <a:ln w="11430" cap="flat">
              <a:noFill/>
              <a:prstDash val="solid"/>
              <a:miter/>
            </a:ln>
          </p:spPr>
          <p:txBody>
            <a:bodyPr rtlCol="0" anchor="ctr"/>
            <a:lstStyle/>
            <a:p>
              <a:endParaRPr lang="en-US"/>
            </a:p>
          </p:txBody>
        </p:sp>
      </p:grpSp>
      <p:grpSp>
        <p:nvGrpSpPr>
          <p:cNvPr id="15" name="Grupo 14">
            <a:extLst>
              <a:ext uri="{FF2B5EF4-FFF2-40B4-BE49-F238E27FC236}">
                <a16:creationId xmlns:a16="http://schemas.microsoft.com/office/drawing/2014/main" id="{F1E38D12-13E3-F1F1-7AAC-80BCB6992DEE}"/>
              </a:ext>
            </a:extLst>
          </p:cNvPr>
          <p:cNvGrpSpPr/>
          <p:nvPr/>
        </p:nvGrpSpPr>
        <p:grpSpPr>
          <a:xfrm>
            <a:off x="15460726" y="5181600"/>
            <a:ext cx="5090160" cy="3444240"/>
            <a:chOff x="15460726" y="5181600"/>
            <a:chExt cx="5090160" cy="3444240"/>
          </a:xfrm>
        </p:grpSpPr>
        <p:sp>
          <p:nvSpPr>
            <p:cNvPr id="9" name="Rectangle: Rounded Corners 8">
              <a:extLst>
                <a:ext uri="{FF2B5EF4-FFF2-40B4-BE49-F238E27FC236}">
                  <a16:creationId xmlns:a16="http://schemas.microsoft.com/office/drawing/2014/main" id="{E3DBB611-6D64-C9FF-3637-7FA5F4300844}"/>
                </a:ext>
              </a:extLst>
            </p:cNvPr>
            <p:cNvSpPr/>
            <p:nvPr/>
          </p:nvSpPr>
          <p:spPr>
            <a:xfrm>
              <a:off x="15460726" y="5181600"/>
              <a:ext cx="5090160" cy="3444240"/>
            </a:xfrm>
            <a:prstGeom prst="roundRect">
              <a:avLst/>
            </a:prstGeom>
            <a:noFill/>
            <a:ln w="12700" cap="flat">
              <a:gradFill>
                <a:gsLst>
                  <a:gs pos="0">
                    <a:srgbClr val="18D0F8"/>
                  </a:gs>
                  <a:gs pos="100000">
                    <a:srgbClr val="011832"/>
                  </a:gs>
                </a:gsLst>
                <a:lin ang="5400000" scaled="1"/>
              </a:gra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71" name="Digital Security"/>
            <p:cNvSpPr txBox="1"/>
            <p:nvPr/>
          </p:nvSpPr>
          <p:spPr>
            <a:xfrm>
              <a:off x="15973806" y="6738322"/>
              <a:ext cx="4064001" cy="157992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algn="ctr">
                <a:lnSpc>
                  <a:spcPct val="100000"/>
                </a:lnSpc>
                <a:defRPr sz="3200">
                  <a:solidFill>
                    <a:srgbClr val="FFFFFF"/>
                  </a:solidFill>
                  <a:latin typeface="DM Sans" pitchFamily="2" charset="0"/>
                </a:defRPr>
              </a:lvl1pPr>
            </a:lstStyle>
            <a:p>
              <a:r>
                <a:rPr lang="en-US" dirty="0"/>
                <a:t>Human resources for banks in the digital era.</a:t>
              </a:r>
            </a:p>
          </p:txBody>
        </p:sp>
        <p:sp>
          <p:nvSpPr>
            <p:cNvPr id="258" name="Graphic 256">
              <a:extLst>
                <a:ext uri="{FF2B5EF4-FFF2-40B4-BE49-F238E27FC236}">
                  <a16:creationId xmlns:a16="http://schemas.microsoft.com/office/drawing/2014/main" id="{02E13E83-C285-27A2-3CA5-8E6403734B74}"/>
                </a:ext>
              </a:extLst>
            </p:cNvPr>
            <p:cNvSpPr/>
            <p:nvPr/>
          </p:nvSpPr>
          <p:spPr>
            <a:xfrm>
              <a:off x="17470168" y="5512444"/>
              <a:ext cx="1071276" cy="1070302"/>
            </a:xfrm>
            <a:custGeom>
              <a:avLst/>
              <a:gdLst>
                <a:gd name="connsiteX0" fmla="*/ 2468583 w 11622078"/>
                <a:gd name="connsiteY0" fmla="*/ 3179941 h 11611508"/>
                <a:gd name="connsiteX1" fmla="*/ 3627470 w 11622078"/>
                <a:gd name="connsiteY1" fmla="*/ 3955215 h 11611508"/>
                <a:gd name="connsiteX2" fmla="*/ 3356362 w 11622078"/>
                <a:gd name="connsiteY2" fmla="*/ 5323043 h 11611508"/>
                <a:gd name="connsiteX3" fmla="*/ 3162407 w 11622078"/>
                <a:gd name="connsiteY3" fmla="*/ 5482171 h 11611508"/>
                <a:gd name="connsiteX4" fmla="*/ 3552455 w 11622078"/>
                <a:gd name="connsiteY4" fmla="*/ 5649335 h 11611508"/>
                <a:gd name="connsiteX5" fmla="*/ 5081561 w 11622078"/>
                <a:gd name="connsiteY5" fmla="*/ 4667246 h 11611508"/>
                <a:gd name="connsiteX6" fmla="*/ 4272534 w 11622078"/>
                <a:gd name="connsiteY6" fmla="*/ 2783468 h 11611508"/>
                <a:gd name="connsiteX7" fmla="*/ 5893766 w 11622078"/>
                <a:gd name="connsiteY7" fmla="*/ 1528111 h 11611508"/>
                <a:gd name="connsiteX8" fmla="*/ 7515568 w 11622078"/>
                <a:gd name="connsiteY8" fmla="*/ 2783468 h 11611508"/>
                <a:gd name="connsiteX9" fmla="*/ 6706542 w 11622078"/>
                <a:gd name="connsiteY9" fmla="*/ 4667246 h 11611508"/>
                <a:gd name="connsiteX10" fmla="*/ 8056653 w 11622078"/>
                <a:gd name="connsiteY10" fmla="*/ 5454842 h 11611508"/>
                <a:gd name="connsiteX11" fmla="*/ 8235601 w 11622078"/>
                <a:gd name="connsiteY11" fmla="*/ 5649861 h 11611508"/>
                <a:gd name="connsiteX12" fmla="*/ 8235601 w 11622078"/>
                <a:gd name="connsiteY12" fmla="*/ 5649324 h 11611508"/>
                <a:gd name="connsiteX13" fmla="*/ 8624038 w 11622078"/>
                <a:gd name="connsiteY13" fmla="*/ 5482160 h 11611508"/>
                <a:gd name="connsiteX14" fmla="*/ 8431156 w 11622078"/>
                <a:gd name="connsiteY14" fmla="*/ 5323569 h 11611508"/>
                <a:gd name="connsiteX15" fmla="*/ 8158449 w 11622078"/>
                <a:gd name="connsiteY15" fmla="*/ 3954597 h 11611508"/>
                <a:gd name="connsiteX16" fmla="*/ 9318936 w 11622078"/>
                <a:gd name="connsiteY16" fmla="*/ 3178786 h 11611508"/>
                <a:gd name="connsiteX17" fmla="*/ 10479412 w 11622078"/>
                <a:gd name="connsiteY17" fmla="*/ 3954597 h 11611508"/>
                <a:gd name="connsiteX18" fmla="*/ 10206716 w 11622078"/>
                <a:gd name="connsiteY18" fmla="*/ 5323569 h 11611508"/>
                <a:gd name="connsiteX19" fmla="*/ 10013835 w 11622078"/>
                <a:gd name="connsiteY19" fmla="*/ 5482160 h 11611508"/>
                <a:gd name="connsiteX20" fmla="*/ 11142239 w 11622078"/>
                <a:gd name="connsiteY20" fmla="*/ 6301908 h 11611508"/>
                <a:gd name="connsiteX21" fmla="*/ 11573492 w 11622078"/>
                <a:gd name="connsiteY21" fmla="*/ 7628017 h 11611508"/>
                <a:gd name="connsiteX22" fmla="*/ 11573492 w 11622078"/>
                <a:gd name="connsiteY22" fmla="*/ 7647848 h 11611508"/>
                <a:gd name="connsiteX23" fmla="*/ 11380096 w 11622078"/>
                <a:gd name="connsiteY23" fmla="*/ 8477768 h 11611508"/>
                <a:gd name="connsiteX24" fmla="*/ 9751299 w 11622078"/>
                <a:gd name="connsiteY24" fmla="*/ 10010074 h 11611508"/>
                <a:gd name="connsiteX25" fmla="*/ 9622174 w 11622078"/>
                <a:gd name="connsiteY25" fmla="*/ 10145623 h 11611508"/>
                <a:gd name="connsiteX26" fmla="*/ 9005491 w 11622078"/>
                <a:gd name="connsiteY26" fmla="*/ 10516857 h 11611508"/>
                <a:gd name="connsiteX27" fmla="*/ 3381360 w 11622078"/>
                <a:gd name="connsiteY27" fmla="*/ 10550690 h 11611508"/>
                <a:gd name="connsiteX28" fmla="*/ 3381360 w 11622078"/>
                <a:gd name="connsiteY28" fmla="*/ 10762259 h 11611508"/>
                <a:gd name="connsiteX29" fmla="*/ 2858437 w 11622078"/>
                <a:gd name="connsiteY29" fmla="*/ 11285182 h 11611508"/>
                <a:gd name="connsiteX30" fmla="*/ 2188708 w 11622078"/>
                <a:gd name="connsiteY30" fmla="*/ 11285182 h 11611508"/>
                <a:gd name="connsiteX31" fmla="*/ 2188708 w 11622078"/>
                <a:gd name="connsiteY31" fmla="*/ 11298098 h 11611508"/>
                <a:gd name="connsiteX32" fmla="*/ 1874737 w 11622078"/>
                <a:gd name="connsiteY32" fmla="*/ 11611509 h 11611508"/>
                <a:gd name="connsiteX33" fmla="*/ 313971 w 11622078"/>
                <a:gd name="connsiteY33" fmla="*/ 11611509 h 11611508"/>
                <a:gd name="connsiteX34" fmla="*/ 0 w 11622078"/>
                <a:gd name="connsiteY34" fmla="*/ 11298098 h 11611508"/>
                <a:gd name="connsiteX35" fmla="*/ 0 w 11622078"/>
                <a:gd name="connsiteY35" fmla="*/ 6590184 h 11611508"/>
                <a:gd name="connsiteX36" fmla="*/ 313971 w 11622078"/>
                <a:gd name="connsiteY36" fmla="*/ 6276751 h 11611508"/>
                <a:gd name="connsiteX37" fmla="*/ 662769 w 11622078"/>
                <a:gd name="connsiteY37" fmla="*/ 6276751 h 11611508"/>
                <a:gd name="connsiteX38" fmla="*/ 1423046 w 11622078"/>
                <a:gd name="connsiteY38" fmla="*/ 5630064 h 11611508"/>
                <a:gd name="connsiteX39" fmla="*/ 1773445 w 11622078"/>
                <a:gd name="connsiteY39" fmla="*/ 5482183 h 11611508"/>
                <a:gd name="connsiteX40" fmla="*/ 1580563 w 11622078"/>
                <a:gd name="connsiteY40" fmla="*/ 5323054 h 11611508"/>
                <a:gd name="connsiteX41" fmla="*/ 1308918 w 11622078"/>
                <a:gd name="connsiteY41" fmla="*/ 3955226 h 11611508"/>
                <a:gd name="connsiteX42" fmla="*/ 2468377 w 11622078"/>
                <a:gd name="connsiteY42" fmla="*/ 3179952 h 11611508"/>
                <a:gd name="connsiteX43" fmla="*/ 9336184 w 11622078"/>
                <a:gd name="connsiteY43" fmla="*/ 2913118 h 11611508"/>
                <a:gd name="connsiteX44" fmla="*/ 9119197 w 11622078"/>
                <a:gd name="connsiteY44" fmla="*/ 2854723 h 11611508"/>
                <a:gd name="connsiteX45" fmla="*/ 9177067 w 11622078"/>
                <a:gd name="connsiteY45" fmla="*/ 2637735 h 11611508"/>
                <a:gd name="connsiteX46" fmla="*/ 9760534 w 11622078"/>
                <a:gd name="connsiteY46" fmla="*/ 2300733 h 11611508"/>
                <a:gd name="connsiteX47" fmla="*/ 9761060 w 11622078"/>
                <a:gd name="connsiteY47" fmla="*/ 2300733 h 11611508"/>
                <a:gd name="connsiteX48" fmla="*/ 9978047 w 11622078"/>
                <a:gd name="connsiteY48" fmla="*/ 2359129 h 11611508"/>
                <a:gd name="connsiteX49" fmla="*/ 9919651 w 11622078"/>
                <a:gd name="connsiteY49" fmla="*/ 2576116 h 11611508"/>
                <a:gd name="connsiteX50" fmla="*/ 7973157 w 11622078"/>
                <a:gd name="connsiteY50" fmla="*/ 1432705 h 11611508"/>
                <a:gd name="connsiteX51" fmla="*/ 7876722 w 11622078"/>
                <a:gd name="connsiteY51" fmla="*/ 1514681 h 11611508"/>
                <a:gd name="connsiteX52" fmla="*/ 7750797 w 11622078"/>
                <a:gd name="connsiteY52" fmla="*/ 1499673 h 11611508"/>
                <a:gd name="connsiteX53" fmla="*/ 7675794 w 11622078"/>
                <a:gd name="connsiteY53" fmla="*/ 1398415 h 11611508"/>
                <a:gd name="connsiteX54" fmla="*/ 7698837 w 11622078"/>
                <a:gd name="connsiteY54" fmla="*/ 1274114 h 11611508"/>
                <a:gd name="connsiteX55" fmla="*/ 8035839 w 11622078"/>
                <a:gd name="connsiteY55" fmla="*/ 690646 h 11611508"/>
                <a:gd name="connsiteX56" fmla="*/ 8035301 w 11622078"/>
                <a:gd name="connsiteY56" fmla="*/ 690646 h 11611508"/>
                <a:gd name="connsiteX57" fmla="*/ 8252289 w 11622078"/>
                <a:gd name="connsiteY57" fmla="*/ 632251 h 11611508"/>
                <a:gd name="connsiteX58" fmla="*/ 8310685 w 11622078"/>
                <a:gd name="connsiteY58" fmla="*/ 849238 h 11611508"/>
                <a:gd name="connsiteX59" fmla="*/ 2609515 w 11622078"/>
                <a:gd name="connsiteY59" fmla="*/ 2637656 h 11611508"/>
                <a:gd name="connsiteX60" fmla="*/ 2667373 w 11622078"/>
                <a:gd name="connsiteY60" fmla="*/ 2854642 h 11611508"/>
                <a:gd name="connsiteX61" fmla="*/ 2450398 w 11622078"/>
                <a:gd name="connsiteY61" fmla="*/ 2913038 h 11611508"/>
                <a:gd name="connsiteX62" fmla="*/ 1865856 w 11622078"/>
                <a:gd name="connsiteY62" fmla="*/ 2576036 h 11611508"/>
                <a:gd name="connsiteX63" fmla="*/ 1807986 w 11622078"/>
                <a:gd name="connsiteY63" fmla="*/ 2358512 h 11611508"/>
                <a:gd name="connsiteX64" fmla="*/ 2025510 w 11622078"/>
                <a:gd name="connsiteY64" fmla="*/ 2300653 h 11611508"/>
                <a:gd name="connsiteX65" fmla="*/ 4089357 w 11622078"/>
                <a:gd name="connsiteY65" fmla="*/ 1274628 h 11611508"/>
                <a:gd name="connsiteX66" fmla="*/ 4030961 w 11622078"/>
                <a:gd name="connsiteY66" fmla="*/ 1492152 h 11611508"/>
                <a:gd name="connsiteX67" fmla="*/ 3813437 w 11622078"/>
                <a:gd name="connsiteY67" fmla="*/ 1433756 h 11611508"/>
                <a:gd name="connsiteX68" fmla="*/ 3476435 w 11622078"/>
                <a:gd name="connsiteY68" fmla="*/ 849215 h 11611508"/>
                <a:gd name="connsiteX69" fmla="*/ 3534831 w 11622078"/>
                <a:gd name="connsiteY69" fmla="*/ 631690 h 11611508"/>
                <a:gd name="connsiteX70" fmla="*/ 3752355 w 11622078"/>
                <a:gd name="connsiteY70" fmla="*/ 690623 h 11611508"/>
                <a:gd name="connsiteX71" fmla="*/ 6052917 w 11622078"/>
                <a:gd name="connsiteY71" fmla="*/ 833681 h 11611508"/>
                <a:gd name="connsiteX72" fmla="*/ 5893251 w 11622078"/>
                <a:gd name="connsiteY72" fmla="*/ 993347 h 11611508"/>
                <a:gd name="connsiteX73" fmla="*/ 5733585 w 11622078"/>
                <a:gd name="connsiteY73" fmla="*/ 833681 h 11611508"/>
                <a:gd name="connsiteX74" fmla="*/ 5733585 w 11622078"/>
                <a:gd name="connsiteY74" fmla="*/ 159666 h 11611508"/>
                <a:gd name="connsiteX75" fmla="*/ 5893251 w 11622078"/>
                <a:gd name="connsiteY75" fmla="*/ 0 h 11611508"/>
                <a:gd name="connsiteX76" fmla="*/ 6052917 w 11622078"/>
                <a:gd name="connsiteY76" fmla="*/ 159666 h 11611508"/>
                <a:gd name="connsiteX77" fmla="*/ 1870108 w 11622078"/>
                <a:gd name="connsiteY77" fmla="*/ 11126076 h 11611508"/>
                <a:gd name="connsiteX78" fmla="*/ 1870108 w 11622078"/>
                <a:gd name="connsiteY78" fmla="*/ 6596116 h 11611508"/>
                <a:gd name="connsiteX79" fmla="*/ 319514 w 11622078"/>
                <a:gd name="connsiteY79" fmla="*/ 6596116 h 11611508"/>
                <a:gd name="connsiteX80" fmla="*/ 319514 w 11622078"/>
                <a:gd name="connsiteY80" fmla="*/ 11293297 h 11611508"/>
                <a:gd name="connsiteX81" fmla="*/ 1870108 w 11622078"/>
                <a:gd name="connsiteY81" fmla="*/ 11293297 h 11611508"/>
                <a:gd name="connsiteX82" fmla="*/ 2188902 w 11622078"/>
                <a:gd name="connsiteY82" fmla="*/ 6604003 h 11611508"/>
                <a:gd name="connsiteX83" fmla="*/ 2858095 w 11622078"/>
                <a:gd name="connsiteY83" fmla="*/ 6604003 h 11611508"/>
                <a:gd name="connsiteX84" fmla="*/ 2858095 w 11622078"/>
                <a:gd name="connsiteY84" fmla="*/ 6603466 h 11611508"/>
                <a:gd name="connsiteX85" fmla="*/ 3000078 w 11622078"/>
                <a:gd name="connsiteY85" fmla="*/ 6622759 h 11611508"/>
                <a:gd name="connsiteX86" fmla="*/ 3357974 w 11622078"/>
                <a:gd name="connsiteY86" fmla="*/ 5906956 h 11611508"/>
                <a:gd name="connsiteX87" fmla="*/ 3008113 w 11622078"/>
                <a:gd name="connsiteY87" fmla="*/ 5766584 h 11611508"/>
                <a:gd name="connsiteX88" fmla="*/ 1080329 w 11622078"/>
                <a:gd name="connsiteY88" fmla="*/ 6276647 h 11611508"/>
                <a:gd name="connsiteX89" fmla="*/ 1874360 w 11622078"/>
                <a:gd name="connsiteY89" fmla="*/ 6276647 h 11611508"/>
                <a:gd name="connsiteX90" fmla="*/ 2188331 w 11622078"/>
                <a:gd name="connsiteY90" fmla="*/ 6590081 h 11611508"/>
                <a:gd name="connsiteX91" fmla="*/ 3062223 w 11622078"/>
                <a:gd name="connsiteY91" fmla="*/ 9253934 h 11611508"/>
                <a:gd name="connsiteX92" fmla="*/ 3047752 w 11622078"/>
                <a:gd name="connsiteY92" fmla="*/ 8578318 h 11611508"/>
                <a:gd name="connsiteX93" fmla="*/ 3047752 w 11622078"/>
                <a:gd name="connsiteY93" fmla="*/ 8553138 h 11611508"/>
                <a:gd name="connsiteX94" fmla="*/ 3047227 w 11622078"/>
                <a:gd name="connsiteY94" fmla="*/ 8551526 h 11611508"/>
                <a:gd name="connsiteX95" fmla="*/ 3047227 w 11622078"/>
                <a:gd name="connsiteY95" fmla="*/ 8525809 h 11611508"/>
                <a:gd name="connsiteX96" fmla="*/ 3063835 w 11622078"/>
                <a:gd name="connsiteY96" fmla="*/ 8317920 h 11611508"/>
                <a:gd name="connsiteX97" fmla="*/ 3063835 w 11622078"/>
                <a:gd name="connsiteY97" fmla="*/ 7126342 h 11611508"/>
                <a:gd name="connsiteX98" fmla="*/ 2859706 w 11622078"/>
                <a:gd name="connsiteY98" fmla="*/ 6922751 h 11611508"/>
                <a:gd name="connsiteX99" fmla="*/ 2188902 w 11622078"/>
                <a:gd name="connsiteY99" fmla="*/ 6922751 h 11611508"/>
                <a:gd name="connsiteX100" fmla="*/ 2188902 w 11622078"/>
                <a:gd name="connsiteY100" fmla="*/ 10966285 h 11611508"/>
                <a:gd name="connsiteX101" fmla="*/ 2858095 w 11622078"/>
                <a:gd name="connsiteY101" fmla="*/ 10966285 h 11611508"/>
                <a:gd name="connsiteX102" fmla="*/ 3061685 w 11622078"/>
                <a:gd name="connsiteY102" fmla="*/ 10762145 h 11611508"/>
                <a:gd name="connsiteX103" fmla="*/ 3381017 w 11622078"/>
                <a:gd name="connsiteY103" fmla="*/ 7494971 h 11611508"/>
                <a:gd name="connsiteX104" fmla="*/ 3504781 w 11622078"/>
                <a:gd name="connsiteY104" fmla="*/ 7494971 h 11611508"/>
                <a:gd name="connsiteX105" fmla="*/ 3726592 w 11622078"/>
                <a:gd name="connsiteY105" fmla="*/ 7305839 h 11611508"/>
                <a:gd name="connsiteX106" fmla="*/ 5306675 w 11622078"/>
                <a:gd name="connsiteY106" fmla="*/ 6822567 h 11611508"/>
                <a:gd name="connsiteX107" fmla="*/ 6344485 w 11622078"/>
                <a:gd name="connsiteY107" fmla="*/ 7011700 h 11611508"/>
                <a:gd name="connsiteX108" fmla="*/ 7108511 w 11622078"/>
                <a:gd name="connsiteY108" fmla="*/ 7494971 h 11611508"/>
                <a:gd name="connsiteX109" fmla="*/ 8631216 w 11622078"/>
                <a:gd name="connsiteY109" fmla="*/ 7494971 h 11611508"/>
                <a:gd name="connsiteX110" fmla="*/ 7426265 w 11622078"/>
                <a:gd name="connsiteY110" fmla="*/ 5344874 h 11611508"/>
                <a:gd name="connsiteX111" fmla="*/ 4981503 w 11622078"/>
                <a:gd name="connsiteY111" fmla="*/ 5031978 h 11611508"/>
                <a:gd name="connsiteX112" fmla="*/ 3273975 w 11622078"/>
                <a:gd name="connsiteY112" fmla="*/ 6809114 h 11611508"/>
                <a:gd name="connsiteX113" fmla="*/ 3381131 w 11622078"/>
                <a:gd name="connsiteY113" fmla="*/ 7126834 h 11611508"/>
                <a:gd name="connsiteX114" fmla="*/ 3381017 w 11622078"/>
                <a:gd name="connsiteY114" fmla="*/ 8345260 h 11611508"/>
                <a:gd name="connsiteX115" fmla="*/ 3381017 w 11622078"/>
                <a:gd name="connsiteY115" fmla="*/ 9305380 h 11611508"/>
                <a:gd name="connsiteX116" fmla="*/ 3401911 w 11622078"/>
                <a:gd name="connsiteY116" fmla="*/ 10232822 h 11611508"/>
                <a:gd name="connsiteX117" fmla="*/ 9004097 w 11622078"/>
                <a:gd name="connsiteY117" fmla="*/ 10199069 h 11611508"/>
                <a:gd name="connsiteX118" fmla="*/ 9386648 w 11622078"/>
                <a:gd name="connsiteY118" fmla="*/ 9932247 h 11611508"/>
                <a:gd name="connsiteX119" fmla="*/ 9533454 w 11622078"/>
                <a:gd name="connsiteY119" fmla="*/ 9777942 h 11611508"/>
                <a:gd name="connsiteX120" fmla="*/ 11161669 w 11622078"/>
                <a:gd name="connsiteY120" fmla="*/ 8245637 h 11611508"/>
                <a:gd name="connsiteX121" fmla="*/ 11251623 w 11622078"/>
                <a:gd name="connsiteY121" fmla="*/ 7693785 h 11611508"/>
                <a:gd name="connsiteX122" fmla="*/ 11113435 w 11622078"/>
                <a:gd name="connsiteY122" fmla="*/ 7482147 h 11611508"/>
                <a:gd name="connsiteX123" fmla="*/ 10919468 w 11622078"/>
                <a:gd name="connsiteY123" fmla="*/ 7342838 h 11611508"/>
                <a:gd name="connsiteX124" fmla="*/ 10381561 w 11622078"/>
                <a:gd name="connsiteY124" fmla="*/ 7474638 h 11611508"/>
                <a:gd name="connsiteX125" fmla="*/ 9254277 w 11622078"/>
                <a:gd name="connsiteY125" fmla="*/ 8605133 h 11611508"/>
                <a:gd name="connsiteX126" fmla="*/ 8361663 w 11622078"/>
                <a:gd name="connsiteY126" fmla="*/ 8949644 h 11611508"/>
                <a:gd name="connsiteX127" fmla="*/ 7973751 w 11622078"/>
                <a:gd name="connsiteY127" fmla="*/ 8929825 h 11611508"/>
                <a:gd name="connsiteX128" fmla="*/ 5676321 w 11622078"/>
                <a:gd name="connsiteY128" fmla="*/ 8926602 h 11611508"/>
                <a:gd name="connsiteX129" fmla="*/ 5675784 w 11622078"/>
                <a:gd name="connsiteY129" fmla="*/ 8926064 h 11611508"/>
                <a:gd name="connsiteX130" fmla="*/ 5517192 w 11622078"/>
                <a:gd name="connsiteY130" fmla="*/ 8767473 h 11611508"/>
                <a:gd name="connsiteX131" fmla="*/ 5675784 w 11622078"/>
                <a:gd name="connsiteY131" fmla="*/ 8608881 h 11611508"/>
                <a:gd name="connsiteX132" fmla="*/ 7981329 w 11622078"/>
                <a:gd name="connsiteY132" fmla="*/ 8612105 h 11611508"/>
                <a:gd name="connsiteX133" fmla="*/ 8190818 w 11622078"/>
                <a:gd name="connsiteY133" fmla="*/ 8611568 h 11611508"/>
                <a:gd name="connsiteX134" fmla="*/ 8588902 w 11622078"/>
                <a:gd name="connsiteY134" fmla="*/ 8211335 h 11611508"/>
                <a:gd name="connsiteX135" fmla="*/ 8218673 w 11622078"/>
                <a:gd name="connsiteY135" fmla="*/ 7814326 h 11611508"/>
                <a:gd name="connsiteX136" fmla="*/ 7549481 w 11622078"/>
                <a:gd name="connsiteY136" fmla="*/ 7814326 h 11611508"/>
                <a:gd name="connsiteX137" fmla="*/ 7052813 w 11622078"/>
                <a:gd name="connsiteY137" fmla="*/ 7814863 h 11611508"/>
                <a:gd name="connsiteX138" fmla="*/ 6926374 w 11622078"/>
                <a:gd name="connsiteY138" fmla="*/ 7764490 h 11611508"/>
                <a:gd name="connsiteX139" fmla="*/ 6229327 w 11622078"/>
                <a:gd name="connsiteY139" fmla="*/ 7308536 h 11611508"/>
                <a:gd name="connsiteX140" fmla="*/ 5306709 w 11622078"/>
                <a:gd name="connsiteY140" fmla="*/ 7141910 h 11611508"/>
                <a:gd name="connsiteX141" fmla="*/ 3915221 w 11622078"/>
                <a:gd name="connsiteY141" fmla="*/ 7563037 h 11611508"/>
                <a:gd name="connsiteX142" fmla="*/ 3381051 w 11622078"/>
                <a:gd name="connsiteY142" fmla="*/ 8345809 h 11611508"/>
                <a:gd name="connsiteX143" fmla="*/ 11190702 w 11622078"/>
                <a:gd name="connsiteY143" fmla="*/ 7131738 h 11611508"/>
                <a:gd name="connsiteX144" fmla="*/ 10271273 w 11622078"/>
                <a:gd name="connsiteY144" fmla="*/ 5942789 h 11611508"/>
                <a:gd name="connsiteX145" fmla="*/ 8778514 w 11622078"/>
                <a:gd name="connsiteY145" fmla="*/ 5766515 h 11611508"/>
                <a:gd name="connsiteX146" fmla="*/ 8429716 w 11622078"/>
                <a:gd name="connsiteY146" fmla="*/ 5906350 h 11611508"/>
                <a:gd name="connsiteX147" fmla="*/ 8949964 w 11622078"/>
                <a:gd name="connsiteY147" fmla="*/ 7494891 h 11611508"/>
                <a:gd name="connsiteX148" fmla="*/ 9912233 w 11622078"/>
                <a:gd name="connsiteY148" fmla="*/ 7494891 h 11611508"/>
                <a:gd name="connsiteX149" fmla="*/ 10156012 w 11622078"/>
                <a:gd name="connsiteY149" fmla="*/ 7249501 h 11611508"/>
                <a:gd name="connsiteX150" fmla="*/ 10156549 w 11622078"/>
                <a:gd name="connsiteY150" fmla="*/ 7249501 h 11611508"/>
                <a:gd name="connsiteX151" fmla="*/ 11046455 w 11622078"/>
                <a:gd name="connsiteY151" fmla="*/ 7049658 h 11611508"/>
                <a:gd name="connsiteX152" fmla="*/ 11190587 w 11622078"/>
                <a:gd name="connsiteY152" fmla="*/ 7130560 h 11611508"/>
                <a:gd name="connsiteX153" fmla="*/ 9594022 w 11622078"/>
                <a:gd name="connsiteY153" fmla="*/ 7814326 h 11611508"/>
                <a:gd name="connsiteX154" fmla="*/ 8785532 w 11622078"/>
                <a:gd name="connsiteY154" fmla="*/ 7814326 h 11611508"/>
                <a:gd name="connsiteX155" fmla="*/ 8906622 w 11622078"/>
                <a:gd name="connsiteY155" fmla="*/ 8211335 h 11611508"/>
                <a:gd name="connsiteX156" fmla="*/ 8831081 w 11622078"/>
                <a:gd name="connsiteY156" fmla="*/ 8531729 h 11611508"/>
                <a:gd name="connsiteX157" fmla="*/ 9029323 w 11622078"/>
                <a:gd name="connsiteY157" fmla="*/ 8381173 h 11611508"/>
                <a:gd name="connsiteX158" fmla="*/ 5893902 w 11622078"/>
                <a:gd name="connsiteY158" fmla="*/ 1843636 h 11611508"/>
                <a:gd name="connsiteX159" fmla="*/ 4562536 w 11622078"/>
                <a:gd name="connsiteY159" fmla="*/ 2935556 h 11611508"/>
                <a:gd name="connsiteX160" fmla="*/ 5373712 w 11622078"/>
                <a:gd name="connsiteY160" fmla="*/ 4454489 h 11611508"/>
                <a:gd name="connsiteX161" fmla="*/ 7021804 w 11622078"/>
                <a:gd name="connsiteY161" fmla="*/ 3955134 h 11611508"/>
                <a:gd name="connsiteX162" fmla="*/ 6853028 w 11622078"/>
                <a:gd name="connsiteY162" fmla="*/ 2241777 h 11611508"/>
                <a:gd name="connsiteX163" fmla="*/ 5893983 w 11622078"/>
                <a:gd name="connsiteY163" fmla="*/ 1843693 h 11611508"/>
                <a:gd name="connsiteX164" fmla="*/ 9318102 w 11622078"/>
                <a:gd name="connsiteY164" fmla="*/ 3498586 h 11611508"/>
                <a:gd name="connsiteX165" fmla="*/ 8398695 w 11622078"/>
                <a:gd name="connsiteY165" fmla="*/ 4252429 h 11611508"/>
                <a:gd name="connsiteX166" fmla="*/ 8959120 w 11622078"/>
                <a:gd name="connsiteY166" fmla="*/ 5301486 h 11611508"/>
                <a:gd name="connsiteX167" fmla="*/ 10096588 w 11622078"/>
                <a:gd name="connsiteY167" fmla="*/ 4956437 h 11611508"/>
                <a:gd name="connsiteX168" fmla="*/ 9980322 w 11622078"/>
                <a:gd name="connsiteY168" fmla="*/ 3772860 h 11611508"/>
                <a:gd name="connsiteX169" fmla="*/ 9318091 w 11622078"/>
                <a:gd name="connsiteY169" fmla="*/ 3498540 h 11611508"/>
                <a:gd name="connsiteX170" fmla="*/ 3130357 w 11622078"/>
                <a:gd name="connsiteY170" fmla="*/ 3772906 h 11611508"/>
                <a:gd name="connsiteX171" fmla="*/ 1948381 w 11622078"/>
                <a:gd name="connsiteY171" fmla="*/ 3656640 h 11611508"/>
                <a:gd name="connsiteX172" fmla="*/ 1603332 w 11622078"/>
                <a:gd name="connsiteY172" fmla="*/ 4793571 h 11611508"/>
                <a:gd name="connsiteX173" fmla="*/ 2651326 w 11622078"/>
                <a:gd name="connsiteY173" fmla="*/ 5353458 h 11611508"/>
                <a:gd name="connsiteX174" fmla="*/ 3404631 w 11622078"/>
                <a:gd name="connsiteY174" fmla="*/ 4435126 h 11611508"/>
                <a:gd name="connsiteX175" fmla="*/ 3130311 w 11622078"/>
                <a:gd name="connsiteY175" fmla="*/ 3772894 h 11611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Lst>
              <a:rect l="l" t="t" r="r" b="b"/>
              <a:pathLst>
                <a:path w="11622078" h="11611508">
                  <a:moveTo>
                    <a:pt x="2468583" y="3179941"/>
                  </a:moveTo>
                  <a:cubicBezTo>
                    <a:pt x="2975972" y="3180478"/>
                    <a:pt x="3433526" y="3486401"/>
                    <a:pt x="3627470" y="3955215"/>
                  </a:cubicBezTo>
                  <a:cubicBezTo>
                    <a:pt x="3821964" y="4424027"/>
                    <a:pt x="3714807" y="4964095"/>
                    <a:pt x="3356362" y="5323043"/>
                  </a:cubicBezTo>
                  <a:cubicBezTo>
                    <a:pt x="3297429" y="5382513"/>
                    <a:pt x="3232598" y="5435559"/>
                    <a:pt x="3162407" y="5482171"/>
                  </a:cubicBezTo>
                  <a:cubicBezTo>
                    <a:pt x="3297418" y="5525034"/>
                    <a:pt x="3428154" y="5581292"/>
                    <a:pt x="3552455" y="5649335"/>
                  </a:cubicBezTo>
                  <a:cubicBezTo>
                    <a:pt x="3951614" y="5175173"/>
                    <a:pt x="4484709" y="4832799"/>
                    <a:pt x="5081561" y="4667246"/>
                  </a:cubicBezTo>
                  <a:cubicBezTo>
                    <a:pt x="4413980" y="4297017"/>
                    <a:pt x="4081253" y="3522303"/>
                    <a:pt x="4272534" y="2783468"/>
                  </a:cubicBezTo>
                  <a:cubicBezTo>
                    <a:pt x="4463804" y="2044084"/>
                    <a:pt x="5130858" y="1528111"/>
                    <a:pt x="5893766" y="1528111"/>
                  </a:cubicBezTo>
                  <a:cubicBezTo>
                    <a:pt x="6657255" y="1528111"/>
                    <a:pt x="7324344" y="2044073"/>
                    <a:pt x="7515568" y="2783468"/>
                  </a:cubicBezTo>
                  <a:cubicBezTo>
                    <a:pt x="7706838" y="3522314"/>
                    <a:pt x="7374122" y="4297029"/>
                    <a:pt x="6706542" y="4667246"/>
                  </a:cubicBezTo>
                  <a:cubicBezTo>
                    <a:pt x="7217143" y="4808155"/>
                    <a:pt x="7682194" y="5079801"/>
                    <a:pt x="8056653" y="5454842"/>
                  </a:cubicBezTo>
                  <a:cubicBezTo>
                    <a:pt x="8119335" y="5516998"/>
                    <a:pt x="8178817" y="5581818"/>
                    <a:pt x="8235601" y="5649861"/>
                  </a:cubicBezTo>
                  <a:lnTo>
                    <a:pt x="8235601" y="5649324"/>
                  </a:lnTo>
                  <a:cubicBezTo>
                    <a:pt x="8359365" y="5581818"/>
                    <a:pt x="8489564" y="5525560"/>
                    <a:pt x="8624038" y="5482160"/>
                  </a:cubicBezTo>
                  <a:cubicBezTo>
                    <a:pt x="8554383" y="5436085"/>
                    <a:pt x="8490089" y="5383039"/>
                    <a:pt x="8431156" y="5323569"/>
                  </a:cubicBezTo>
                  <a:cubicBezTo>
                    <a:pt x="8071649" y="4964598"/>
                    <a:pt x="7963955" y="4423993"/>
                    <a:pt x="8158449" y="3954597"/>
                  </a:cubicBezTo>
                  <a:cubicBezTo>
                    <a:pt x="8352942" y="3485258"/>
                    <a:pt x="8811033" y="3178786"/>
                    <a:pt x="9318936" y="3178786"/>
                  </a:cubicBezTo>
                  <a:cubicBezTo>
                    <a:pt x="9826839" y="3178786"/>
                    <a:pt x="10284954" y="3485247"/>
                    <a:pt x="10479412" y="3954597"/>
                  </a:cubicBezTo>
                  <a:cubicBezTo>
                    <a:pt x="10673951" y="4423936"/>
                    <a:pt x="10566166" y="4964541"/>
                    <a:pt x="10206716" y="5323569"/>
                  </a:cubicBezTo>
                  <a:cubicBezTo>
                    <a:pt x="10148320" y="5383039"/>
                    <a:pt x="10083489" y="5436085"/>
                    <a:pt x="10013835" y="5482160"/>
                  </a:cubicBezTo>
                  <a:cubicBezTo>
                    <a:pt x="10467068" y="5629504"/>
                    <a:pt x="10861975" y="5916683"/>
                    <a:pt x="11142239" y="6301908"/>
                  </a:cubicBezTo>
                  <a:cubicBezTo>
                    <a:pt x="11422388" y="6687133"/>
                    <a:pt x="11573492" y="7151660"/>
                    <a:pt x="11573492" y="7628017"/>
                  </a:cubicBezTo>
                  <a:lnTo>
                    <a:pt x="11573492" y="7647848"/>
                  </a:lnTo>
                  <a:cubicBezTo>
                    <a:pt x="11681734" y="7938238"/>
                    <a:pt x="11605610" y="8265068"/>
                    <a:pt x="11380096" y="8477768"/>
                  </a:cubicBezTo>
                  <a:lnTo>
                    <a:pt x="9751299" y="10010074"/>
                  </a:lnTo>
                  <a:cubicBezTo>
                    <a:pt x="9706299" y="10053462"/>
                    <a:pt x="9664500" y="10098474"/>
                    <a:pt x="9622174" y="10145623"/>
                  </a:cubicBezTo>
                  <a:cubicBezTo>
                    <a:pt x="9456622" y="10328319"/>
                    <a:pt x="9287847" y="10515829"/>
                    <a:pt x="9005491" y="10516857"/>
                  </a:cubicBezTo>
                  <a:lnTo>
                    <a:pt x="3381360" y="10550690"/>
                  </a:lnTo>
                  <a:lnTo>
                    <a:pt x="3381360" y="10762259"/>
                  </a:lnTo>
                  <a:cubicBezTo>
                    <a:pt x="3380823" y="11051096"/>
                    <a:pt x="3147228" y="11285182"/>
                    <a:pt x="2858437" y="11285182"/>
                  </a:cubicBezTo>
                  <a:lnTo>
                    <a:pt x="2188708" y="11285182"/>
                  </a:lnTo>
                  <a:lnTo>
                    <a:pt x="2188708" y="11298098"/>
                  </a:lnTo>
                  <a:cubicBezTo>
                    <a:pt x="2188171" y="11471148"/>
                    <a:pt x="2047799" y="11611509"/>
                    <a:pt x="1874737" y="11611509"/>
                  </a:cubicBezTo>
                  <a:lnTo>
                    <a:pt x="313971" y="11611509"/>
                  </a:lnTo>
                  <a:cubicBezTo>
                    <a:pt x="140909" y="11611509"/>
                    <a:pt x="537" y="11471148"/>
                    <a:pt x="0" y="11298098"/>
                  </a:cubicBezTo>
                  <a:lnTo>
                    <a:pt x="0" y="6590184"/>
                  </a:lnTo>
                  <a:cubicBezTo>
                    <a:pt x="536" y="6417123"/>
                    <a:pt x="140909" y="6277288"/>
                    <a:pt x="313971" y="6276751"/>
                  </a:cubicBezTo>
                  <a:lnTo>
                    <a:pt x="662769" y="6276751"/>
                  </a:lnTo>
                  <a:cubicBezTo>
                    <a:pt x="864760" y="6007254"/>
                    <a:pt x="1124609" y="5785969"/>
                    <a:pt x="1423046" y="5630064"/>
                  </a:cubicBezTo>
                  <a:cubicBezTo>
                    <a:pt x="1535026" y="5570594"/>
                    <a:pt x="1652355" y="5521296"/>
                    <a:pt x="1773445" y="5482183"/>
                  </a:cubicBezTo>
                  <a:cubicBezTo>
                    <a:pt x="1703790" y="5435571"/>
                    <a:pt x="1638959" y="5382524"/>
                    <a:pt x="1580563" y="5323054"/>
                  </a:cubicBezTo>
                  <a:cubicBezTo>
                    <a:pt x="1221593" y="4964084"/>
                    <a:pt x="1114974" y="4424016"/>
                    <a:pt x="1308918" y="3955226"/>
                  </a:cubicBezTo>
                  <a:cubicBezTo>
                    <a:pt x="1503411" y="3486413"/>
                    <a:pt x="1960965" y="3180489"/>
                    <a:pt x="2468377" y="3179952"/>
                  </a:cubicBezTo>
                  <a:close/>
                  <a:moveTo>
                    <a:pt x="9336184" y="2913118"/>
                  </a:moveTo>
                  <a:cubicBezTo>
                    <a:pt x="9260106" y="2957056"/>
                    <a:pt x="9163122" y="2930801"/>
                    <a:pt x="9119197" y="2854723"/>
                  </a:cubicBezTo>
                  <a:cubicBezTo>
                    <a:pt x="9075260" y="2779170"/>
                    <a:pt x="9101515" y="2681661"/>
                    <a:pt x="9177067" y="2637735"/>
                  </a:cubicBezTo>
                  <a:lnTo>
                    <a:pt x="9760534" y="2300733"/>
                  </a:lnTo>
                  <a:lnTo>
                    <a:pt x="9761060" y="2300733"/>
                  </a:lnTo>
                  <a:cubicBezTo>
                    <a:pt x="9837150" y="2256796"/>
                    <a:pt x="9934122" y="2283051"/>
                    <a:pt x="9978047" y="2359129"/>
                  </a:cubicBezTo>
                  <a:cubicBezTo>
                    <a:pt x="10021972" y="2435207"/>
                    <a:pt x="9995729" y="2532191"/>
                    <a:pt x="9919651" y="2576116"/>
                  </a:cubicBezTo>
                  <a:close/>
                  <a:moveTo>
                    <a:pt x="7973157" y="1432705"/>
                  </a:moveTo>
                  <a:cubicBezTo>
                    <a:pt x="7953337" y="1472356"/>
                    <a:pt x="7918510" y="1501822"/>
                    <a:pt x="7876722" y="1514681"/>
                  </a:cubicBezTo>
                  <a:cubicBezTo>
                    <a:pt x="7834385" y="1527002"/>
                    <a:pt x="7788848" y="1521642"/>
                    <a:pt x="7750797" y="1499673"/>
                  </a:cubicBezTo>
                  <a:cubicBezTo>
                    <a:pt x="7713295" y="1477705"/>
                    <a:pt x="7685978" y="1441277"/>
                    <a:pt x="7675794" y="1398415"/>
                  </a:cubicBezTo>
                  <a:cubicBezTo>
                    <a:pt x="7666147" y="1355552"/>
                    <a:pt x="7674182" y="1310541"/>
                    <a:pt x="7698837" y="1274114"/>
                  </a:cubicBezTo>
                  <a:lnTo>
                    <a:pt x="8035839" y="690646"/>
                  </a:lnTo>
                  <a:lnTo>
                    <a:pt x="8035301" y="690646"/>
                  </a:lnTo>
                  <a:cubicBezTo>
                    <a:pt x="8079238" y="614568"/>
                    <a:pt x="8176748" y="588313"/>
                    <a:pt x="8252289" y="632251"/>
                  </a:cubicBezTo>
                  <a:cubicBezTo>
                    <a:pt x="8328367" y="676176"/>
                    <a:pt x="8354621" y="773159"/>
                    <a:pt x="8310685" y="849238"/>
                  </a:cubicBezTo>
                  <a:close/>
                  <a:moveTo>
                    <a:pt x="2609515" y="2637656"/>
                  </a:moveTo>
                  <a:cubicBezTo>
                    <a:pt x="2685056" y="2681592"/>
                    <a:pt x="2711310" y="2779102"/>
                    <a:pt x="2667373" y="2854642"/>
                  </a:cubicBezTo>
                  <a:cubicBezTo>
                    <a:pt x="2623448" y="2930721"/>
                    <a:pt x="2526464" y="2956975"/>
                    <a:pt x="2450398" y="2913038"/>
                  </a:cubicBezTo>
                  <a:lnTo>
                    <a:pt x="1865856" y="2576036"/>
                  </a:lnTo>
                  <a:cubicBezTo>
                    <a:pt x="1789767" y="2532111"/>
                    <a:pt x="1764049" y="2434590"/>
                    <a:pt x="1807986" y="2358512"/>
                  </a:cubicBezTo>
                  <a:cubicBezTo>
                    <a:pt x="1852460" y="2282434"/>
                    <a:pt x="1949432" y="2256717"/>
                    <a:pt x="2025510" y="2300653"/>
                  </a:cubicBezTo>
                  <a:close/>
                  <a:moveTo>
                    <a:pt x="4089357" y="1274628"/>
                  </a:moveTo>
                  <a:cubicBezTo>
                    <a:pt x="4133294" y="1350706"/>
                    <a:pt x="4107039" y="1448227"/>
                    <a:pt x="4030961" y="1492152"/>
                  </a:cubicBezTo>
                  <a:cubicBezTo>
                    <a:pt x="3954872" y="1536078"/>
                    <a:pt x="3857362" y="1509834"/>
                    <a:pt x="3813437" y="1433756"/>
                  </a:cubicBezTo>
                  <a:lnTo>
                    <a:pt x="3476435" y="849215"/>
                  </a:lnTo>
                  <a:cubicBezTo>
                    <a:pt x="3432498" y="773125"/>
                    <a:pt x="3458752" y="675616"/>
                    <a:pt x="3534831" y="631690"/>
                  </a:cubicBezTo>
                  <a:cubicBezTo>
                    <a:pt x="3611446" y="588291"/>
                    <a:pt x="3708429" y="614008"/>
                    <a:pt x="3752355" y="690623"/>
                  </a:cubicBezTo>
                  <a:close/>
                  <a:moveTo>
                    <a:pt x="6052917" y="833681"/>
                  </a:moveTo>
                  <a:cubicBezTo>
                    <a:pt x="6052917" y="922081"/>
                    <a:pt x="5981125" y="993347"/>
                    <a:pt x="5893251" y="993347"/>
                  </a:cubicBezTo>
                  <a:cubicBezTo>
                    <a:pt x="5805377" y="993347"/>
                    <a:pt x="5733585" y="922092"/>
                    <a:pt x="5733585" y="833681"/>
                  </a:cubicBezTo>
                  <a:lnTo>
                    <a:pt x="5733585" y="159666"/>
                  </a:lnTo>
                  <a:cubicBezTo>
                    <a:pt x="5733585" y="71261"/>
                    <a:pt x="5805377" y="0"/>
                    <a:pt x="5893251" y="0"/>
                  </a:cubicBezTo>
                  <a:cubicBezTo>
                    <a:pt x="5981125" y="0"/>
                    <a:pt x="6052917" y="71259"/>
                    <a:pt x="6052917" y="159666"/>
                  </a:cubicBezTo>
                  <a:close/>
                  <a:moveTo>
                    <a:pt x="1870108" y="11126076"/>
                  </a:moveTo>
                  <a:lnTo>
                    <a:pt x="1870108" y="6596116"/>
                  </a:lnTo>
                  <a:lnTo>
                    <a:pt x="319514" y="6596116"/>
                  </a:lnTo>
                  <a:lnTo>
                    <a:pt x="319514" y="11293297"/>
                  </a:lnTo>
                  <a:lnTo>
                    <a:pt x="1870108" y="11293297"/>
                  </a:lnTo>
                  <a:close/>
                  <a:moveTo>
                    <a:pt x="2188902" y="6604003"/>
                  </a:moveTo>
                  <a:lnTo>
                    <a:pt x="2858095" y="6604003"/>
                  </a:lnTo>
                  <a:lnTo>
                    <a:pt x="2858095" y="6603466"/>
                  </a:lnTo>
                  <a:cubicBezTo>
                    <a:pt x="2905780" y="6603466"/>
                    <a:pt x="2953466" y="6609901"/>
                    <a:pt x="3000078" y="6622759"/>
                  </a:cubicBezTo>
                  <a:cubicBezTo>
                    <a:pt x="3087414" y="6369333"/>
                    <a:pt x="3207967" y="6128766"/>
                    <a:pt x="3357974" y="5906956"/>
                  </a:cubicBezTo>
                  <a:cubicBezTo>
                    <a:pt x="3245994" y="5848548"/>
                    <a:pt x="3129191" y="5801400"/>
                    <a:pt x="3008113" y="5766584"/>
                  </a:cubicBezTo>
                  <a:cubicBezTo>
                    <a:pt x="2320702" y="5566741"/>
                    <a:pt x="1579135" y="5763361"/>
                    <a:pt x="1080329" y="6276647"/>
                  </a:cubicBezTo>
                  <a:lnTo>
                    <a:pt x="1874360" y="6276647"/>
                  </a:lnTo>
                  <a:cubicBezTo>
                    <a:pt x="2047421" y="6276647"/>
                    <a:pt x="2187793" y="6417019"/>
                    <a:pt x="2188331" y="6590081"/>
                  </a:cubicBezTo>
                  <a:close/>
                  <a:moveTo>
                    <a:pt x="3062223" y="9253934"/>
                  </a:moveTo>
                  <a:lnTo>
                    <a:pt x="3047752" y="8578318"/>
                  </a:lnTo>
                  <a:lnTo>
                    <a:pt x="3047752" y="8553138"/>
                  </a:lnTo>
                  <a:lnTo>
                    <a:pt x="3047227" y="8551526"/>
                  </a:lnTo>
                  <a:lnTo>
                    <a:pt x="3047227" y="8525809"/>
                  </a:lnTo>
                  <a:cubicBezTo>
                    <a:pt x="3047227" y="8456154"/>
                    <a:pt x="3052576" y="8386500"/>
                    <a:pt x="3063835" y="8317920"/>
                  </a:cubicBezTo>
                  <a:lnTo>
                    <a:pt x="3063835" y="7126342"/>
                  </a:lnTo>
                  <a:cubicBezTo>
                    <a:pt x="3063297" y="7013825"/>
                    <a:pt x="2972212" y="6923277"/>
                    <a:pt x="2859706" y="6922751"/>
                  </a:cubicBezTo>
                  <a:lnTo>
                    <a:pt x="2188902" y="6922751"/>
                  </a:lnTo>
                  <a:lnTo>
                    <a:pt x="2188902" y="10966285"/>
                  </a:lnTo>
                  <a:lnTo>
                    <a:pt x="2858095" y="10966285"/>
                  </a:lnTo>
                  <a:cubicBezTo>
                    <a:pt x="2970600" y="10965714"/>
                    <a:pt x="3061160" y="10874616"/>
                    <a:pt x="3061685" y="10762145"/>
                  </a:cubicBezTo>
                  <a:close/>
                  <a:moveTo>
                    <a:pt x="3381017" y="7494971"/>
                  </a:moveTo>
                  <a:lnTo>
                    <a:pt x="3504781" y="7494971"/>
                  </a:lnTo>
                  <a:cubicBezTo>
                    <a:pt x="3573898" y="7426391"/>
                    <a:pt x="3647839" y="7363172"/>
                    <a:pt x="3726592" y="7305839"/>
                  </a:cubicBezTo>
                  <a:cubicBezTo>
                    <a:pt x="4189507" y="6982759"/>
                    <a:pt x="4742433" y="6813995"/>
                    <a:pt x="5306675" y="6822567"/>
                  </a:cubicBezTo>
                  <a:cubicBezTo>
                    <a:pt x="5661359" y="6821493"/>
                    <a:pt x="6012832" y="6885250"/>
                    <a:pt x="6344485" y="7011700"/>
                  </a:cubicBezTo>
                  <a:cubicBezTo>
                    <a:pt x="6629526" y="7118856"/>
                    <a:pt x="6889376" y="7283345"/>
                    <a:pt x="7108511" y="7494971"/>
                  </a:cubicBezTo>
                  <a:lnTo>
                    <a:pt x="8631216" y="7494971"/>
                  </a:lnTo>
                  <a:cubicBezTo>
                    <a:pt x="8592640" y="6628075"/>
                    <a:pt x="8145258" y="5830306"/>
                    <a:pt x="7426265" y="5344874"/>
                  </a:cubicBezTo>
                  <a:cubicBezTo>
                    <a:pt x="6706713" y="4859453"/>
                    <a:pt x="5800233" y="4743187"/>
                    <a:pt x="4981503" y="5031978"/>
                  </a:cubicBezTo>
                  <a:cubicBezTo>
                    <a:pt x="4162783" y="5320768"/>
                    <a:pt x="3529550" y="5979776"/>
                    <a:pt x="3273975" y="6809114"/>
                  </a:cubicBezTo>
                  <a:cubicBezTo>
                    <a:pt x="3343630" y="6900200"/>
                    <a:pt x="3381131" y="7011642"/>
                    <a:pt x="3381131" y="7126834"/>
                  </a:cubicBezTo>
                  <a:close/>
                  <a:moveTo>
                    <a:pt x="3381017" y="8345260"/>
                  </a:moveTo>
                  <a:lnTo>
                    <a:pt x="3381017" y="9305380"/>
                  </a:lnTo>
                  <a:lnTo>
                    <a:pt x="3401911" y="10232822"/>
                  </a:lnTo>
                  <a:lnTo>
                    <a:pt x="9004097" y="10199069"/>
                  </a:lnTo>
                  <a:cubicBezTo>
                    <a:pt x="9146080" y="10198532"/>
                    <a:pt x="9267696" y="10063520"/>
                    <a:pt x="9386648" y="9932247"/>
                  </a:cubicBezTo>
                  <a:cubicBezTo>
                    <a:pt x="9435945" y="9878137"/>
                    <a:pt x="9484694" y="9823479"/>
                    <a:pt x="9533454" y="9777942"/>
                  </a:cubicBezTo>
                  <a:lnTo>
                    <a:pt x="11161669" y="8245637"/>
                  </a:lnTo>
                  <a:cubicBezTo>
                    <a:pt x="11307402" y="8100441"/>
                    <a:pt x="11343864" y="7877556"/>
                    <a:pt x="11251623" y="7693785"/>
                  </a:cubicBezTo>
                  <a:cubicBezTo>
                    <a:pt x="11218476" y="7615558"/>
                    <a:pt x="11171270" y="7544303"/>
                    <a:pt x="11113435" y="7482147"/>
                  </a:cubicBezTo>
                  <a:cubicBezTo>
                    <a:pt x="11058799" y="7423214"/>
                    <a:pt x="10992848" y="7376065"/>
                    <a:pt x="10919468" y="7342838"/>
                  </a:cubicBezTo>
                  <a:cubicBezTo>
                    <a:pt x="10730873" y="7264074"/>
                    <a:pt x="10512331" y="7317121"/>
                    <a:pt x="10381561" y="7474638"/>
                  </a:cubicBezTo>
                  <a:lnTo>
                    <a:pt x="9254277" y="8605133"/>
                  </a:lnTo>
                  <a:cubicBezTo>
                    <a:pt x="9021208" y="8845163"/>
                    <a:pt x="8695453" y="8971076"/>
                    <a:pt x="8361663" y="8949644"/>
                  </a:cubicBezTo>
                  <a:lnTo>
                    <a:pt x="7973751" y="8929825"/>
                  </a:lnTo>
                  <a:lnTo>
                    <a:pt x="5676321" y="8926602"/>
                  </a:lnTo>
                  <a:lnTo>
                    <a:pt x="5675784" y="8926064"/>
                  </a:lnTo>
                  <a:cubicBezTo>
                    <a:pt x="5588459" y="8926064"/>
                    <a:pt x="5517192" y="8855347"/>
                    <a:pt x="5517192" y="8767473"/>
                  </a:cubicBezTo>
                  <a:cubicBezTo>
                    <a:pt x="5517192" y="8679611"/>
                    <a:pt x="5588459" y="8608881"/>
                    <a:pt x="5675784" y="8608881"/>
                  </a:cubicBezTo>
                  <a:lnTo>
                    <a:pt x="7981329" y="8612105"/>
                  </a:lnTo>
                  <a:lnTo>
                    <a:pt x="8190818" y="8611568"/>
                  </a:lnTo>
                  <a:cubicBezTo>
                    <a:pt x="8410491" y="8609956"/>
                    <a:pt x="8587828" y="8431545"/>
                    <a:pt x="8588902" y="8211335"/>
                  </a:cubicBezTo>
                  <a:cubicBezTo>
                    <a:pt x="8587302" y="8002921"/>
                    <a:pt x="8426562" y="7830396"/>
                    <a:pt x="8218673" y="7814326"/>
                  </a:cubicBezTo>
                  <a:lnTo>
                    <a:pt x="7549481" y="7814326"/>
                  </a:lnTo>
                  <a:lnTo>
                    <a:pt x="7052813" y="7814863"/>
                  </a:lnTo>
                  <a:cubicBezTo>
                    <a:pt x="7005127" y="7818075"/>
                    <a:pt x="6958516" y="7799318"/>
                    <a:pt x="6926374" y="7764490"/>
                  </a:cubicBezTo>
                  <a:cubicBezTo>
                    <a:pt x="6731356" y="7562499"/>
                    <a:pt x="6492926" y="7406595"/>
                    <a:pt x="6229327" y="7308536"/>
                  </a:cubicBezTo>
                  <a:cubicBezTo>
                    <a:pt x="5934650" y="7196568"/>
                    <a:pt x="5621754" y="7140298"/>
                    <a:pt x="5306709" y="7141910"/>
                  </a:cubicBezTo>
                  <a:cubicBezTo>
                    <a:pt x="4810041" y="7132812"/>
                    <a:pt x="4323021" y="7280144"/>
                    <a:pt x="3915221" y="7563037"/>
                  </a:cubicBezTo>
                  <a:cubicBezTo>
                    <a:pt x="3643576" y="7746271"/>
                    <a:pt x="3452843" y="8026489"/>
                    <a:pt x="3381051" y="8345809"/>
                  </a:cubicBezTo>
                  <a:close/>
                  <a:moveTo>
                    <a:pt x="11190702" y="7131738"/>
                  </a:moveTo>
                  <a:cubicBezTo>
                    <a:pt x="11056170" y="6628109"/>
                    <a:pt x="10725044" y="6199484"/>
                    <a:pt x="10271273" y="5942789"/>
                  </a:cubicBezTo>
                  <a:cubicBezTo>
                    <a:pt x="9817467" y="5686151"/>
                    <a:pt x="9279537" y="5622394"/>
                    <a:pt x="8778514" y="5766515"/>
                  </a:cubicBezTo>
                  <a:cubicBezTo>
                    <a:pt x="8657962" y="5801880"/>
                    <a:pt x="8541159" y="5848491"/>
                    <a:pt x="8429716" y="5906350"/>
                  </a:cubicBezTo>
                  <a:cubicBezTo>
                    <a:pt x="8748510" y="6376763"/>
                    <a:pt x="8928533" y="6927015"/>
                    <a:pt x="8949964" y="7494891"/>
                  </a:cubicBezTo>
                  <a:lnTo>
                    <a:pt x="9912233" y="7494891"/>
                  </a:lnTo>
                  <a:lnTo>
                    <a:pt x="10156012" y="7249501"/>
                  </a:lnTo>
                  <a:lnTo>
                    <a:pt x="10156549" y="7249501"/>
                  </a:lnTo>
                  <a:cubicBezTo>
                    <a:pt x="10376759" y="6993937"/>
                    <a:pt x="10737845" y="6913024"/>
                    <a:pt x="11046455" y="7049658"/>
                  </a:cubicBezTo>
                  <a:cubicBezTo>
                    <a:pt x="11096861" y="7072164"/>
                    <a:pt x="11145096" y="7098945"/>
                    <a:pt x="11190587" y="7130560"/>
                  </a:cubicBezTo>
                  <a:close/>
                  <a:moveTo>
                    <a:pt x="9594022" y="7814326"/>
                  </a:moveTo>
                  <a:lnTo>
                    <a:pt x="8785532" y="7814326"/>
                  </a:lnTo>
                  <a:cubicBezTo>
                    <a:pt x="8864296" y="7931666"/>
                    <a:pt x="8906622" y="8069889"/>
                    <a:pt x="8906622" y="8211335"/>
                  </a:cubicBezTo>
                  <a:cubicBezTo>
                    <a:pt x="8907159" y="8322778"/>
                    <a:pt x="8881441" y="8432608"/>
                    <a:pt x="8831081" y="8531729"/>
                  </a:cubicBezTo>
                  <a:cubicBezTo>
                    <a:pt x="8903947" y="8491004"/>
                    <a:pt x="8970915" y="8440643"/>
                    <a:pt x="9029323" y="8381173"/>
                  </a:cubicBezTo>
                  <a:close/>
                  <a:moveTo>
                    <a:pt x="5893902" y="1843636"/>
                  </a:moveTo>
                  <a:cubicBezTo>
                    <a:pt x="5246141" y="1843636"/>
                    <a:pt x="4688952" y="2300653"/>
                    <a:pt x="4562536" y="2935556"/>
                  </a:cubicBezTo>
                  <a:cubicBezTo>
                    <a:pt x="4436120" y="3570458"/>
                    <a:pt x="4775774" y="4206457"/>
                    <a:pt x="5373712" y="4454489"/>
                  </a:cubicBezTo>
                  <a:cubicBezTo>
                    <a:pt x="5971638" y="4702554"/>
                    <a:pt x="6661759" y="4493602"/>
                    <a:pt x="7021804" y="3955134"/>
                  </a:cubicBezTo>
                  <a:cubicBezTo>
                    <a:pt x="7381311" y="3416678"/>
                    <a:pt x="7311120" y="2699206"/>
                    <a:pt x="6853028" y="2241777"/>
                  </a:cubicBezTo>
                  <a:cubicBezTo>
                    <a:pt x="6599065" y="1986214"/>
                    <a:pt x="6254028" y="1843156"/>
                    <a:pt x="5893983" y="1843693"/>
                  </a:cubicBezTo>
                  <a:close/>
                  <a:moveTo>
                    <a:pt x="9318102" y="3498586"/>
                  </a:moveTo>
                  <a:cubicBezTo>
                    <a:pt x="8871257" y="3498586"/>
                    <a:pt x="8486032" y="3814157"/>
                    <a:pt x="8398695" y="4252429"/>
                  </a:cubicBezTo>
                  <a:cubicBezTo>
                    <a:pt x="8311359" y="4691238"/>
                    <a:pt x="8546040" y="5130036"/>
                    <a:pt x="8959120" y="5301486"/>
                  </a:cubicBezTo>
                  <a:cubicBezTo>
                    <a:pt x="9372211" y="5472399"/>
                    <a:pt x="9848511" y="5327740"/>
                    <a:pt x="10096588" y="4956437"/>
                  </a:cubicBezTo>
                  <a:cubicBezTo>
                    <a:pt x="10345190" y="4584608"/>
                    <a:pt x="10296430" y="4089003"/>
                    <a:pt x="9980322" y="3772860"/>
                  </a:cubicBezTo>
                  <a:cubicBezTo>
                    <a:pt x="9805123" y="3597124"/>
                    <a:pt x="9566693" y="3498003"/>
                    <a:pt x="9318091" y="3498540"/>
                  </a:cubicBezTo>
                  <a:close/>
                  <a:moveTo>
                    <a:pt x="3130357" y="3772906"/>
                  </a:moveTo>
                  <a:cubicBezTo>
                    <a:pt x="2814786" y="3457335"/>
                    <a:pt x="2319718" y="3408575"/>
                    <a:pt x="1948381" y="3656640"/>
                  </a:cubicBezTo>
                  <a:cubicBezTo>
                    <a:pt x="1577089" y="3904705"/>
                    <a:pt x="1432419" y="4381016"/>
                    <a:pt x="1603332" y="4793571"/>
                  </a:cubicBezTo>
                  <a:cubicBezTo>
                    <a:pt x="1774782" y="5206125"/>
                    <a:pt x="2213054" y="5440794"/>
                    <a:pt x="2651326" y="5353458"/>
                  </a:cubicBezTo>
                  <a:cubicBezTo>
                    <a:pt x="3089598" y="5266121"/>
                    <a:pt x="3405169" y="4881433"/>
                    <a:pt x="3404631" y="4435126"/>
                  </a:cubicBezTo>
                  <a:cubicBezTo>
                    <a:pt x="3405169" y="4186523"/>
                    <a:pt x="3306585" y="3948105"/>
                    <a:pt x="3130311" y="3772894"/>
                  </a:cubicBezTo>
                  <a:close/>
                </a:path>
              </a:pathLst>
            </a:custGeom>
            <a:solidFill>
              <a:srgbClr val="FFFFFF"/>
            </a:solidFill>
            <a:ln w="11430" cap="flat">
              <a:noFill/>
              <a:prstDash val="solid"/>
              <a:miter/>
            </a:ln>
          </p:spPr>
          <p:txBody>
            <a:bodyPr rtlCol="0" anchor="ctr"/>
            <a:lstStyle/>
            <a:p>
              <a:endParaRPr lang="en-US"/>
            </a:p>
          </p:txBody>
        </p:sp>
      </p:grpSp>
      <p:grpSp>
        <p:nvGrpSpPr>
          <p:cNvPr id="16" name="Grupo 15">
            <a:extLst>
              <a:ext uri="{FF2B5EF4-FFF2-40B4-BE49-F238E27FC236}">
                <a16:creationId xmlns:a16="http://schemas.microsoft.com/office/drawing/2014/main" id="{B5D798E7-5759-11BC-446D-8B6EEA4E063E}"/>
              </a:ext>
            </a:extLst>
          </p:cNvPr>
          <p:cNvGrpSpPr/>
          <p:nvPr/>
        </p:nvGrpSpPr>
        <p:grpSpPr>
          <a:xfrm>
            <a:off x="2441098" y="9268817"/>
            <a:ext cx="5090160" cy="3444240"/>
            <a:chOff x="2441098" y="9268817"/>
            <a:chExt cx="5090160" cy="3444240"/>
          </a:xfrm>
        </p:grpSpPr>
        <p:sp>
          <p:nvSpPr>
            <p:cNvPr id="274" name="Brilliant Support"/>
            <p:cNvSpPr txBox="1">
              <a:spLocks/>
            </p:cNvSpPr>
            <p:nvPr/>
          </p:nvSpPr>
          <p:spPr>
            <a:xfrm>
              <a:off x="2954178" y="10983599"/>
              <a:ext cx="4064001" cy="157992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algn="ctr">
                <a:lnSpc>
                  <a:spcPct val="100000"/>
                </a:lnSpc>
                <a:defRPr sz="3200">
                  <a:solidFill>
                    <a:srgbClr val="FFFFFF"/>
                  </a:solidFill>
                  <a:latin typeface="DM Sans" pitchFamily="2" charset="0"/>
                </a:defRPr>
              </a:lvl1pPr>
            </a:lstStyle>
            <a:p>
              <a:r>
                <a:rPr lang="en-US" dirty="0"/>
                <a:t>Identifying areas for sweeping FinTech transformation.</a:t>
              </a:r>
            </a:p>
          </p:txBody>
        </p:sp>
        <p:sp>
          <p:nvSpPr>
            <p:cNvPr id="10" name="Rectangle: Rounded Corners 9">
              <a:extLst>
                <a:ext uri="{FF2B5EF4-FFF2-40B4-BE49-F238E27FC236}">
                  <a16:creationId xmlns:a16="http://schemas.microsoft.com/office/drawing/2014/main" id="{529BDDAD-C371-87DB-9695-FC22EEEB2060}"/>
                </a:ext>
              </a:extLst>
            </p:cNvPr>
            <p:cNvSpPr/>
            <p:nvPr/>
          </p:nvSpPr>
          <p:spPr>
            <a:xfrm>
              <a:off x="2441098" y="9268817"/>
              <a:ext cx="5090160" cy="3444240"/>
            </a:xfrm>
            <a:prstGeom prst="roundRect">
              <a:avLst/>
            </a:prstGeom>
            <a:noFill/>
            <a:ln w="12700" cap="flat">
              <a:gradFill>
                <a:gsLst>
                  <a:gs pos="0">
                    <a:srgbClr val="18D0F8"/>
                  </a:gs>
                  <a:gs pos="100000">
                    <a:srgbClr val="011832"/>
                  </a:gs>
                </a:gsLst>
                <a:lin ang="5400000" scaled="1"/>
              </a:gra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grpSp>
          <p:nvGrpSpPr>
            <p:cNvPr id="266" name="Group 265">
              <a:extLst>
                <a:ext uri="{FF2B5EF4-FFF2-40B4-BE49-F238E27FC236}">
                  <a16:creationId xmlns:a16="http://schemas.microsoft.com/office/drawing/2014/main" id="{431E2751-D74D-4858-C447-7D63F964843A}"/>
                </a:ext>
              </a:extLst>
            </p:cNvPr>
            <p:cNvGrpSpPr/>
            <p:nvPr/>
          </p:nvGrpSpPr>
          <p:grpSpPr>
            <a:xfrm>
              <a:off x="4470776" y="9652320"/>
              <a:ext cx="1030804" cy="1093548"/>
              <a:chOff x="6565708" y="889013"/>
              <a:chExt cx="11253100" cy="11938074"/>
            </a:xfrm>
            <a:solidFill>
              <a:srgbClr val="FFFFFF"/>
            </a:solidFill>
          </p:grpSpPr>
          <p:sp>
            <p:nvSpPr>
              <p:cNvPr id="262" name="Freeform: Shape 261">
                <a:extLst>
                  <a:ext uri="{FF2B5EF4-FFF2-40B4-BE49-F238E27FC236}">
                    <a16:creationId xmlns:a16="http://schemas.microsoft.com/office/drawing/2014/main" id="{EE7A72B9-4276-5406-5CD0-0B563B4EEB93}"/>
                  </a:ext>
                </a:extLst>
              </p:cNvPr>
              <p:cNvSpPr/>
              <p:nvPr/>
            </p:nvSpPr>
            <p:spPr>
              <a:xfrm>
                <a:off x="9024646" y="2031968"/>
                <a:ext cx="2448506" cy="508006"/>
              </a:xfrm>
              <a:custGeom>
                <a:avLst/>
                <a:gdLst>
                  <a:gd name="connsiteX0" fmla="*/ 253960 w 2448506"/>
                  <a:gd name="connsiteY0" fmla="*/ 508006 h 508006"/>
                  <a:gd name="connsiteX1" fmla="*/ 2194546 w 2448506"/>
                  <a:gd name="connsiteY1" fmla="*/ 508006 h 508006"/>
                  <a:gd name="connsiteX2" fmla="*/ 2414482 w 2448506"/>
                  <a:gd name="connsiteY2" fmla="*/ 380985 h 508006"/>
                  <a:gd name="connsiteX3" fmla="*/ 2414482 w 2448506"/>
                  <a:gd name="connsiteY3" fmla="*/ 127022 h 508006"/>
                  <a:gd name="connsiteX4" fmla="*/ 2194546 w 2448506"/>
                  <a:gd name="connsiteY4" fmla="*/ 0 h 508006"/>
                  <a:gd name="connsiteX5" fmla="*/ 253960 w 2448506"/>
                  <a:gd name="connsiteY5" fmla="*/ 0 h 508006"/>
                  <a:gd name="connsiteX6" fmla="*/ 34024 w 2448506"/>
                  <a:gd name="connsiteY6" fmla="*/ 127022 h 508006"/>
                  <a:gd name="connsiteX7" fmla="*/ 34024 w 2448506"/>
                  <a:gd name="connsiteY7" fmla="*/ 380985 h 508006"/>
                  <a:gd name="connsiteX8" fmla="*/ 253960 w 2448506"/>
                  <a:gd name="connsiteY8" fmla="*/ 508006 h 508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48506" h="508006">
                    <a:moveTo>
                      <a:pt x="253960" y="508006"/>
                    </a:moveTo>
                    <a:lnTo>
                      <a:pt x="2194546" y="508006"/>
                    </a:lnTo>
                    <a:cubicBezTo>
                      <a:pt x="2285277" y="508006"/>
                      <a:pt x="2369117" y="459612"/>
                      <a:pt x="2414482" y="380985"/>
                    </a:cubicBezTo>
                    <a:cubicBezTo>
                      <a:pt x="2459848" y="302404"/>
                      <a:pt x="2459848" y="205603"/>
                      <a:pt x="2414482" y="127022"/>
                    </a:cubicBezTo>
                    <a:cubicBezTo>
                      <a:pt x="2369117" y="48395"/>
                      <a:pt x="2285266" y="0"/>
                      <a:pt x="2194546" y="0"/>
                    </a:cubicBezTo>
                    <a:lnTo>
                      <a:pt x="253960" y="0"/>
                    </a:lnTo>
                    <a:cubicBezTo>
                      <a:pt x="163229" y="0"/>
                      <a:pt x="79390" y="48395"/>
                      <a:pt x="34024" y="127022"/>
                    </a:cubicBezTo>
                    <a:cubicBezTo>
                      <a:pt x="-11341" y="205603"/>
                      <a:pt x="-11341" y="302404"/>
                      <a:pt x="34024" y="380985"/>
                    </a:cubicBezTo>
                    <a:cubicBezTo>
                      <a:pt x="79390" y="459612"/>
                      <a:pt x="163241" y="508006"/>
                      <a:pt x="253960" y="508006"/>
                    </a:cubicBezTo>
                    <a:close/>
                  </a:path>
                </a:pathLst>
              </a:custGeom>
              <a:grpFill/>
              <a:ln w="11430" cap="flat">
                <a:noFill/>
                <a:prstDash val="solid"/>
                <a:miter/>
              </a:ln>
            </p:spPr>
            <p:txBody>
              <a:bodyPr rtlCol="0" anchor="ctr"/>
              <a:lstStyle/>
              <a:p>
                <a:endParaRPr lang="en-US"/>
              </a:p>
            </p:txBody>
          </p:sp>
          <p:sp>
            <p:nvSpPr>
              <p:cNvPr id="263" name="Freeform: Shape 262">
                <a:extLst>
                  <a:ext uri="{FF2B5EF4-FFF2-40B4-BE49-F238E27FC236}">
                    <a16:creationId xmlns:a16="http://schemas.microsoft.com/office/drawing/2014/main" id="{1EDB4981-323E-6C11-FE48-301CD75DA4F5}"/>
                  </a:ext>
                </a:extLst>
              </p:cNvPr>
              <p:cNvSpPr/>
              <p:nvPr/>
            </p:nvSpPr>
            <p:spPr>
              <a:xfrm>
                <a:off x="9023366" y="10018966"/>
                <a:ext cx="2449831" cy="1678952"/>
              </a:xfrm>
              <a:custGeom>
                <a:avLst/>
                <a:gdLst>
                  <a:gd name="connsiteX0" fmla="*/ 1610382 w 2449831"/>
                  <a:gd name="connsiteY0" fmla="*/ 0 h 1678952"/>
                  <a:gd name="connsiteX1" fmla="*/ 839485 w 2449831"/>
                  <a:gd name="connsiteY1" fmla="*/ 0 h 1678952"/>
                  <a:gd name="connsiteX2" fmla="*/ 112480 w 2449831"/>
                  <a:gd name="connsiteY2" fmla="*/ 419744 h 1678952"/>
                  <a:gd name="connsiteX3" fmla="*/ 112480 w 2449831"/>
                  <a:gd name="connsiteY3" fmla="*/ 1259221 h 1678952"/>
                  <a:gd name="connsiteX4" fmla="*/ 839485 w 2449831"/>
                  <a:gd name="connsiteY4" fmla="*/ 1678953 h 1678952"/>
                  <a:gd name="connsiteX5" fmla="*/ 1610382 w 2449831"/>
                  <a:gd name="connsiteY5" fmla="*/ 1678953 h 1678952"/>
                  <a:gd name="connsiteX6" fmla="*/ 2337352 w 2449831"/>
                  <a:gd name="connsiteY6" fmla="*/ 1259221 h 1678952"/>
                  <a:gd name="connsiteX7" fmla="*/ 2337352 w 2449831"/>
                  <a:gd name="connsiteY7" fmla="*/ 419744 h 1678952"/>
                  <a:gd name="connsiteX8" fmla="*/ 1610382 w 2449831"/>
                  <a:gd name="connsiteY8" fmla="*/ 0 h 1678952"/>
                  <a:gd name="connsiteX9" fmla="*/ 1610382 w 2449831"/>
                  <a:gd name="connsiteY9" fmla="*/ 1171004 h 1678952"/>
                  <a:gd name="connsiteX10" fmla="*/ 839485 w 2449831"/>
                  <a:gd name="connsiteY10" fmla="*/ 1171004 h 1678952"/>
                  <a:gd name="connsiteX11" fmla="*/ 552443 w 2449831"/>
                  <a:gd name="connsiteY11" fmla="*/ 1005269 h 1678952"/>
                  <a:gd name="connsiteX12" fmla="*/ 552443 w 2449831"/>
                  <a:gd name="connsiteY12" fmla="*/ 673799 h 1678952"/>
                  <a:gd name="connsiteX13" fmla="*/ 839485 w 2449831"/>
                  <a:gd name="connsiteY13" fmla="*/ 508064 h 1678952"/>
                  <a:gd name="connsiteX14" fmla="*/ 1610382 w 2449831"/>
                  <a:gd name="connsiteY14" fmla="*/ 508064 h 1678952"/>
                  <a:gd name="connsiteX15" fmla="*/ 1897423 w 2449831"/>
                  <a:gd name="connsiteY15" fmla="*/ 673799 h 1678952"/>
                  <a:gd name="connsiteX16" fmla="*/ 1897423 w 2449831"/>
                  <a:gd name="connsiteY16" fmla="*/ 1005269 h 1678952"/>
                  <a:gd name="connsiteX17" fmla="*/ 1610382 w 2449831"/>
                  <a:gd name="connsiteY17" fmla="*/ 1171004 h 1678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49831" h="1678952">
                    <a:moveTo>
                      <a:pt x="1610382" y="0"/>
                    </a:moveTo>
                    <a:lnTo>
                      <a:pt x="839485" y="0"/>
                    </a:lnTo>
                    <a:cubicBezTo>
                      <a:pt x="539585" y="0"/>
                      <a:pt x="262453" y="160020"/>
                      <a:pt x="112480" y="419744"/>
                    </a:cubicBezTo>
                    <a:cubicBezTo>
                      <a:pt x="-37493" y="679468"/>
                      <a:pt x="-37493" y="999508"/>
                      <a:pt x="112480" y="1259221"/>
                    </a:cubicBezTo>
                    <a:cubicBezTo>
                      <a:pt x="262453" y="1518933"/>
                      <a:pt x="539585" y="1678953"/>
                      <a:pt x="839485" y="1678953"/>
                    </a:cubicBezTo>
                    <a:lnTo>
                      <a:pt x="1610382" y="1678953"/>
                    </a:lnTo>
                    <a:cubicBezTo>
                      <a:pt x="1910282" y="1678953"/>
                      <a:pt x="2187413" y="1518933"/>
                      <a:pt x="2337352" y="1259221"/>
                    </a:cubicBezTo>
                    <a:cubicBezTo>
                      <a:pt x="2487325" y="999496"/>
                      <a:pt x="2487325" y="679456"/>
                      <a:pt x="2337352" y="419744"/>
                    </a:cubicBezTo>
                    <a:cubicBezTo>
                      <a:pt x="2187425" y="160020"/>
                      <a:pt x="1910293" y="0"/>
                      <a:pt x="1610382" y="0"/>
                    </a:cubicBezTo>
                    <a:close/>
                    <a:moveTo>
                      <a:pt x="1610382" y="1171004"/>
                    </a:moveTo>
                    <a:lnTo>
                      <a:pt x="839485" y="1171004"/>
                    </a:lnTo>
                    <a:cubicBezTo>
                      <a:pt x="721082" y="1171004"/>
                      <a:pt x="611639" y="1107830"/>
                      <a:pt x="552443" y="1005269"/>
                    </a:cubicBezTo>
                    <a:cubicBezTo>
                      <a:pt x="493190" y="902707"/>
                      <a:pt x="493190" y="776360"/>
                      <a:pt x="552443" y="673799"/>
                    </a:cubicBezTo>
                    <a:cubicBezTo>
                      <a:pt x="611651" y="571237"/>
                      <a:pt x="721082" y="508064"/>
                      <a:pt x="839485" y="508064"/>
                    </a:cubicBezTo>
                    <a:lnTo>
                      <a:pt x="1610382" y="508064"/>
                    </a:lnTo>
                    <a:cubicBezTo>
                      <a:pt x="1728785" y="508064"/>
                      <a:pt x="1838227" y="571237"/>
                      <a:pt x="1897423" y="673799"/>
                    </a:cubicBezTo>
                    <a:cubicBezTo>
                      <a:pt x="1956619" y="776360"/>
                      <a:pt x="1956631" y="902707"/>
                      <a:pt x="1897423" y="1005269"/>
                    </a:cubicBezTo>
                    <a:cubicBezTo>
                      <a:pt x="1838216" y="1107830"/>
                      <a:pt x="1728785" y="1171004"/>
                      <a:pt x="1610382" y="1171004"/>
                    </a:cubicBezTo>
                    <a:close/>
                  </a:path>
                </a:pathLst>
              </a:custGeom>
              <a:grpFill/>
              <a:ln w="11430" cap="flat">
                <a:noFill/>
                <a:prstDash val="solid"/>
                <a:miter/>
              </a:ln>
            </p:spPr>
            <p:txBody>
              <a:bodyPr rtlCol="0" anchor="ctr"/>
              <a:lstStyle/>
              <a:p>
                <a:endParaRPr lang="en-US"/>
              </a:p>
            </p:txBody>
          </p:sp>
          <p:sp>
            <p:nvSpPr>
              <p:cNvPr id="264" name="Freeform: Shape 263">
                <a:extLst>
                  <a:ext uri="{FF2B5EF4-FFF2-40B4-BE49-F238E27FC236}">
                    <a16:creationId xmlns:a16="http://schemas.microsoft.com/office/drawing/2014/main" id="{011E1482-58BA-E2E9-50EF-083F5E7FF822}"/>
                  </a:ext>
                </a:extLst>
              </p:cNvPr>
              <p:cNvSpPr/>
              <p:nvPr/>
            </p:nvSpPr>
            <p:spPr>
              <a:xfrm>
                <a:off x="6565708" y="889013"/>
                <a:ext cx="11253100" cy="11938074"/>
              </a:xfrm>
              <a:custGeom>
                <a:avLst/>
                <a:gdLst>
                  <a:gd name="connsiteX0" fmla="*/ 11239564 w 11253100"/>
                  <a:gd name="connsiteY0" fmla="*/ 8171204 h 11938074"/>
                  <a:gd name="connsiteX1" fmla="*/ 10946270 w 11253100"/>
                  <a:gd name="connsiteY1" fmla="*/ 7721594 h 11938074"/>
                  <a:gd name="connsiteX2" fmla="*/ 8801157 w 11253100"/>
                  <a:gd name="connsiteY2" fmla="*/ 6261069 h 11938074"/>
                  <a:gd name="connsiteX3" fmla="*/ 8684846 w 11253100"/>
                  <a:gd name="connsiteY3" fmla="*/ 4504506 h 11938074"/>
                  <a:gd name="connsiteX4" fmla="*/ 7592115 w 11253100"/>
                  <a:gd name="connsiteY4" fmla="*/ 3124219 h 11938074"/>
                  <a:gd name="connsiteX5" fmla="*/ 7362269 w 11253100"/>
                  <a:gd name="connsiteY5" fmla="*/ 2981973 h 11938074"/>
                  <a:gd name="connsiteX6" fmla="*/ 7362269 w 11253100"/>
                  <a:gd name="connsiteY6" fmla="*/ 1188720 h 11938074"/>
                  <a:gd name="connsiteX7" fmla="*/ 7015037 w 11253100"/>
                  <a:gd name="connsiteY7" fmla="*/ 349861 h 11938074"/>
                  <a:gd name="connsiteX8" fmla="*/ 6177344 w 11253100"/>
                  <a:gd name="connsiteY8" fmla="*/ 0 h 11938074"/>
                  <a:gd name="connsiteX9" fmla="*/ 1188720 w 11253100"/>
                  <a:gd name="connsiteY9" fmla="*/ 0 h 11938074"/>
                  <a:gd name="connsiteX10" fmla="*/ 348524 w 11253100"/>
                  <a:gd name="connsiteY10" fmla="*/ 348524 h 11938074"/>
                  <a:gd name="connsiteX11" fmla="*/ 0 w 11253100"/>
                  <a:gd name="connsiteY11" fmla="*/ 1188720 h 11938074"/>
                  <a:gd name="connsiteX12" fmla="*/ 0 w 11253100"/>
                  <a:gd name="connsiteY12" fmla="*/ 10749355 h 11938074"/>
                  <a:gd name="connsiteX13" fmla="*/ 348524 w 11253100"/>
                  <a:gd name="connsiteY13" fmla="*/ 11589574 h 11938074"/>
                  <a:gd name="connsiteX14" fmla="*/ 1188720 w 11253100"/>
                  <a:gd name="connsiteY14" fmla="*/ 11938075 h 11938074"/>
                  <a:gd name="connsiteX15" fmla="*/ 6177344 w 11253100"/>
                  <a:gd name="connsiteY15" fmla="*/ 11938075 h 11938074"/>
                  <a:gd name="connsiteX16" fmla="*/ 7017540 w 11253100"/>
                  <a:gd name="connsiteY16" fmla="*/ 11589574 h 11938074"/>
                  <a:gd name="connsiteX17" fmla="*/ 7366064 w 11253100"/>
                  <a:gd name="connsiteY17" fmla="*/ 10749355 h 11938074"/>
                  <a:gd name="connsiteX18" fmla="*/ 7366064 w 11253100"/>
                  <a:gd name="connsiteY18" fmla="*/ 8152219 h 11938074"/>
                  <a:gd name="connsiteX19" fmla="*/ 7620073 w 11253100"/>
                  <a:gd name="connsiteY19" fmla="*/ 7990954 h 11938074"/>
                  <a:gd name="connsiteX20" fmla="*/ 9766398 w 11253100"/>
                  <a:gd name="connsiteY20" fmla="*/ 9451478 h 11938074"/>
                  <a:gd name="connsiteX21" fmla="*/ 10160104 w 11253100"/>
                  <a:gd name="connsiteY21" fmla="*/ 9578454 h 11938074"/>
                  <a:gd name="connsiteX22" fmla="*/ 10287103 w 11253100"/>
                  <a:gd name="connsiteY22" fmla="*/ 9565778 h 11938074"/>
                  <a:gd name="connsiteX23" fmla="*/ 10741789 w 11253100"/>
                  <a:gd name="connsiteY23" fmla="*/ 9271148 h 11938074"/>
                  <a:gd name="connsiteX24" fmla="*/ 11130409 w 11253100"/>
                  <a:gd name="connsiteY24" fmla="*/ 8702196 h 11938074"/>
                  <a:gd name="connsiteX25" fmla="*/ 11130409 w 11253100"/>
                  <a:gd name="connsiteY25" fmla="*/ 8702151 h 11938074"/>
                  <a:gd name="connsiteX26" fmla="*/ 11239564 w 11253100"/>
                  <a:gd name="connsiteY26" fmla="*/ 8171330 h 11938074"/>
                  <a:gd name="connsiteX27" fmla="*/ 6858103 w 11253100"/>
                  <a:gd name="connsiteY27" fmla="*/ 10749240 h 11938074"/>
                  <a:gd name="connsiteX28" fmla="*/ 6658752 w 11253100"/>
                  <a:gd name="connsiteY28" fmla="*/ 11230557 h 11938074"/>
                  <a:gd name="connsiteX29" fmla="*/ 6177401 w 11253100"/>
                  <a:gd name="connsiteY29" fmla="*/ 11429897 h 11938074"/>
                  <a:gd name="connsiteX30" fmla="*/ 1188777 w 11253100"/>
                  <a:gd name="connsiteY30" fmla="*/ 11429897 h 11938074"/>
                  <a:gd name="connsiteX31" fmla="*/ 707426 w 11253100"/>
                  <a:gd name="connsiteY31" fmla="*/ 11230557 h 11938074"/>
                  <a:gd name="connsiteX32" fmla="*/ 508075 w 11253100"/>
                  <a:gd name="connsiteY32" fmla="*/ 10749240 h 11938074"/>
                  <a:gd name="connsiteX33" fmla="*/ 508075 w 11253100"/>
                  <a:gd name="connsiteY33" fmla="*/ 1188617 h 11938074"/>
                  <a:gd name="connsiteX34" fmla="*/ 707426 w 11253100"/>
                  <a:gd name="connsiteY34" fmla="*/ 707266 h 11938074"/>
                  <a:gd name="connsiteX35" fmla="*/ 1188777 w 11253100"/>
                  <a:gd name="connsiteY35" fmla="*/ 507915 h 11938074"/>
                  <a:gd name="connsiteX36" fmla="*/ 6177401 w 11253100"/>
                  <a:gd name="connsiteY36" fmla="*/ 507915 h 11938074"/>
                  <a:gd name="connsiteX37" fmla="*/ 6658752 w 11253100"/>
                  <a:gd name="connsiteY37" fmla="*/ 707266 h 11938074"/>
                  <a:gd name="connsiteX38" fmla="*/ 6858103 w 11253100"/>
                  <a:gd name="connsiteY38" fmla="*/ 1188617 h 11938074"/>
                  <a:gd name="connsiteX39" fmla="*/ 6858103 w 11253100"/>
                  <a:gd name="connsiteY39" fmla="*/ 2758299 h 11938074"/>
                  <a:gd name="connsiteX40" fmla="*/ 5177779 w 11253100"/>
                  <a:gd name="connsiteY40" fmla="*/ 2707618 h 11938074"/>
                  <a:gd name="connsiteX41" fmla="*/ 3741256 w 11253100"/>
                  <a:gd name="connsiteY41" fmla="*/ 3580722 h 11938074"/>
                  <a:gd name="connsiteX42" fmla="*/ 3012457 w 11253100"/>
                  <a:gd name="connsiteY42" fmla="*/ 5095654 h 11938074"/>
                  <a:gd name="connsiteX43" fmla="*/ 3226860 w 11253100"/>
                  <a:gd name="connsiteY43" fmla="*/ 6762949 h 11938074"/>
                  <a:gd name="connsiteX44" fmla="*/ 4315214 w 11253100"/>
                  <a:gd name="connsiteY44" fmla="*/ 8044137 h 11938074"/>
                  <a:gd name="connsiteX45" fmla="*/ 5925930 w 11253100"/>
                  <a:gd name="connsiteY45" fmla="*/ 8525397 h 11938074"/>
                  <a:gd name="connsiteX46" fmla="*/ 6858103 w 11253100"/>
                  <a:gd name="connsiteY46" fmla="*/ 8374258 h 11938074"/>
                  <a:gd name="connsiteX47" fmla="*/ 4549243 w 11253100"/>
                  <a:gd name="connsiteY47" fmla="*/ 7592046 h 11938074"/>
                  <a:gd name="connsiteX48" fmla="*/ 3522417 w 11253100"/>
                  <a:gd name="connsiteY48" fmla="*/ 6023393 h 11938074"/>
                  <a:gd name="connsiteX49" fmla="*/ 3905368 w 11253100"/>
                  <a:gd name="connsiteY49" fmla="*/ 4188078 h 11938074"/>
                  <a:gd name="connsiteX50" fmla="*/ 5473793 w 11253100"/>
                  <a:gd name="connsiteY50" fmla="*/ 3160944 h 11938074"/>
                  <a:gd name="connsiteX51" fmla="*/ 5934788 w 11253100"/>
                  <a:gd name="connsiteY51" fmla="*/ 3117773 h 11938074"/>
                  <a:gd name="connsiteX52" fmla="*/ 7362966 w 11253100"/>
                  <a:gd name="connsiteY52" fmla="*/ 3581316 h 11938074"/>
                  <a:gd name="connsiteX53" fmla="*/ 8252403 w 11253100"/>
                  <a:gd name="connsiteY53" fmla="*/ 4790953 h 11938074"/>
                  <a:gd name="connsiteX54" fmla="*/ 8269148 w 11253100"/>
                  <a:gd name="connsiteY54" fmla="*/ 6292284 h 11938074"/>
                  <a:gd name="connsiteX55" fmla="*/ 7406858 w 11253100"/>
                  <a:gd name="connsiteY55" fmla="*/ 7521466 h 11938074"/>
                  <a:gd name="connsiteX56" fmla="*/ 5989423 w 11253100"/>
                  <a:gd name="connsiteY56" fmla="*/ 8016705 h 11938074"/>
                  <a:gd name="connsiteX57" fmla="*/ 4549243 w 11253100"/>
                  <a:gd name="connsiteY57" fmla="*/ 7592012 h 11938074"/>
                  <a:gd name="connsiteX58" fmla="*/ 10706240 w 11253100"/>
                  <a:gd name="connsiteY58" fmla="*/ 8411212 h 11938074"/>
                  <a:gd name="connsiteX59" fmla="*/ 10325164 w 11253100"/>
                  <a:gd name="connsiteY59" fmla="*/ 8980162 h 11938074"/>
                  <a:gd name="connsiteX60" fmla="*/ 10198235 w 11253100"/>
                  <a:gd name="connsiteY60" fmla="*/ 9061418 h 11938074"/>
                  <a:gd name="connsiteX61" fmla="*/ 10052194 w 11253100"/>
                  <a:gd name="connsiteY61" fmla="*/ 9030969 h 11938074"/>
                  <a:gd name="connsiteX62" fmla="*/ 8029084 w 11253100"/>
                  <a:gd name="connsiteY62" fmla="*/ 7651711 h 11938074"/>
                  <a:gd name="connsiteX63" fmla="*/ 8374532 w 11253100"/>
                  <a:gd name="connsiteY63" fmla="*/ 7238939 h 11938074"/>
                  <a:gd name="connsiteX64" fmla="*/ 8636131 w 11253100"/>
                  <a:gd name="connsiteY64" fmla="*/ 6765269 h 11938074"/>
                  <a:gd name="connsiteX65" fmla="*/ 10659263 w 11253100"/>
                  <a:gd name="connsiteY65" fmla="*/ 8140640 h 11938074"/>
                  <a:gd name="connsiteX66" fmla="*/ 10740530 w 11253100"/>
                  <a:gd name="connsiteY66" fmla="*/ 8267616 h 11938074"/>
                  <a:gd name="connsiteX67" fmla="*/ 10706240 w 11253100"/>
                  <a:gd name="connsiteY67" fmla="*/ 8411166 h 11938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1253100" h="11938074">
                    <a:moveTo>
                      <a:pt x="11239564" y="8171204"/>
                    </a:moveTo>
                    <a:cubicBezTo>
                      <a:pt x="11206075" y="7988016"/>
                      <a:pt x="11100348" y="7825984"/>
                      <a:pt x="10946270" y="7721594"/>
                    </a:cubicBezTo>
                    <a:lnTo>
                      <a:pt x="8801157" y="6261069"/>
                    </a:lnTo>
                    <a:cubicBezTo>
                      <a:pt x="8941357" y="5677292"/>
                      <a:pt x="8900770" y="5064690"/>
                      <a:pt x="8684846" y="4504506"/>
                    </a:cubicBezTo>
                    <a:cubicBezTo>
                      <a:pt x="8468921" y="3944253"/>
                      <a:pt x="8087857" y="3462901"/>
                      <a:pt x="7592115" y="3124219"/>
                    </a:cubicBezTo>
                    <a:cubicBezTo>
                      <a:pt x="7517191" y="3073413"/>
                      <a:pt x="7440976" y="3026435"/>
                      <a:pt x="7362269" y="2981973"/>
                    </a:cubicBezTo>
                    <a:lnTo>
                      <a:pt x="7362269" y="1188720"/>
                    </a:lnTo>
                    <a:cubicBezTo>
                      <a:pt x="7361915" y="874212"/>
                      <a:pt x="7237076" y="572620"/>
                      <a:pt x="7015037" y="349861"/>
                    </a:cubicBezTo>
                    <a:cubicBezTo>
                      <a:pt x="6793044" y="127159"/>
                      <a:pt x="6491851" y="1337"/>
                      <a:pt x="6177344" y="0"/>
                    </a:cubicBezTo>
                    <a:lnTo>
                      <a:pt x="1188720" y="0"/>
                    </a:lnTo>
                    <a:cubicBezTo>
                      <a:pt x="873549" y="357"/>
                      <a:pt x="571409" y="125684"/>
                      <a:pt x="348524" y="348524"/>
                    </a:cubicBezTo>
                    <a:cubicBezTo>
                      <a:pt x="125684" y="571409"/>
                      <a:pt x="354" y="873549"/>
                      <a:pt x="0" y="1188720"/>
                    </a:cubicBezTo>
                    <a:lnTo>
                      <a:pt x="0" y="10749355"/>
                    </a:lnTo>
                    <a:cubicBezTo>
                      <a:pt x="354" y="11064481"/>
                      <a:pt x="125684" y="11366689"/>
                      <a:pt x="348524" y="11589574"/>
                    </a:cubicBezTo>
                    <a:cubicBezTo>
                      <a:pt x="571409" y="11812345"/>
                      <a:pt x="873549" y="11937731"/>
                      <a:pt x="1188720" y="11938075"/>
                    </a:cubicBezTo>
                    <a:lnTo>
                      <a:pt x="6177344" y="11938075"/>
                    </a:lnTo>
                    <a:cubicBezTo>
                      <a:pt x="6492514" y="11937731"/>
                      <a:pt x="6794655" y="11812345"/>
                      <a:pt x="7017540" y="11589574"/>
                    </a:cubicBezTo>
                    <a:cubicBezTo>
                      <a:pt x="7240380" y="11366689"/>
                      <a:pt x="7365709" y="11064481"/>
                      <a:pt x="7366064" y="10749355"/>
                    </a:cubicBezTo>
                    <a:lnTo>
                      <a:pt x="7366064" y="8152219"/>
                    </a:lnTo>
                    <a:cubicBezTo>
                      <a:pt x="7453355" y="8102704"/>
                      <a:pt x="7538097" y="8048858"/>
                      <a:pt x="7620073" y="7990954"/>
                    </a:cubicBezTo>
                    <a:lnTo>
                      <a:pt x="9766398" y="9451478"/>
                    </a:lnTo>
                    <a:cubicBezTo>
                      <a:pt x="9881818" y="9532517"/>
                      <a:pt x="10019058" y="9576763"/>
                      <a:pt x="10160104" y="9578454"/>
                    </a:cubicBezTo>
                    <a:cubicBezTo>
                      <a:pt x="10202750" y="9578363"/>
                      <a:pt x="10245269" y="9574122"/>
                      <a:pt x="10287103" y="9565778"/>
                    </a:cubicBezTo>
                    <a:cubicBezTo>
                      <a:pt x="10472155" y="9532997"/>
                      <a:pt x="10636176" y="9426698"/>
                      <a:pt x="10741789" y="9271148"/>
                    </a:cubicBezTo>
                    <a:lnTo>
                      <a:pt x="11130409" y="8702196"/>
                    </a:lnTo>
                    <a:lnTo>
                      <a:pt x="11130409" y="8702151"/>
                    </a:lnTo>
                    <a:cubicBezTo>
                      <a:pt x="11237165" y="8547308"/>
                      <a:pt x="11276483" y="8355765"/>
                      <a:pt x="11239564" y="8171330"/>
                    </a:cubicBezTo>
                    <a:close/>
                    <a:moveTo>
                      <a:pt x="6858103" y="10749240"/>
                    </a:moveTo>
                    <a:cubicBezTo>
                      <a:pt x="6858103" y="10929720"/>
                      <a:pt x="6786403" y="11102885"/>
                      <a:pt x="6658752" y="11230557"/>
                    </a:cubicBezTo>
                    <a:cubicBezTo>
                      <a:pt x="6531056" y="11358231"/>
                      <a:pt x="6357915" y="11429897"/>
                      <a:pt x="6177401" y="11429897"/>
                    </a:cubicBezTo>
                    <a:lnTo>
                      <a:pt x="1188777" y="11429897"/>
                    </a:lnTo>
                    <a:cubicBezTo>
                      <a:pt x="1008263" y="11429897"/>
                      <a:pt x="835121" y="11358231"/>
                      <a:pt x="707426" y="11230557"/>
                    </a:cubicBezTo>
                    <a:cubicBezTo>
                      <a:pt x="579775" y="11102885"/>
                      <a:pt x="508075" y="10929720"/>
                      <a:pt x="508075" y="10749240"/>
                    </a:cubicBezTo>
                    <a:lnTo>
                      <a:pt x="508075" y="1188617"/>
                    </a:lnTo>
                    <a:cubicBezTo>
                      <a:pt x="508075" y="1008103"/>
                      <a:pt x="579775" y="834961"/>
                      <a:pt x="707426" y="707266"/>
                    </a:cubicBezTo>
                    <a:cubicBezTo>
                      <a:pt x="835121" y="579615"/>
                      <a:pt x="1008263" y="507915"/>
                      <a:pt x="1188777" y="507915"/>
                    </a:cubicBezTo>
                    <a:lnTo>
                      <a:pt x="6177401" y="507915"/>
                    </a:lnTo>
                    <a:cubicBezTo>
                      <a:pt x="6357915" y="507915"/>
                      <a:pt x="6531056" y="579615"/>
                      <a:pt x="6658752" y="707266"/>
                    </a:cubicBezTo>
                    <a:cubicBezTo>
                      <a:pt x="6786403" y="834961"/>
                      <a:pt x="6858103" y="1008103"/>
                      <a:pt x="6858103" y="1188617"/>
                    </a:cubicBezTo>
                    <a:lnTo>
                      <a:pt x="6858103" y="2758299"/>
                    </a:lnTo>
                    <a:cubicBezTo>
                      <a:pt x="6314686" y="2579260"/>
                      <a:pt x="5731048" y="2561669"/>
                      <a:pt x="5177779" y="2707618"/>
                    </a:cubicBezTo>
                    <a:cubicBezTo>
                      <a:pt x="4624590" y="2853580"/>
                      <a:pt x="4125544" y="3156875"/>
                      <a:pt x="3741256" y="3580722"/>
                    </a:cubicBezTo>
                    <a:cubicBezTo>
                      <a:pt x="3356922" y="4004569"/>
                      <a:pt x="3103771" y="4530795"/>
                      <a:pt x="3012457" y="5095654"/>
                    </a:cubicBezTo>
                    <a:cubicBezTo>
                      <a:pt x="2921154" y="5660457"/>
                      <a:pt x="2995620" y="6239683"/>
                      <a:pt x="3226860" y="6762949"/>
                    </a:cubicBezTo>
                    <a:cubicBezTo>
                      <a:pt x="3458089" y="7286317"/>
                      <a:pt x="3836137" y="7731378"/>
                      <a:pt x="4315214" y="8044137"/>
                    </a:cubicBezTo>
                    <a:cubicBezTo>
                      <a:pt x="4794245" y="8356942"/>
                      <a:pt x="5353732" y="8524151"/>
                      <a:pt x="5925930" y="8525397"/>
                    </a:cubicBezTo>
                    <a:cubicBezTo>
                      <a:pt x="6242712" y="8524825"/>
                      <a:pt x="6557345" y="8473791"/>
                      <a:pt x="6858103" y="8374258"/>
                    </a:cubicBezTo>
                    <a:close/>
                    <a:moveTo>
                      <a:pt x="4549243" y="7592046"/>
                    </a:moveTo>
                    <a:cubicBezTo>
                      <a:pt x="4012524" y="7226023"/>
                      <a:pt x="3643153" y="6661747"/>
                      <a:pt x="3522417" y="6023393"/>
                    </a:cubicBezTo>
                    <a:cubicBezTo>
                      <a:pt x="3401648" y="5385050"/>
                      <a:pt x="3539380" y="4724831"/>
                      <a:pt x="3905368" y="4188078"/>
                    </a:cubicBezTo>
                    <a:cubicBezTo>
                      <a:pt x="4271311" y="3651268"/>
                      <a:pt x="4835484" y="3281805"/>
                      <a:pt x="5473793" y="3160944"/>
                    </a:cubicBezTo>
                    <a:cubicBezTo>
                      <a:pt x="5625778" y="3132186"/>
                      <a:pt x="5780128" y="3117727"/>
                      <a:pt x="5934788" y="3117773"/>
                    </a:cubicBezTo>
                    <a:cubicBezTo>
                      <a:pt x="6447617" y="3119018"/>
                      <a:pt x="6947097" y="3281142"/>
                      <a:pt x="7362966" y="3581316"/>
                    </a:cubicBezTo>
                    <a:cubicBezTo>
                      <a:pt x="7778732" y="3881491"/>
                      <a:pt x="8089846" y="4304572"/>
                      <a:pt x="8252403" y="4790953"/>
                    </a:cubicBezTo>
                    <a:cubicBezTo>
                      <a:pt x="8414972" y="5277312"/>
                      <a:pt x="8420812" y="5802417"/>
                      <a:pt x="8269148" y="6292284"/>
                    </a:cubicBezTo>
                    <a:cubicBezTo>
                      <a:pt x="8117438" y="6782117"/>
                      <a:pt x="7815834" y="7212045"/>
                      <a:pt x="7406858" y="7521466"/>
                    </a:cubicBezTo>
                    <a:cubicBezTo>
                      <a:pt x="6997835" y="7830830"/>
                      <a:pt x="6502059" y="8004075"/>
                      <a:pt x="5989423" y="8016705"/>
                    </a:cubicBezTo>
                    <a:cubicBezTo>
                      <a:pt x="5476765" y="8029335"/>
                      <a:pt x="4973045" y="7880791"/>
                      <a:pt x="4549243" y="7592012"/>
                    </a:cubicBezTo>
                    <a:close/>
                    <a:moveTo>
                      <a:pt x="10706240" y="8411212"/>
                    </a:moveTo>
                    <a:lnTo>
                      <a:pt x="10325164" y="8980162"/>
                    </a:lnTo>
                    <a:cubicBezTo>
                      <a:pt x="10296018" y="9023654"/>
                      <a:pt x="10249956" y="9053120"/>
                      <a:pt x="10198235" y="9061418"/>
                    </a:cubicBezTo>
                    <a:cubicBezTo>
                      <a:pt x="10147428" y="9070711"/>
                      <a:pt x="10095056" y="9059772"/>
                      <a:pt x="10052194" y="9030969"/>
                    </a:cubicBezTo>
                    <a:lnTo>
                      <a:pt x="8029084" y="7651711"/>
                    </a:lnTo>
                    <a:cubicBezTo>
                      <a:pt x="8156425" y="7524815"/>
                      <a:pt x="8272063" y="7386672"/>
                      <a:pt x="8374532" y="7238939"/>
                    </a:cubicBezTo>
                    <a:cubicBezTo>
                      <a:pt x="8475391" y="7089012"/>
                      <a:pt x="8562944" y="6930512"/>
                      <a:pt x="8636131" y="6765269"/>
                    </a:cubicBezTo>
                    <a:lnTo>
                      <a:pt x="10659263" y="8140640"/>
                    </a:lnTo>
                    <a:cubicBezTo>
                      <a:pt x="10702812" y="8169890"/>
                      <a:pt x="10732187" y="8215873"/>
                      <a:pt x="10740530" y="8267616"/>
                    </a:cubicBezTo>
                    <a:cubicBezTo>
                      <a:pt x="10747960" y="8318114"/>
                      <a:pt x="10735731" y="8369503"/>
                      <a:pt x="10706240" y="8411166"/>
                    </a:cubicBezTo>
                    <a:close/>
                  </a:path>
                </a:pathLst>
              </a:custGeom>
              <a:grpFill/>
              <a:ln w="11430" cap="flat">
                <a:noFill/>
                <a:prstDash val="solid"/>
                <a:miter/>
              </a:ln>
            </p:spPr>
            <p:txBody>
              <a:bodyPr rtlCol="0" anchor="ctr"/>
              <a:lstStyle/>
              <a:p>
                <a:endParaRPr lang="en-US"/>
              </a:p>
            </p:txBody>
          </p:sp>
          <p:sp>
            <p:nvSpPr>
              <p:cNvPr id="265" name="Freeform: Shape 264">
                <a:extLst>
                  <a:ext uri="{FF2B5EF4-FFF2-40B4-BE49-F238E27FC236}">
                    <a16:creationId xmlns:a16="http://schemas.microsoft.com/office/drawing/2014/main" id="{BC1CA487-76E4-55C2-4A1B-7148A2D30B1B}"/>
                  </a:ext>
                </a:extLst>
              </p:cNvPr>
              <p:cNvSpPr/>
              <p:nvPr/>
            </p:nvSpPr>
            <p:spPr>
              <a:xfrm>
                <a:off x="10625592" y="4579946"/>
                <a:ext cx="3744048" cy="3748675"/>
              </a:xfrm>
              <a:custGeom>
                <a:avLst/>
                <a:gdLst>
                  <a:gd name="connsiteX0" fmla="*/ 1521944 w 3744048"/>
                  <a:gd name="connsiteY0" fmla="*/ 37774 h 3748675"/>
                  <a:gd name="connsiteX1" fmla="*/ 375630 w 3744048"/>
                  <a:gd name="connsiteY1" fmla="*/ 751886 h 3748675"/>
                  <a:gd name="connsiteX2" fmla="*/ 8178 w 3744048"/>
                  <a:gd name="connsiteY2" fmla="*/ 2051477 h 3748675"/>
                  <a:gd name="connsiteX3" fmla="*/ 610848 w 3744048"/>
                  <a:gd name="connsiteY3" fmla="*/ 3260085 h 3748675"/>
                  <a:gd name="connsiteX4" fmla="*/ 1869977 w 3744048"/>
                  <a:gd name="connsiteY4" fmla="*/ 3748672 h 3748675"/>
                  <a:gd name="connsiteX5" fmla="*/ 2217963 w 3744048"/>
                  <a:gd name="connsiteY5" fmla="*/ 3715628 h 3748675"/>
                  <a:gd name="connsiteX6" fmla="*/ 3418113 w 3744048"/>
                  <a:gd name="connsiteY6" fmla="*/ 2930216 h 3748675"/>
                  <a:gd name="connsiteX7" fmla="*/ 3711453 w 3744048"/>
                  <a:gd name="connsiteY7" fmla="*/ 1526154 h 3748675"/>
                  <a:gd name="connsiteX8" fmla="*/ 2925994 w 3744048"/>
                  <a:gd name="connsiteY8" fmla="*/ 325890 h 3748675"/>
                  <a:gd name="connsiteX9" fmla="*/ 1521933 w 3744048"/>
                  <a:gd name="connsiteY9" fmla="*/ 32596 h 3748675"/>
                  <a:gd name="connsiteX10" fmla="*/ 2996415 w 3744048"/>
                  <a:gd name="connsiteY10" fmla="*/ 2645071 h 3748675"/>
                  <a:gd name="connsiteX11" fmla="*/ 2123940 w 3744048"/>
                  <a:gd name="connsiteY11" fmla="*/ 3216571 h 3748675"/>
                  <a:gd name="connsiteX12" fmla="*/ 857039 w 3744048"/>
                  <a:gd name="connsiteY12" fmla="*/ 2754948 h 3748675"/>
                  <a:gd name="connsiteX13" fmla="*/ 605888 w 3744048"/>
                  <a:gd name="connsiteY13" fmla="*/ 1430211 h 3748675"/>
                  <a:gd name="connsiteX14" fmla="*/ 1615922 w 3744048"/>
                  <a:gd name="connsiteY14" fmla="*/ 536933 h 3748675"/>
                  <a:gd name="connsiteX15" fmla="*/ 1869931 w 3744048"/>
                  <a:gd name="connsiteY15" fmla="*/ 514073 h 3748675"/>
                  <a:gd name="connsiteX16" fmla="*/ 2771735 w 3744048"/>
                  <a:gd name="connsiteY16" fmla="*/ 855316 h 3748675"/>
                  <a:gd name="connsiteX17" fmla="*/ 3221929 w 3744048"/>
                  <a:gd name="connsiteY17" fmla="*/ 1707972 h 3748675"/>
                  <a:gd name="connsiteX18" fmla="*/ 2995157 w 3744048"/>
                  <a:gd name="connsiteY18" fmla="*/ 2645094 h 374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44048" h="3748675">
                    <a:moveTo>
                      <a:pt x="1521944" y="37774"/>
                    </a:moveTo>
                    <a:cubicBezTo>
                      <a:pt x="1064299" y="124882"/>
                      <a:pt x="655585" y="379508"/>
                      <a:pt x="375630" y="751886"/>
                    </a:cubicBezTo>
                    <a:cubicBezTo>
                      <a:pt x="95732" y="1124298"/>
                      <a:pt x="-35313" y="1587659"/>
                      <a:pt x="8178" y="2051477"/>
                    </a:cubicBezTo>
                    <a:cubicBezTo>
                      <a:pt x="51715" y="2515329"/>
                      <a:pt x="266554" y="2946274"/>
                      <a:pt x="610848" y="3260085"/>
                    </a:cubicBezTo>
                    <a:cubicBezTo>
                      <a:pt x="955131" y="3573919"/>
                      <a:pt x="1404067" y="3748135"/>
                      <a:pt x="1869977" y="3748672"/>
                    </a:cubicBezTo>
                    <a:cubicBezTo>
                      <a:pt x="1986780" y="3748901"/>
                      <a:pt x="2103309" y="3737825"/>
                      <a:pt x="2217963" y="3715628"/>
                    </a:cubicBezTo>
                    <a:cubicBezTo>
                      <a:pt x="2706367" y="3623342"/>
                      <a:pt x="3138078" y="3340804"/>
                      <a:pt x="3418113" y="2930216"/>
                    </a:cubicBezTo>
                    <a:cubicBezTo>
                      <a:pt x="3698240" y="2519581"/>
                      <a:pt x="3803739" y="2014570"/>
                      <a:pt x="3711453" y="1526154"/>
                    </a:cubicBezTo>
                    <a:cubicBezTo>
                      <a:pt x="3619167" y="1037750"/>
                      <a:pt x="3336629" y="606039"/>
                      <a:pt x="2925994" y="325890"/>
                    </a:cubicBezTo>
                    <a:cubicBezTo>
                      <a:pt x="2515406" y="45809"/>
                      <a:pt x="2010349" y="-59690"/>
                      <a:pt x="1521933" y="32596"/>
                    </a:cubicBezTo>
                    <a:close/>
                    <a:moveTo>
                      <a:pt x="2996415" y="2645071"/>
                    </a:moveTo>
                    <a:cubicBezTo>
                      <a:pt x="2794024" y="2944881"/>
                      <a:pt x="2479653" y="3150803"/>
                      <a:pt x="2123940" y="3216571"/>
                    </a:cubicBezTo>
                    <a:cubicBezTo>
                      <a:pt x="1649823" y="3296810"/>
                      <a:pt x="1168461" y="3121382"/>
                      <a:pt x="857039" y="2754948"/>
                    </a:cubicBezTo>
                    <a:cubicBezTo>
                      <a:pt x="545663" y="2388514"/>
                      <a:pt x="450245" y="1885148"/>
                      <a:pt x="605888" y="1430211"/>
                    </a:cubicBezTo>
                    <a:cubicBezTo>
                      <a:pt x="761575" y="975194"/>
                      <a:pt x="1145326" y="635826"/>
                      <a:pt x="1615922" y="536933"/>
                    </a:cubicBezTo>
                    <a:cubicBezTo>
                      <a:pt x="1699773" y="521800"/>
                      <a:pt x="1784777" y="514165"/>
                      <a:pt x="1869931" y="514073"/>
                    </a:cubicBezTo>
                    <a:cubicBezTo>
                      <a:pt x="2202076" y="514119"/>
                      <a:pt x="2522778" y="635471"/>
                      <a:pt x="2771735" y="855316"/>
                    </a:cubicBezTo>
                    <a:cubicBezTo>
                      <a:pt x="3020692" y="1075161"/>
                      <a:pt x="3180804" y="1378376"/>
                      <a:pt x="3221929" y="1707972"/>
                    </a:cubicBezTo>
                    <a:cubicBezTo>
                      <a:pt x="3263100" y="2037567"/>
                      <a:pt x="3182415" y="2370820"/>
                      <a:pt x="2995157" y="2645094"/>
                    </a:cubicBezTo>
                    <a:close/>
                  </a:path>
                </a:pathLst>
              </a:custGeom>
              <a:grpFill/>
              <a:ln w="11430" cap="flat">
                <a:noFill/>
                <a:prstDash val="solid"/>
                <a:miter/>
              </a:ln>
            </p:spPr>
            <p:txBody>
              <a:bodyPr rtlCol="0" anchor="ctr"/>
              <a:lstStyle/>
              <a:p>
                <a:endParaRPr lang="en-US"/>
              </a:p>
            </p:txBody>
          </p:sp>
        </p:grpSp>
      </p:grpSp>
      <p:grpSp>
        <p:nvGrpSpPr>
          <p:cNvPr id="17" name="Grupo 16">
            <a:extLst>
              <a:ext uri="{FF2B5EF4-FFF2-40B4-BE49-F238E27FC236}">
                <a16:creationId xmlns:a16="http://schemas.microsoft.com/office/drawing/2014/main" id="{8F6EC699-E88D-E06E-768B-E19C4E955195}"/>
              </a:ext>
            </a:extLst>
          </p:cNvPr>
          <p:cNvGrpSpPr/>
          <p:nvPr/>
        </p:nvGrpSpPr>
        <p:grpSpPr>
          <a:xfrm>
            <a:off x="8950333" y="9268817"/>
            <a:ext cx="5090160" cy="3444240"/>
            <a:chOff x="8950333" y="9268817"/>
            <a:chExt cx="5090160" cy="3444240"/>
          </a:xfrm>
        </p:grpSpPr>
        <p:sp>
          <p:nvSpPr>
            <p:cNvPr id="256" name="Stacks Overflow"/>
            <p:cNvSpPr txBox="1">
              <a:spLocks/>
            </p:cNvSpPr>
            <p:nvPr/>
          </p:nvSpPr>
          <p:spPr>
            <a:xfrm>
              <a:off x="9463413" y="10983599"/>
              <a:ext cx="4064001" cy="157992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algn="ctr">
                <a:lnSpc>
                  <a:spcPct val="100000"/>
                </a:lnSpc>
                <a:defRPr sz="3200">
                  <a:solidFill>
                    <a:srgbClr val="FFFFFF"/>
                  </a:solidFill>
                  <a:latin typeface="DM Sans" pitchFamily="2" charset="0"/>
                </a:defRPr>
              </a:lvl1pPr>
            </a:lstStyle>
            <a:p>
              <a:r>
                <a:rPr lang="en-US" dirty="0"/>
                <a:t>Loss of consumer trust and how banks can regain it.</a:t>
              </a:r>
            </a:p>
          </p:txBody>
        </p:sp>
        <p:sp>
          <p:nvSpPr>
            <p:cNvPr id="11" name="Rectangle: Rounded Corners 10">
              <a:extLst>
                <a:ext uri="{FF2B5EF4-FFF2-40B4-BE49-F238E27FC236}">
                  <a16:creationId xmlns:a16="http://schemas.microsoft.com/office/drawing/2014/main" id="{FE2FEE31-DD20-847C-DAB4-A17262393F04}"/>
                </a:ext>
              </a:extLst>
            </p:cNvPr>
            <p:cNvSpPr/>
            <p:nvPr/>
          </p:nvSpPr>
          <p:spPr>
            <a:xfrm>
              <a:off x="8950333" y="9268817"/>
              <a:ext cx="5090160" cy="3444240"/>
            </a:xfrm>
            <a:prstGeom prst="roundRect">
              <a:avLst/>
            </a:prstGeom>
            <a:noFill/>
            <a:ln w="12700" cap="flat">
              <a:gradFill>
                <a:gsLst>
                  <a:gs pos="0">
                    <a:srgbClr val="18D0F8"/>
                  </a:gs>
                  <a:gs pos="100000">
                    <a:srgbClr val="011832"/>
                  </a:gs>
                </a:gsLst>
                <a:lin ang="5400000" scaled="1"/>
              </a:gra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72" name="Graphic 269">
              <a:extLst>
                <a:ext uri="{FF2B5EF4-FFF2-40B4-BE49-F238E27FC236}">
                  <a16:creationId xmlns:a16="http://schemas.microsoft.com/office/drawing/2014/main" id="{473A933B-BD7F-8D23-823B-698843B95BFB}"/>
                </a:ext>
              </a:extLst>
            </p:cNvPr>
            <p:cNvSpPr/>
            <p:nvPr/>
          </p:nvSpPr>
          <p:spPr>
            <a:xfrm>
              <a:off x="10866383" y="9510792"/>
              <a:ext cx="1258060" cy="1376604"/>
            </a:xfrm>
            <a:custGeom>
              <a:avLst/>
              <a:gdLst>
                <a:gd name="connsiteX0" fmla="*/ 12142713 w 12201388"/>
                <a:gd name="connsiteY0" fmla="*/ 9654751 h 13351098"/>
                <a:gd name="connsiteX1" fmla="*/ 10667100 w 12201388"/>
                <a:gd name="connsiteY1" fmla="*/ 6353882 h 13351098"/>
                <a:gd name="connsiteX2" fmla="*/ 9774486 w 12201388"/>
                <a:gd name="connsiteY2" fmla="*/ 6013130 h 13351098"/>
                <a:gd name="connsiteX3" fmla="*/ 8939741 w 12201388"/>
                <a:gd name="connsiteY3" fmla="*/ 6386571 h 13351098"/>
                <a:gd name="connsiteX4" fmla="*/ 8598990 w 12201388"/>
                <a:gd name="connsiteY4" fmla="*/ 7279186 h 13351098"/>
                <a:gd name="connsiteX5" fmla="*/ 8613460 w 12201388"/>
                <a:gd name="connsiteY5" fmla="*/ 7311338 h 13351098"/>
                <a:gd name="connsiteX6" fmla="*/ 7082184 w 12201388"/>
                <a:gd name="connsiteY6" fmla="*/ 7291507 h 13351098"/>
                <a:gd name="connsiteX7" fmla="*/ 5957575 w 12201388"/>
                <a:gd name="connsiteY7" fmla="*/ 7225076 h 13351098"/>
                <a:gd name="connsiteX8" fmla="*/ 5243382 w 12201388"/>
                <a:gd name="connsiteY8" fmla="*/ 7634407 h 13351098"/>
                <a:gd name="connsiteX9" fmla="*/ 5242845 w 12201388"/>
                <a:gd name="connsiteY9" fmla="*/ 7634407 h 13351098"/>
                <a:gd name="connsiteX10" fmla="*/ 3625843 w 12201388"/>
                <a:gd name="connsiteY10" fmla="*/ 7477953 h 13351098"/>
                <a:gd name="connsiteX11" fmla="*/ 3597439 w 12201388"/>
                <a:gd name="connsiteY11" fmla="*/ 7462945 h 13351098"/>
                <a:gd name="connsiteX12" fmla="*/ 3602263 w 12201388"/>
                <a:gd name="connsiteY12" fmla="*/ 7452761 h 13351098"/>
                <a:gd name="connsiteX13" fmla="*/ 3602263 w 12201388"/>
                <a:gd name="connsiteY13" fmla="*/ 7452236 h 13351098"/>
                <a:gd name="connsiteX14" fmla="*/ 3261512 w 12201388"/>
                <a:gd name="connsiteY14" fmla="*/ 6559622 h 13351098"/>
                <a:gd name="connsiteX15" fmla="*/ 2427830 w 12201388"/>
                <a:gd name="connsiteY15" fmla="*/ 6186718 h 13351098"/>
                <a:gd name="connsiteX16" fmla="*/ 1534679 w 12201388"/>
                <a:gd name="connsiteY16" fmla="*/ 6528006 h 13351098"/>
                <a:gd name="connsiteX17" fmla="*/ 58611 w 12201388"/>
                <a:gd name="connsiteY17" fmla="*/ 9828304 h 13351098"/>
                <a:gd name="connsiteX18" fmla="*/ 399897 w 12201388"/>
                <a:gd name="connsiteY18" fmla="*/ 10720918 h 13351098"/>
                <a:gd name="connsiteX19" fmla="*/ 1234104 w 12201388"/>
                <a:gd name="connsiteY19" fmla="*/ 11093822 h 13351098"/>
                <a:gd name="connsiteX20" fmla="*/ 1234104 w 12201388"/>
                <a:gd name="connsiteY20" fmla="*/ 11094348 h 13351098"/>
                <a:gd name="connsiteX21" fmla="*/ 1508424 w 12201388"/>
                <a:gd name="connsiteY21" fmla="*/ 11152755 h 13351098"/>
                <a:gd name="connsiteX22" fmla="*/ 1750603 w 12201388"/>
                <a:gd name="connsiteY22" fmla="*/ 11107206 h 13351098"/>
                <a:gd name="connsiteX23" fmla="*/ 2102613 w 12201388"/>
                <a:gd name="connsiteY23" fmla="*/ 10799671 h 13351098"/>
                <a:gd name="connsiteX24" fmla="*/ 3877234 w 12201388"/>
                <a:gd name="connsiteY24" fmla="*/ 12296681 h 13351098"/>
                <a:gd name="connsiteX25" fmla="*/ 6282335 w 12201388"/>
                <a:gd name="connsiteY25" fmla="*/ 13351099 h 13351098"/>
                <a:gd name="connsiteX26" fmla="*/ 6495573 w 12201388"/>
                <a:gd name="connsiteY26" fmla="*/ 13333382 h 13351098"/>
                <a:gd name="connsiteX27" fmla="*/ 7181373 w 12201388"/>
                <a:gd name="connsiteY27" fmla="*/ 12812631 h 13351098"/>
                <a:gd name="connsiteX28" fmla="*/ 7992549 w 12201388"/>
                <a:gd name="connsiteY28" fmla="*/ 12239874 h 13351098"/>
                <a:gd name="connsiteX29" fmla="*/ 8781756 w 12201388"/>
                <a:gd name="connsiteY29" fmla="*/ 11595907 h 13351098"/>
                <a:gd name="connsiteX30" fmla="*/ 9208232 w 12201388"/>
                <a:gd name="connsiteY30" fmla="*/ 11396569 h 13351098"/>
                <a:gd name="connsiteX31" fmla="*/ 9437015 w 12201388"/>
                <a:gd name="connsiteY31" fmla="*/ 10882207 h 13351098"/>
                <a:gd name="connsiteX32" fmla="*/ 9521140 w 12201388"/>
                <a:gd name="connsiteY32" fmla="*/ 10860238 h 13351098"/>
                <a:gd name="connsiteX33" fmla="*/ 10077277 w 12201388"/>
                <a:gd name="connsiteY33" fmla="*/ 10582169 h 13351098"/>
                <a:gd name="connsiteX34" fmla="*/ 10451256 w 12201388"/>
                <a:gd name="connsiteY34" fmla="*/ 10933642 h 13351098"/>
                <a:gd name="connsiteX35" fmla="*/ 10968280 w 12201388"/>
                <a:gd name="connsiteY35" fmla="*/ 10919709 h 13351098"/>
                <a:gd name="connsiteX36" fmla="*/ 11802441 w 12201388"/>
                <a:gd name="connsiteY36" fmla="*/ 10546805 h 13351098"/>
                <a:gd name="connsiteX37" fmla="*/ 12142713 w 12201388"/>
                <a:gd name="connsiteY37" fmla="*/ 9654728 h 13351098"/>
                <a:gd name="connsiteX38" fmla="*/ 1734098 w 12201388"/>
                <a:gd name="connsiteY38" fmla="*/ 10577369 h 13351098"/>
                <a:gd name="connsiteX39" fmla="*/ 1409954 w 12201388"/>
                <a:gd name="connsiteY39" fmla="*/ 10701133 h 13351098"/>
                <a:gd name="connsiteX40" fmla="*/ 575210 w 12201388"/>
                <a:gd name="connsiteY40" fmla="*/ 10327692 h 13351098"/>
                <a:gd name="connsiteX41" fmla="*/ 451983 w 12201388"/>
                <a:gd name="connsiteY41" fmla="*/ 10004086 h 13351098"/>
                <a:gd name="connsiteX42" fmla="*/ 1927596 w 12201388"/>
                <a:gd name="connsiteY42" fmla="*/ 6703788 h 13351098"/>
                <a:gd name="connsiteX43" fmla="*/ 1927596 w 12201388"/>
                <a:gd name="connsiteY43" fmla="*/ 6703251 h 13351098"/>
                <a:gd name="connsiteX44" fmla="*/ 2251202 w 12201388"/>
                <a:gd name="connsiteY44" fmla="*/ 6580024 h 13351098"/>
                <a:gd name="connsiteX45" fmla="*/ 3085410 w 12201388"/>
                <a:gd name="connsiteY45" fmla="*/ 6952928 h 13351098"/>
                <a:gd name="connsiteX46" fmla="*/ 3085947 w 12201388"/>
                <a:gd name="connsiteY46" fmla="*/ 6952928 h 13351098"/>
                <a:gd name="connsiteX47" fmla="*/ 3209711 w 12201388"/>
                <a:gd name="connsiteY47" fmla="*/ 7276534 h 13351098"/>
                <a:gd name="connsiteX48" fmla="*/ 8901851 w 12201388"/>
                <a:gd name="connsiteY48" fmla="*/ 11094394 h 13351098"/>
                <a:gd name="connsiteX49" fmla="*/ 8901851 w 12201388"/>
                <a:gd name="connsiteY49" fmla="*/ 11093856 h 13351098"/>
                <a:gd name="connsiteX50" fmla="*/ 8708432 w 12201388"/>
                <a:gd name="connsiteY50" fmla="*/ 11170472 h 13351098"/>
                <a:gd name="connsiteX51" fmla="*/ 8296953 w 12201388"/>
                <a:gd name="connsiteY51" fmla="*/ 10758992 h 13351098"/>
                <a:gd name="connsiteX52" fmla="*/ 7992092 w 12201388"/>
                <a:gd name="connsiteY52" fmla="*/ 10758992 h 13351098"/>
                <a:gd name="connsiteX53" fmla="*/ 7992092 w 12201388"/>
                <a:gd name="connsiteY53" fmla="*/ 11063315 h 13351098"/>
                <a:gd name="connsiteX54" fmla="*/ 8375705 w 12201388"/>
                <a:gd name="connsiteY54" fmla="*/ 11447432 h 13351098"/>
                <a:gd name="connsiteX55" fmla="*/ 7903144 w 12201388"/>
                <a:gd name="connsiteY55" fmla="*/ 11814449 h 13351098"/>
                <a:gd name="connsiteX56" fmla="*/ 7523279 w 12201388"/>
                <a:gd name="connsiteY56" fmla="*/ 11434630 h 13351098"/>
                <a:gd name="connsiteX57" fmla="*/ 7523816 w 12201388"/>
                <a:gd name="connsiteY57" fmla="*/ 11435202 h 13351098"/>
                <a:gd name="connsiteX58" fmla="*/ 7218955 w 12201388"/>
                <a:gd name="connsiteY58" fmla="*/ 11435202 h 13351098"/>
                <a:gd name="connsiteX59" fmla="*/ 7218955 w 12201388"/>
                <a:gd name="connsiteY59" fmla="*/ 11740039 h 13351098"/>
                <a:gd name="connsiteX60" fmla="*/ 7583824 w 12201388"/>
                <a:gd name="connsiteY60" fmla="*/ 12104885 h 13351098"/>
                <a:gd name="connsiteX61" fmla="*/ 7130555 w 12201388"/>
                <a:gd name="connsiteY61" fmla="*/ 12382406 h 13351098"/>
                <a:gd name="connsiteX62" fmla="*/ 6829444 w 12201388"/>
                <a:gd name="connsiteY62" fmla="*/ 12081340 h 13351098"/>
                <a:gd name="connsiteX63" fmla="*/ 6524583 w 12201388"/>
                <a:gd name="connsiteY63" fmla="*/ 12081340 h 13351098"/>
                <a:gd name="connsiteX64" fmla="*/ 6524583 w 12201388"/>
                <a:gd name="connsiteY64" fmla="*/ 12386178 h 13351098"/>
                <a:gd name="connsiteX65" fmla="*/ 6783906 w 12201388"/>
                <a:gd name="connsiteY65" fmla="*/ 12645525 h 13351098"/>
                <a:gd name="connsiteX66" fmla="*/ 6783369 w 12201388"/>
                <a:gd name="connsiteY66" fmla="*/ 12644953 h 13351098"/>
                <a:gd name="connsiteX67" fmla="*/ 6421713 w 12201388"/>
                <a:gd name="connsiteY67" fmla="*/ 12910128 h 13351098"/>
                <a:gd name="connsiteX68" fmla="*/ 2296740 w 12201388"/>
                <a:gd name="connsiteY68" fmla="*/ 10373263 h 13351098"/>
                <a:gd name="connsiteX69" fmla="*/ 3421349 w 12201388"/>
                <a:gd name="connsiteY69" fmla="*/ 7857178 h 13351098"/>
                <a:gd name="connsiteX70" fmla="*/ 3473858 w 12201388"/>
                <a:gd name="connsiteY70" fmla="*/ 7885581 h 13351098"/>
                <a:gd name="connsiteX71" fmla="*/ 3474396 w 12201388"/>
                <a:gd name="connsiteY71" fmla="*/ 7885581 h 13351098"/>
                <a:gd name="connsiteX72" fmla="*/ 3589050 w 12201388"/>
                <a:gd name="connsiteY72" fmla="*/ 7911299 h 13351098"/>
                <a:gd name="connsiteX73" fmla="*/ 4862580 w 12201388"/>
                <a:gd name="connsiteY73" fmla="*/ 7979341 h 13351098"/>
                <a:gd name="connsiteX74" fmla="*/ 4254470 w 12201388"/>
                <a:gd name="connsiteY74" fmla="*/ 8529593 h 13351098"/>
                <a:gd name="connsiteX75" fmla="*/ 3917994 w 12201388"/>
                <a:gd name="connsiteY75" fmla="*/ 9317726 h 13351098"/>
                <a:gd name="connsiteX76" fmla="*/ 5072081 w 12201388"/>
                <a:gd name="connsiteY76" fmla="*/ 9647230 h 13351098"/>
                <a:gd name="connsiteX77" fmla="*/ 5849504 w 12201388"/>
                <a:gd name="connsiteY77" fmla="*/ 9268428 h 13351098"/>
                <a:gd name="connsiteX78" fmla="*/ 6855161 w 12201388"/>
                <a:gd name="connsiteY78" fmla="*/ 9706163 h 13351098"/>
                <a:gd name="connsiteX79" fmla="*/ 7868865 w 12201388"/>
                <a:gd name="connsiteY79" fmla="*/ 9894758 h 13351098"/>
                <a:gd name="connsiteX80" fmla="*/ 8644139 w 12201388"/>
                <a:gd name="connsiteY80" fmla="*/ 10347489 h 13351098"/>
                <a:gd name="connsiteX81" fmla="*/ 9021329 w 12201388"/>
                <a:gd name="connsiteY81" fmla="*/ 10634130 h 13351098"/>
                <a:gd name="connsiteX82" fmla="*/ 9020791 w 12201388"/>
                <a:gd name="connsiteY82" fmla="*/ 10634130 h 13351098"/>
                <a:gd name="connsiteX83" fmla="*/ 8901851 w 12201388"/>
                <a:gd name="connsiteY83" fmla="*/ 11093833 h 13351098"/>
                <a:gd name="connsiteX84" fmla="*/ 9446742 w 12201388"/>
                <a:gd name="connsiteY84" fmla="*/ 10416629 h 13351098"/>
                <a:gd name="connsiteX85" fmla="*/ 8905063 w 12201388"/>
                <a:gd name="connsiteY85" fmla="*/ 10005149 h 13351098"/>
                <a:gd name="connsiteX86" fmla="*/ 7908504 w 12201388"/>
                <a:gd name="connsiteY86" fmla="*/ 9466156 h 13351098"/>
                <a:gd name="connsiteX87" fmla="*/ 7908504 w 12201388"/>
                <a:gd name="connsiteY87" fmla="*/ 9465619 h 13351098"/>
                <a:gd name="connsiteX88" fmla="*/ 6962854 w 12201388"/>
                <a:gd name="connsiteY88" fmla="*/ 9288808 h 13351098"/>
                <a:gd name="connsiteX89" fmla="*/ 5950762 w 12201388"/>
                <a:gd name="connsiteY89" fmla="*/ 8820532 h 13351098"/>
                <a:gd name="connsiteX90" fmla="*/ 5682340 w 12201388"/>
                <a:gd name="connsiteY90" fmla="*/ 8842501 h 13351098"/>
                <a:gd name="connsiteX91" fmla="*/ 4984756 w 12201388"/>
                <a:gd name="connsiteY91" fmla="*/ 9225051 h 13351098"/>
                <a:gd name="connsiteX92" fmla="*/ 4308603 w 12201388"/>
                <a:gd name="connsiteY92" fmla="*/ 9135040 h 13351098"/>
                <a:gd name="connsiteX93" fmla="*/ 4526664 w 12201388"/>
                <a:gd name="connsiteY93" fmla="*/ 8863395 h 13351098"/>
                <a:gd name="connsiteX94" fmla="*/ 4535237 w 12201388"/>
                <a:gd name="connsiteY94" fmla="*/ 8855897 h 13351098"/>
                <a:gd name="connsiteX95" fmla="*/ 5185672 w 12201388"/>
                <a:gd name="connsiteY95" fmla="*/ 8267069 h 13351098"/>
                <a:gd name="connsiteX96" fmla="*/ 6030064 w 12201388"/>
                <a:gd name="connsiteY96" fmla="*/ 7648775 h 13351098"/>
                <a:gd name="connsiteX97" fmla="*/ 6030601 w 12201388"/>
                <a:gd name="connsiteY97" fmla="*/ 7648775 h 13351098"/>
                <a:gd name="connsiteX98" fmla="*/ 6990721 w 12201388"/>
                <a:gd name="connsiteY98" fmla="*/ 7711994 h 13351098"/>
                <a:gd name="connsiteX99" fmla="*/ 8792546 w 12201388"/>
                <a:gd name="connsiteY99" fmla="*/ 7711994 h 13351098"/>
                <a:gd name="connsiteX100" fmla="*/ 9900547 w 12201388"/>
                <a:gd name="connsiteY100" fmla="*/ 10189332 h 13351098"/>
                <a:gd name="connsiteX101" fmla="*/ 11754894 w 12201388"/>
                <a:gd name="connsiteY101" fmla="*/ 10018008 h 13351098"/>
                <a:gd name="connsiteX102" fmla="*/ 11626306 w 12201388"/>
                <a:gd name="connsiteY102" fmla="*/ 10155168 h 13351098"/>
                <a:gd name="connsiteX103" fmla="*/ 10791573 w 12201388"/>
                <a:gd name="connsiteY103" fmla="*/ 10527534 h 13351098"/>
                <a:gd name="connsiteX104" fmla="*/ 10467978 w 12201388"/>
                <a:gd name="connsiteY104" fmla="*/ 10403770 h 13351098"/>
                <a:gd name="connsiteX105" fmla="*/ 8991908 w 12201388"/>
                <a:gd name="connsiteY105" fmla="*/ 7102329 h 13351098"/>
                <a:gd name="connsiteX106" fmla="*/ 9115672 w 12201388"/>
                <a:gd name="connsiteY106" fmla="*/ 6778723 h 13351098"/>
                <a:gd name="connsiteX107" fmla="*/ 9949879 w 12201388"/>
                <a:gd name="connsiteY107" fmla="*/ 6405819 h 13351098"/>
                <a:gd name="connsiteX108" fmla="*/ 9950416 w 12201388"/>
                <a:gd name="connsiteY108" fmla="*/ 6405819 h 13351098"/>
                <a:gd name="connsiteX109" fmla="*/ 10274559 w 12201388"/>
                <a:gd name="connsiteY109" fmla="*/ 6529583 h 13351098"/>
                <a:gd name="connsiteX110" fmla="*/ 11750207 w 12201388"/>
                <a:gd name="connsiteY110" fmla="*/ 9830453 h 13351098"/>
                <a:gd name="connsiteX111" fmla="*/ 11755008 w 12201388"/>
                <a:gd name="connsiteY111" fmla="*/ 10017973 h 13351098"/>
                <a:gd name="connsiteX112" fmla="*/ 5948705 w 12201388"/>
                <a:gd name="connsiteY112" fmla="*/ 6430474 h 13351098"/>
                <a:gd name="connsiteX113" fmla="*/ 6120692 w 12201388"/>
                <a:gd name="connsiteY113" fmla="*/ 6430474 h 13351098"/>
                <a:gd name="connsiteX114" fmla="*/ 8809256 w 12201388"/>
                <a:gd name="connsiteY114" fmla="*/ 3439700 h 13351098"/>
                <a:gd name="connsiteX115" fmla="*/ 8809256 w 12201388"/>
                <a:gd name="connsiteY115" fmla="*/ 3422555 h 13351098"/>
                <a:gd name="connsiteX116" fmla="*/ 8798535 w 12201388"/>
                <a:gd name="connsiteY116" fmla="*/ 600602 h 13351098"/>
                <a:gd name="connsiteX117" fmla="*/ 8605117 w 12201388"/>
                <a:gd name="connsiteY117" fmla="*/ 387364 h 13351098"/>
                <a:gd name="connsiteX118" fmla="*/ 7593562 w 12201388"/>
                <a:gd name="connsiteY118" fmla="*/ 390043 h 13351098"/>
                <a:gd name="connsiteX119" fmla="*/ 6104690 w 12201388"/>
                <a:gd name="connsiteY119" fmla="*/ 66437 h 13351098"/>
                <a:gd name="connsiteX120" fmla="*/ 5949311 w 12201388"/>
                <a:gd name="connsiteY120" fmla="*/ 0 h 13351098"/>
                <a:gd name="connsiteX121" fmla="*/ 5793931 w 12201388"/>
                <a:gd name="connsiteY121" fmla="*/ 66437 h 13351098"/>
                <a:gd name="connsiteX122" fmla="*/ 4442677 w 12201388"/>
                <a:gd name="connsiteY122" fmla="*/ 391117 h 13351098"/>
                <a:gd name="connsiteX123" fmla="*/ 3465411 w 12201388"/>
                <a:gd name="connsiteY123" fmla="*/ 387902 h 13351098"/>
                <a:gd name="connsiteX124" fmla="*/ 3271993 w 12201388"/>
                <a:gd name="connsiteY124" fmla="*/ 601140 h 13351098"/>
                <a:gd name="connsiteX125" fmla="*/ 3259671 w 12201388"/>
                <a:gd name="connsiteY125" fmla="*/ 3423092 h 13351098"/>
                <a:gd name="connsiteX126" fmla="*/ 3259671 w 12201388"/>
                <a:gd name="connsiteY126" fmla="*/ 3440237 h 13351098"/>
                <a:gd name="connsiteX127" fmla="*/ 5948693 w 12201388"/>
                <a:gd name="connsiteY127" fmla="*/ 6430440 h 13351098"/>
                <a:gd name="connsiteX128" fmla="*/ 3701567 w 12201388"/>
                <a:gd name="connsiteY128" fmla="*/ 802113 h 13351098"/>
                <a:gd name="connsiteX129" fmla="*/ 4414696 w 12201388"/>
                <a:gd name="connsiteY129" fmla="*/ 820865 h 13351098"/>
                <a:gd name="connsiteX130" fmla="*/ 5950202 w 12201388"/>
                <a:gd name="connsiteY130" fmla="*/ 507431 h 13351098"/>
                <a:gd name="connsiteX131" fmla="*/ 7619668 w 12201388"/>
                <a:gd name="connsiteY131" fmla="*/ 820865 h 13351098"/>
                <a:gd name="connsiteX132" fmla="*/ 7619131 w 12201388"/>
                <a:gd name="connsiteY132" fmla="*/ 820329 h 13351098"/>
                <a:gd name="connsiteX133" fmla="*/ 8368687 w 12201388"/>
                <a:gd name="connsiteY133" fmla="*/ 802112 h 13351098"/>
                <a:gd name="connsiteX134" fmla="*/ 8379935 w 12201388"/>
                <a:gd name="connsiteY134" fmla="*/ 3415697 h 13351098"/>
                <a:gd name="connsiteX135" fmla="*/ 6035299 w 12201388"/>
                <a:gd name="connsiteY135" fmla="*/ 5997620 h 13351098"/>
                <a:gd name="connsiteX136" fmla="*/ 3690674 w 12201388"/>
                <a:gd name="connsiteY136" fmla="*/ 3415697 h 13351098"/>
                <a:gd name="connsiteX137" fmla="*/ 5108029 w 12201388"/>
                <a:gd name="connsiteY137" fmla="*/ 3387350 h 13351098"/>
                <a:gd name="connsiteX138" fmla="*/ 5108029 w 12201388"/>
                <a:gd name="connsiteY138" fmla="*/ 3082489 h 13351098"/>
                <a:gd name="connsiteX139" fmla="*/ 5412890 w 12201388"/>
                <a:gd name="connsiteY139" fmla="*/ 3082489 h 13351098"/>
                <a:gd name="connsiteX140" fmla="*/ 5770260 w 12201388"/>
                <a:gd name="connsiteY140" fmla="*/ 3439322 h 13351098"/>
                <a:gd name="connsiteX141" fmla="*/ 6658051 w 12201388"/>
                <a:gd name="connsiteY141" fmla="*/ 2551532 h 13351098"/>
                <a:gd name="connsiteX142" fmla="*/ 6658051 w 12201388"/>
                <a:gd name="connsiteY142" fmla="*/ 2552069 h 13351098"/>
                <a:gd name="connsiteX143" fmla="*/ 6962912 w 12201388"/>
                <a:gd name="connsiteY143" fmla="*/ 2552069 h 13351098"/>
                <a:gd name="connsiteX144" fmla="*/ 6962912 w 12201388"/>
                <a:gd name="connsiteY144" fmla="*/ 2856930 h 13351098"/>
                <a:gd name="connsiteX145" fmla="*/ 5922964 w 12201388"/>
                <a:gd name="connsiteY145" fmla="*/ 3896877 h 13351098"/>
                <a:gd name="connsiteX146" fmla="*/ 5922427 w 12201388"/>
                <a:gd name="connsiteY146" fmla="*/ 3896877 h 13351098"/>
                <a:gd name="connsiteX147" fmla="*/ 5770271 w 12201388"/>
                <a:gd name="connsiteY147" fmla="*/ 3960096 h 13351098"/>
                <a:gd name="connsiteX148" fmla="*/ 5618115 w 12201388"/>
                <a:gd name="connsiteY148" fmla="*/ 3896877 h 13351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12201388" h="13351098">
                  <a:moveTo>
                    <a:pt x="12142713" y="9654751"/>
                  </a:moveTo>
                  <a:lnTo>
                    <a:pt x="10667100" y="6353882"/>
                  </a:lnTo>
                  <a:cubicBezTo>
                    <a:pt x="10514407" y="6013656"/>
                    <a:pt x="10115248" y="5860963"/>
                    <a:pt x="9774486" y="6013130"/>
                  </a:cubicBezTo>
                  <a:lnTo>
                    <a:pt x="8939741" y="6386571"/>
                  </a:lnTo>
                  <a:cubicBezTo>
                    <a:pt x="8600053" y="6539265"/>
                    <a:pt x="8447360" y="6938423"/>
                    <a:pt x="8598990" y="7279186"/>
                  </a:cubicBezTo>
                  <a:lnTo>
                    <a:pt x="8613460" y="7311338"/>
                  </a:lnTo>
                  <a:cubicBezTo>
                    <a:pt x="8109295" y="7431890"/>
                    <a:pt x="7583149" y="7424918"/>
                    <a:pt x="7082184" y="7291507"/>
                  </a:cubicBezTo>
                  <a:cubicBezTo>
                    <a:pt x="6716241" y="7190786"/>
                    <a:pt x="6333164" y="7168280"/>
                    <a:pt x="5957575" y="7225076"/>
                  </a:cubicBezTo>
                  <a:cubicBezTo>
                    <a:pt x="5709509" y="7267401"/>
                    <a:pt x="5521452" y="7391165"/>
                    <a:pt x="5243382" y="7634407"/>
                  </a:cubicBezTo>
                  <a:lnTo>
                    <a:pt x="5242845" y="7634407"/>
                  </a:lnTo>
                  <a:cubicBezTo>
                    <a:pt x="4717248" y="7488675"/>
                    <a:pt x="4170208" y="7436165"/>
                    <a:pt x="3625843" y="7477953"/>
                  </a:cubicBezTo>
                  <a:lnTo>
                    <a:pt x="3597439" y="7462945"/>
                  </a:lnTo>
                  <a:lnTo>
                    <a:pt x="3602263" y="7452761"/>
                  </a:lnTo>
                  <a:lnTo>
                    <a:pt x="3602263" y="7452236"/>
                  </a:lnTo>
                  <a:cubicBezTo>
                    <a:pt x="3754419" y="7111485"/>
                    <a:pt x="3601726" y="6712326"/>
                    <a:pt x="3261512" y="6559622"/>
                  </a:cubicBezTo>
                  <a:lnTo>
                    <a:pt x="2427830" y="6186718"/>
                  </a:lnTo>
                  <a:cubicBezTo>
                    <a:pt x="2087079" y="6034562"/>
                    <a:pt x="1687383" y="6187243"/>
                    <a:pt x="1534679" y="6528006"/>
                  </a:cubicBezTo>
                  <a:lnTo>
                    <a:pt x="58611" y="9828304"/>
                  </a:lnTo>
                  <a:cubicBezTo>
                    <a:pt x="-93020" y="10169055"/>
                    <a:pt x="59683" y="10568213"/>
                    <a:pt x="399897" y="10720918"/>
                  </a:cubicBezTo>
                  <a:lnTo>
                    <a:pt x="1234104" y="11093822"/>
                  </a:lnTo>
                  <a:lnTo>
                    <a:pt x="1234104" y="11094348"/>
                  </a:lnTo>
                  <a:cubicBezTo>
                    <a:pt x="1320366" y="11132924"/>
                    <a:pt x="1413589" y="11152755"/>
                    <a:pt x="1508424" y="11152755"/>
                  </a:cubicBezTo>
                  <a:cubicBezTo>
                    <a:pt x="1591474" y="11152755"/>
                    <a:pt x="1673450" y="11137210"/>
                    <a:pt x="1750603" y="11107206"/>
                  </a:cubicBezTo>
                  <a:cubicBezTo>
                    <a:pt x="1901159" y="11050423"/>
                    <a:pt x="2025997" y="10941117"/>
                    <a:pt x="2102613" y="10799671"/>
                  </a:cubicBezTo>
                  <a:cubicBezTo>
                    <a:pt x="2645355" y="11353706"/>
                    <a:pt x="3239543" y="11855140"/>
                    <a:pt x="3877234" y="12296681"/>
                  </a:cubicBezTo>
                  <a:cubicBezTo>
                    <a:pt x="4586077" y="12792743"/>
                    <a:pt x="5548986" y="13351099"/>
                    <a:pt x="6282335" y="13351099"/>
                  </a:cubicBezTo>
                  <a:cubicBezTo>
                    <a:pt x="6353601" y="13351099"/>
                    <a:pt x="6424855" y="13345155"/>
                    <a:pt x="6495573" y="13333382"/>
                  </a:cubicBezTo>
                  <a:cubicBezTo>
                    <a:pt x="6797759" y="13287890"/>
                    <a:pt x="7055997" y="13091751"/>
                    <a:pt x="7181373" y="12812631"/>
                  </a:cubicBezTo>
                  <a:cubicBezTo>
                    <a:pt x="7706970" y="12803029"/>
                    <a:pt x="7912710" y="12504592"/>
                    <a:pt x="7992549" y="12239874"/>
                  </a:cubicBezTo>
                  <a:cubicBezTo>
                    <a:pt x="8362240" y="12205584"/>
                    <a:pt x="8674062" y="11951038"/>
                    <a:pt x="8781756" y="11595907"/>
                  </a:cubicBezTo>
                  <a:cubicBezTo>
                    <a:pt x="8942484" y="11580820"/>
                    <a:pt x="9093577" y="11510640"/>
                    <a:pt x="9208232" y="11396569"/>
                  </a:cubicBezTo>
                  <a:cubicBezTo>
                    <a:pt x="9338968" y="11255065"/>
                    <a:pt x="9419332" y="11074551"/>
                    <a:pt x="9437015" y="10882207"/>
                  </a:cubicBezTo>
                  <a:cubicBezTo>
                    <a:pt x="9465944" y="10880595"/>
                    <a:pt x="9494885" y="10873097"/>
                    <a:pt x="9521140" y="10860238"/>
                  </a:cubicBezTo>
                  <a:lnTo>
                    <a:pt x="10077277" y="10582169"/>
                  </a:lnTo>
                  <a:cubicBezTo>
                    <a:pt x="10150144" y="10744510"/>
                    <a:pt x="10285167" y="10870960"/>
                    <a:pt x="10451256" y="10933642"/>
                  </a:cubicBezTo>
                  <a:cubicBezTo>
                    <a:pt x="10618957" y="10998473"/>
                    <a:pt x="10804831" y="10993112"/>
                    <a:pt x="10968280" y="10919709"/>
                  </a:cubicBezTo>
                  <a:lnTo>
                    <a:pt x="11802441" y="10546805"/>
                  </a:lnTo>
                  <a:cubicBezTo>
                    <a:pt x="12142142" y="10394111"/>
                    <a:pt x="12294275" y="9994953"/>
                    <a:pt x="12142713" y="9654728"/>
                  </a:cubicBezTo>
                  <a:close/>
                  <a:moveTo>
                    <a:pt x="1734098" y="10577369"/>
                  </a:moveTo>
                  <a:cubicBezTo>
                    <a:pt x="1678377" y="10700596"/>
                    <a:pt x="1533719" y="10756317"/>
                    <a:pt x="1409954" y="10701133"/>
                  </a:cubicBezTo>
                  <a:lnTo>
                    <a:pt x="575210" y="10327692"/>
                  </a:lnTo>
                  <a:cubicBezTo>
                    <a:pt x="452520" y="10271971"/>
                    <a:pt x="397336" y="10127850"/>
                    <a:pt x="451983" y="10004086"/>
                  </a:cubicBezTo>
                  <a:lnTo>
                    <a:pt x="1927596" y="6703788"/>
                  </a:lnTo>
                  <a:lnTo>
                    <a:pt x="1927596" y="6703251"/>
                  </a:lnTo>
                  <a:cubicBezTo>
                    <a:pt x="1982780" y="6580024"/>
                    <a:pt x="2127976" y="6524303"/>
                    <a:pt x="2251202" y="6580024"/>
                  </a:cubicBezTo>
                  <a:lnTo>
                    <a:pt x="3085410" y="6952928"/>
                  </a:lnTo>
                  <a:lnTo>
                    <a:pt x="3085947" y="6952928"/>
                  </a:lnTo>
                  <a:cubicBezTo>
                    <a:pt x="3209174" y="7008112"/>
                    <a:pt x="3264358" y="7152770"/>
                    <a:pt x="3209711" y="7276534"/>
                  </a:cubicBezTo>
                  <a:close/>
                  <a:moveTo>
                    <a:pt x="8901851" y="11094394"/>
                  </a:moveTo>
                  <a:lnTo>
                    <a:pt x="8901851" y="11093856"/>
                  </a:lnTo>
                  <a:cubicBezTo>
                    <a:pt x="8849341" y="11143691"/>
                    <a:pt x="8780224" y="11171009"/>
                    <a:pt x="8708432" y="11170472"/>
                  </a:cubicBezTo>
                  <a:lnTo>
                    <a:pt x="8296953" y="10758992"/>
                  </a:lnTo>
                  <a:cubicBezTo>
                    <a:pt x="8212302" y="10674341"/>
                    <a:pt x="8076216" y="10674341"/>
                    <a:pt x="7992092" y="10758992"/>
                  </a:cubicBezTo>
                  <a:cubicBezTo>
                    <a:pt x="7907978" y="10843116"/>
                    <a:pt x="7907978" y="10979202"/>
                    <a:pt x="7992092" y="11063315"/>
                  </a:cubicBezTo>
                  <a:lnTo>
                    <a:pt x="8375705" y="11447432"/>
                  </a:lnTo>
                  <a:cubicBezTo>
                    <a:pt x="8316772" y="11661288"/>
                    <a:pt x="8124954" y="11810677"/>
                    <a:pt x="7903144" y="11814449"/>
                  </a:cubicBezTo>
                  <a:lnTo>
                    <a:pt x="7523279" y="11434630"/>
                  </a:lnTo>
                  <a:lnTo>
                    <a:pt x="7523816" y="11435202"/>
                  </a:lnTo>
                  <a:cubicBezTo>
                    <a:pt x="7439165" y="11351077"/>
                    <a:pt x="7303080" y="11351077"/>
                    <a:pt x="7218955" y="11435202"/>
                  </a:cubicBezTo>
                  <a:cubicBezTo>
                    <a:pt x="7134831" y="11519212"/>
                    <a:pt x="7134831" y="11655915"/>
                    <a:pt x="7218955" y="11740039"/>
                  </a:cubicBezTo>
                  <a:lnTo>
                    <a:pt x="7583824" y="12104885"/>
                  </a:lnTo>
                  <a:cubicBezTo>
                    <a:pt x="7542561" y="12263419"/>
                    <a:pt x="7437554" y="12389378"/>
                    <a:pt x="7130555" y="12382406"/>
                  </a:cubicBezTo>
                  <a:lnTo>
                    <a:pt x="6829444" y="12081340"/>
                  </a:lnTo>
                  <a:cubicBezTo>
                    <a:pt x="6745319" y="11997214"/>
                    <a:pt x="6608707" y="11997214"/>
                    <a:pt x="6524583" y="12081340"/>
                  </a:cubicBezTo>
                  <a:cubicBezTo>
                    <a:pt x="6440458" y="12165465"/>
                    <a:pt x="6440458" y="12302053"/>
                    <a:pt x="6524583" y="12386178"/>
                  </a:cubicBezTo>
                  <a:lnTo>
                    <a:pt x="6783906" y="12645525"/>
                  </a:lnTo>
                  <a:lnTo>
                    <a:pt x="6783369" y="12644953"/>
                  </a:lnTo>
                  <a:cubicBezTo>
                    <a:pt x="6715864" y="12789085"/>
                    <a:pt x="6579241" y="12888754"/>
                    <a:pt x="6421713" y="12910128"/>
                  </a:cubicBezTo>
                  <a:cubicBezTo>
                    <a:pt x="5356048" y="13094494"/>
                    <a:pt x="2954193" y="11141016"/>
                    <a:pt x="2296740" y="10373263"/>
                  </a:cubicBezTo>
                  <a:lnTo>
                    <a:pt x="3421349" y="7857178"/>
                  </a:lnTo>
                  <a:lnTo>
                    <a:pt x="3473858" y="7885581"/>
                  </a:lnTo>
                  <a:lnTo>
                    <a:pt x="3474396" y="7885581"/>
                  </a:lnTo>
                  <a:cubicBezTo>
                    <a:pt x="3509223" y="7904326"/>
                    <a:pt x="3548862" y="7913436"/>
                    <a:pt x="3589050" y="7911299"/>
                  </a:cubicBezTo>
                  <a:cubicBezTo>
                    <a:pt x="4015000" y="7880758"/>
                    <a:pt x="4442551" y="7903252"/>
                    <a:pt x="4862580" y="7979341"/>
                  </a:cubicBezTo>
                  <a:cubicBezTo>
                    <a:pt x="4698629" y="8130435"/>
                    <a:pt x="4498249" y="8314743"/>
                    <a:pt x="4254470" y="8529593"/>
                  </a:cubicBezTo>
                  <a:cubicBezTo>
                    <a:pt x="3808163" y="8884814"/>
                    <a:pt x="3852100" y="9175742"/>
                    <a:pt x="3917994" y="9317726"/>
                  </a:cubicBezTo>
                  <a:cubicBezTo>
                    <a:pt x="4076585" y="9657951"/>
                    <a:pt x="4618790" y="9740990"/>
                    <a:pt x="5072081" y="9647230"/>
                  </a:cubicBezTo>
                  <a:cubicBezTo>
                    <a:pt x="5358185" y="9585611"/>
                    <a:pt x="5625007" y="9455423"/>
                    <a:pt x="5849504" y="9268428"/>
                  </a:cubicBezTo>
                  <a:cubicBezTo>
                    <a:pt x="6160789" y="9463984"/>
                    <a:pt x="6499939" y="9611328"/>
                    <a:pt x="6855161" y="9706163"/>
                  </a:cubicBezTo>
                  <a:cubicBezTo>
                    <a:pt x="7186814" y="9798849"/>
                    <a:pt x="7525965" y="9862079"/>
                    <a:pt x="7868865" y="9894758"/>
                  </a:cubicBezTo>
                  <a:cubicBezTo>
                    <a:pt x="8076216" y="9914040"/>
                    <a:pt x="8076216" y="9914040"/>
                    <a:pt x="8644139" y="10347489"/>
                  </a:cubicBezTo>
                  <a:cubicBezTo>
                    <a:pt x="8750758" y="10428927"/>
                    <a:pt x="8875059" y="10523762"/>
                    <a:pt x="9021329" y="10634130"/>
                  </a:cubicBezTo>
                  <a:lnTo>
                    <a:pt x="9020791" y="10634130"/>
                  </a:lnTo>
                  <a:cubicBezTo>
                    <a:pt x="9039537" y="10797008"/>
                    <a:pt x="8996674" y="10960960"/>
                    <a:pt x="8901851" y="11093833"/>
                  </a:cubicBezTo>
                  <a:close/>
                  <a:moveTo>
                    <a:pt x="9446742" y="10416629"/>
                  </a:moveTo>
                  <a:cubicBezTo>
                    <a:pt x="9226005" y="10250002"/>
                    <a:pt x="9050258" y="10116054"/>
                    <a:pt x="8905063" y="10005149"/>
                  </a:cubicBezTo>
                  <a:cubicBezTo>
                    <a:pt x="8276596" y="9525626"/>
                    <a:pt x="8239083" y="9497223"/>
                    <a:pt x="7908504" y="9466156"/>
                  </a:cubicBezTo>
                  <a:lnTo>
                    <a:pt x="7908504" y="9465619"/>
                  </a:lnTo>
                  <a:cubicBezTo>
                    <a:pt x="7588647" y="9435078"/>
                    <a:pt x="7271991" y="9376145"/>
                    <a:pt x="6962854" y="9288808"/>
                  </a:cubicBezTo>
                  <a:cubicBezTo>
                    <a:pt x="6601198" y="9190761"/>
                    <a:pt x="6258835" y="9032707"/>
                    <a:pt x="5950762" y="8820532"/>
                  </a:cubicBezTo>
                  <a:cubicBezTo>
                    <a:pt x="5867186" y="8764274"/>
                    <a:pt x="5755744" y="8773384"/>
                    <a:pt x="5682340" y="8842501"/>
                  </a:cubicBezTo>
                  <a:cubicBezTo>
                    <a:pt x="5490533" y="9032707"/>
                    <a:pt x="5248892" y="9165581"/>
                    <a:pt x="4984756" y="9225051"/>
                  </a:cubicBezTo>
                  <a:cubicBezTo>
                    <a:pt x="4603817" y="9303815"/>
                    <a:pt x="4338069" y="9197722"/>
                    <a:pt x="4308603" y="9135040"/>
                  </a:cubicBezTo>
                  <a:cubicBezTo>
                    <a:pt x="4302705" y="9123256"/>
                    <a:pt x="4318250" y="9028421"/>
                    <a:pt x="4526664" y="8863395"/>
                  </a:cubicBezTo>
                  <a:lnTo>
                    <a:pt x="4535237" y="8855897"/>
                  </a:lnTo>
                  <a:cubicBezTo>
                    <a:pt x="4799910" y="8622291"/>
                    <a:pt x="5013685" y="8425123"/>
                    <a:pt x="5185672" y="8267069"/>
                  </a:cubicBezTo>
                  <a:cubicBezTo>
                    <a:pt x="5631979" y="7855589"/>
                    <a:pt x="5816825" y="7685751"/>
                    <a:pt x="6030064" y="7648775"/>
                  </a:cubicBezTo>
                  <a:lnTo>
                    <a:pt x="6030601" y="7648775"/>
                  </a:lnTo>
                  <a:cubicBezTo>
                    <a:pt x="6351532" y="7602163"/>
                    <a:pt x="6678899" y="7623595"/>
                    <a:pt x="6990721" y="7711994"/>
                  </a:cubicBezTo>
                  <a:cubicBezTo>
                    <a:pt x="7581149" y="7866836"/>
                    <a:pt x="8201615" y="7866836"/>
                    <a:pt x="8792546" y="7711994"/>
                  </a:cubicBezTo>
                  <a:lnTo>
                    <a:pt x="9900547" y="10189332"/>
                  </a:lnTo>
                  <a:close/>
                  <a:moveTo>
                    <a:pt x="11754894" y="10018008"/>
                  </a:moveTo>
                  <a:cubicBezTo>
                    <a:pt x="11731919" y="10079090"/>
                    <a:pt x="11685856" y="10128376"/>
                    <a:pt x="11626306" y="10155168"/>
                  </a:cubicBezTo>
                  <a:lnTo>
                    <a:pt x="10791573" y="10527534"/>
                  </a:lnTo>
                  <a:cubicBezTo>
                    <a:pt x="10668357" y="10582718"/>
                    <a:pt x="10523162" y="10526997"/>
                    <a:pt x="10467978" y="10403770"/>
                  </a:cubicBezTo>
                  <a:lnTo>
                    <a:pt x="8991908" y="7102329"/>
                  </a:lnTo>
                  <a:cubicBezTo>
                    <a:pt x="8937798" y="6979102"/>
                    <a:pt x="8992982" y="6834433"/>
                    <a:pt x="9115672" y="6778723"/>
                  </a:cubicBezTo>
                  <a:lnTo>
                    <a:pt x="9949879" y="6405819"/>
                  </a:lnTo>
                  <a:lnTo>
                    <a:pt x="9950416" y="6405819"/>
                  </a:lnTo>
                  <a:cubicBezTo>
                    <a:pt x="10074180" y="6350635"/>
                    <a:pt x="10218838" y="6405819"/>
                    <a:pt x="10274559" y="6529583"/>
                  </a:cubicBezTo>
                  <a:lnTo>
                    <a:pt x="11750207" y="9830453"/>
                  </a:lnTo>
                  <a:cubicBezTo>
                    <a:pt x="11776382" y="9889923"/>
                    <a:pt x="11777981" y="9956892"/>
                    <a:pt x="11755008" y="10017973"/>
                  </a:cubicBezTo>
                  <a:close/>
                  <a:moveTo>
                    <a:pt x="5948705" y="6430474"/>
                  </a:moveTo>
                  <a:cubicBezTo>
                    <a:pt x="6003352" y="6454580"/>
                    <a:pt x="6066045" y="6454580"/>
                    <a:pt x="6120692" y="6430474"/>
                  </a:cubicBezTo>
                  <a:cubicBezTo>
                    <a:pt x="7809360" y="5694313"/>
                    <a:pt x="8713816" y="4688085"/>
                    <a:pt x="8809256" y="3439700"/>
                  </a:cubicBezTo>
                  <a:lnTo>
                    <a:pt x="8809256" y="3422555"/>
                  </a:lnTo>
                  <a:lnTo>
                    <a:pt x="8798535" y="600602"/>
                  </a:lnTo>
                  <a:cubicBezTo>
                    <a:pt x="8798009" y="490766"/>
                    <a:pt x="8714422" y="398611"/>
                    <a:pt x="8605117" y="387364"/>
                  </a:cubicBezTo>
                  <a:cubicBezTo>
                    <a:pt x="8268641" y="360574"/>
                    <a:pt x="7930038" y="361110"/>
                    <a:pt x="7593562" y="390043"/>
                  </a:cubicBezTo>
                  <a:cubicBezTo>
                    <a:pt x="6971518" y="427547"/>
                    <a:pt x="6480211" y="458087"/>
                    <a:pt x="6104690" y="66437"/>
                  </a:cubicBezTo>
                  <a:cubicBezTo>
                    <a:pt x="6063976" y="24110"/>
                    <a:pt x="6007718" y="0"/>
                    <a:pt x="5949311" y="0"/>
                  </a:cubicBezTo>
                  <a:cubicBezTo>
                    <a:pt x="5890915" y="0"/>
                    <a:pt x="5834656" y="24110"/>
                    <a:pt x="5793931" y="66437"/>
                  </a:cubicBezTo>
                  <a:cubicBezTo>
                    <a:pt x="5421027" y="454874"/>
                    <a:pt x="5010633" y="427556"/>
                    <a:pt x="4442677" y="391117"/>
                  </a:cubicBezTo>
                  <a:cubicBezTo>
                    <a:pt x="4117459" y="361650"/>
                    <a:pt x="3790629" y="360578"/>
                    <a:pt x="3465411" y="387902"/>
                  </a:cubicBezTo>
                  <a:cubicBezTo>
                    <a:pt x="3355580" y="399154"/>
                    <a:pt x="3272530" y="490772"/>
                    <a:pt x="3271993" y="601140"/>
                  </a:cubicBezTo>
                  <a:lnTo>
                    <a:pt x="3259671" y="3423092"/>
                  </a:lnTo>
                  <a:lnTo>
                    <a:pt x="3259671" y="3440237"/>
                  </a:lnTo>
                  <a:cubicBezTo>
                    <a:pt x="3355580" y="4688622"/>
                    <a:pt x="4260505" y="5694919"/>
                    <a:pt x="5948693" y="6430440"/>
                  </a:cubicBezTo>
                  <a:close/>
                  <a:moveTo>
                    <a:pt x="3701567" y="802113"/>
                  </a:moveTo>
                  <a:cubicBezTo>
                    <a:pt x="3939448" y="794612"/>
                    <a:pt x="4177341" y="801042"/>
                    <a:pt x="4414696" y="820865"/>
                  </a:cubicBezTo>
                  <a:cubicBezTo>
                    <a:pt x="4960124" y="856227"/>
                    <a:pt x="5478761" y="889981"/>
                    <a:pt x="5950202" y="507431"/>
                  </a:cubicBezTo>
                  <a:cubicBezTo>
                    <a:pt x="6434011" y="892120"/>
                    <a:pt x="7011581" y="857830"/>
                    <a:pt x="7619668" y="820865"/>
                  </a:cubicBezTo>
                  <a:lnTo>
                    <a:pt x="7619131" y="820329"/>
                  </a:lnTo>
                  <a:cubicBezTo>
                    <a:pt x="7868808" y="801041"/>
                    <a:pt x="8118484" y="795147"/>
                    <a:pt x="8368687" y="802112"/>
                  </a:cubicBezTo>
                  <a:lnTo>
                    <a:pt x="8379935" y="3415697"/>
                  </a:lnTo>
                  <a:cubicBezTo>
                    <a:pt x="8295821" y="4468503"/>
                    <a:pt x="7507151" y="5337080"/>
                    <a:pt x="6035299" y="5997620"/>
                  </a:cubicBezTo>
                  <a:cubicBezTo>
                    <a:pt x="4563583" y="5336463"/>
                    <a:pt x="3774913" y="4468057"/>
                    <a:pt x="3690674" y="3415697"/>
                  </a:cubicBezTo>
                  <a:close/>
                  <a:moveTo>
                    <a:pt x="5108029" y="3387350"/>
                  </a:moveTo>
                  <a:cubicBezTo>
                    <a:pt x="5023915" y="3303237"/>
                    <a:pt x="5023915" y="3166614"/>
                    <a:pt x="5108029" y="3082489"/>
                  </a:cubicBezTo>
                  <a:cubicBezTo>
                    <a:pt x="5192141" y="2998365"/>
                    <a:pt x="5328764" y="2998376"/>
                    <a:pt x="5412890" y="3082489"/>
                  </a:cubicBezTo>
                  <a:lnTo>
                    <a:pt x="5770260" y="3439322"/>
                  </a:lnTo>
                  <a:lnTo>
                    <a:pt x="6658051" y="2551532"/>
                  </a:lnTo>
                  <a:lnTo>
                    <a:pt x="6658051" y="2552069"/>
                  </a:lnTo>
                  <a:cubicBezTo>
                    <a:pt x="6742164" y="2467944"/>
                    <a:pt x="6878787" y="2467944"/>
                    <a:pt x="6962912" y="2552069"/>
                  </a:cubicBezTo>
                  <a:cubicBezTo>
                    <a:pt x="7047036" y="2636182"/>
                    <a:pt x="7047025" y="2772279"/>
                    <a:pt x="6962912" y="2856930"/>
                  </a:cubicBezTo>
                  <a:lnTo>
                    <a:pt x="5922964" y="3896877"/>
                  </a:lnTo>
                  <a:lnTo>
                    <a:pt x="5922427" y="3896877"/>
                  </a:lnTo>
                  <a:cubicBezTo>
                    <a:pt x="5882251" y="3937053"/>
                    <a:pt x="5827593" y="3960096"/>
                    <a:pt x="5770271" y="3960096"/>
                  </a:cubicBezTo>
                  <a:cubicBezTo>
                    <a:pt x="5712949" y="3960096"/>
                    <a:pt x="5658291" y="3937053"/>
                    <a:pt x="5618115" y="3896877"/>
                  </a:cubicBezTo>
                  <a:close/>
                </a:path>
              </a:pathLst>
            </a:custGeom>
            <a:solidFill>
              <a:srgbClr val="FFFFFF"/>
            </a:solidFill>
            <a:ln w="11430" cap="flat">
              <a:noFill/>
              <a:prstDash val="solid"/>
              <a:miter/>
            </a:ln>
          </p:spPr>
          <p:txBody>
            <a:bodyPr rtlCol="0" anchor="ctr"/>
            <a:lstStyle/>
            <a:p>
              <a:endParaRPr lang="en-US"/>
            </a:p>
          </p:txBody>
        </p:sp>
      </p:grpSp>
      <p:grpSp>
        <p:nvGrpSpPr>
          <p:cNvPr id="18" name="Grupo 17">
            <a:extLst>
              <a:ext uri="{FF2B5EF4-FFF2-40B4-BE49-F238E27FC236}">
                <a16:creationId xmlns:a16="http://schemas.microsoft.com/office/drawing/2014/main" id="{B52A4107-EE3A-05C3-E832-578E053513BD}"/>
              </a:ext>
            </a:extLst>
          </p:cNvPr>
          <p:cNvGrpSpPr/>
          <p:nvPr/>
        </p:nvGrpSpPr>
        <p:grpSpPr>
          <a:xfrm>
            <a:off x="15460726" y="9268817"/>
            <a:ext cx="5090160" cy="3444240"/>
            <a:chOff x="15460726" y="9268817"/>
            <a:chExt cx="5090160" cy="3444240"/>
          </a:xfrm>
        </p:grpSpPr>
        <p:sp>
          <p:nvSpPr>
            <p:cNvPr id="12" name="Design &amp; Prototype">
              <a:extLst>
                <a:ext uri="{FF2B5EF4-FFF2-40B4-BE49-F238E27FC236}">
                  <a16:creationId xmlns:a16="http://schemas.microsoft.com/office/drawing/2014/main" id="{39BEA42E-5992-9F81-1F78-96EBA9C54F0E}"/>
                </a:ext>
              </a:extLst>
            </p:cNvPr>
            <p:cNvSpPr txBox="1">
              <a:spLocks/>
            </p:cNvSpPr>
            <p:nvPr/>
          </p:nvSpPr>
          <p:spPr>
            <a:xfrm>
              <a:off x="15973806" y="10983599"/>
              <a:ext cx="4064001" cy="1087477"/>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algn="ctr">
                <a:lnSpc>
                  <a:spcPct val="100000"/>
                </a:lnSpc>
                <a:defRPr sz="3200">
                  <a:solidFill>
                    <a:srgbClr val="FFFFFF"/>
                  </a:solidFill>
                  <a:latin typeface="DM Sans" pitchFamily="2" charset="0"/>
                </a:defRPr>
              </a:lvl1pPr>
            </a:lstStyle>
            <a:p>
              <a:r>
                <a:rPr lang="en-US" dirty="0"/>
                <a:t>How retail banks are evolving.</a:t>
              </a:r>
            </a:p>
          </p:txBody>
        </p:sp>
        <p:sp>
          <p:nvSpPr>
            <p:cNvPr id="13" name="Rectangle: Rounded Corners 12">
              <a:extLst>
                <a:ext uri="{FF2B5EF4-FFF2-40B4-BE49-F238E27FC236}">
                  <a16:creationId xmlns:a16="http://schemas.microsoft.com/office/drawing/2014/main" id="{4D8E17EE-C636-9691-8A33-F51737114CA2}"/>
                </a:ext>
              </a:extLst>
            </p:cNvPr>
            <p:cNvSpPr/>
            <p:nvPr/>
          </p:nvSpPr>
          <p:spPr>
            <a:xfrm>
              <a:off x="15460726" y="9268817"/>
              <a:ext cx="5090160" cy="3444240"/>
            </a:xfrm>
            <a:prstGeom prst="roundRect">
              <a:avLst/>
            </a:prstGeom>
            <a:noFill/>
            <a:ln w="12700" cap="flat">
              <a:gradFill>
                <a:gsLst>
                  <a:gs pos="0">
                    <a:srgbClr val="18D0F8"/>
                  </a:gs>
                  <a:gs pos="100000">
                    <a:srgbClr val="011832"/>
                  </a:gs>
                </a:gsLst>
                <a:lin ang="5400000" scaled="1"/>
              </a:gra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76" name="Graphic 274">
              <a:extLst>
                <a:ext uri="{FF2B5EF4-FFF2-40B4-BE49-F238E27FC236}">
                  <a16:creationId xmlns:a16="http://schemas.microsoft.com/office/drawing/2014/main" id="{AA882E62-F5EF-B4FF-FA7B-4349F75204B5}"/>
                </a:ext>
              </a:extLst>
            </p:cNvPr>
            <p:cNvSpPr/>
            <p:nvPr/>
          </p:nvSpPr>
          <p:spPr>
            <a:xfrm>
              <a:off x="17440142" y="9568500"/>
              <a:ext cx="1131328" cy="1134062"/>
            </a:xfrm>
            <a:custGeom>
              <a:avLst/>
              <a:gdLst>
                <a:gd name="connsiteX0" fmla="*/ 8789933 w 11061760"/>
                <a:gd name="connsiteY0" fmla="*/ 5665875 h 11088496"/>
                <a:gd name="connsiteX1" fmla="*/ 2271632 w 11061760"/>
                <a:gd name="connsiteY1" fmla="*/ 5665875 h 11088496"/>
                <a:gd name="connsiteX2" fmla="*/ 2177873 w 11061760"/>
                <a:gd name="connsiteY2" fmla="*/ 5704451 h 11088496"/>
                <a:gd name="connsiteX3" fmla="*/ 2139296 w 11061760"/>
                <a:gd name="connsiteY3" fmla="*/ 5798212 h 11088496"/>
                <a:gd name="connsiteX4" fmla="*/ 2139296 w 11061760"/>
                <a:gd name="connsiteY4" fmla="*/ 8433740 h 11088496"/>
                <a:gd name="connsiteX5" fmla="*/ 2177873 w 11061760"/>
                <a:gd name="connsiteY5" fmla="*/ 8527501 h 11088496"/>
                <a:gd name="connsiteX6" fmla="*/ 2271632 w 11061760"/>
                <a:gd name="connsiteY6" fmla="*/ 8566614 h 11088496"/>
                <a:gd name="connsiteX7" fmla="*/ 8789933 w 11061760"/>
                <a:gd name="connsiteY7" fmla="*/ 8566614 h 11088496"/>
                <a:gd name="connsiteX8" fmla="*/ 8883693 w 11061760"/>
                <a:gd name="connsiteY8" fmla="*/ 8527501 h 11088496"/>
                <a:gd name="connsiteX9" fmla="*/ 8922270 w 11061760"/>
                <a:gd name="connsiteY9" fmla="*/ 8433740 h 11088496"/>
                <a:gd name="connsiteX10" fmla="*/ 8922270 w 11061760"/>
                <a:gd name="connsiteY10" fmla="*/ 5798212 h 11088496"/>
                <a:gd name="connsiteX11" fmla="*/ 8883693 w 11061760"/>
                <a:gd name="connsiteY11" fmla="*/ 5704451 h 11088496"/>
                <a:gd name="connsiteX12" fmla="*/ 8789933 w 11061760"/>
                <a:gd name="connsiteY12" fmla="*/ 5665875 h 11088496"/>
                <a:gd name="connsiteX13" fmla="*/ 5008432 w 11061760"/>
                <a:gd name="connsiteY13" fmla="*/ 8301404 h 11088496"/>
                <a:gd name="connsiteX14" fmla="*/ 5008432 w 11061760"/>
                <a:gd name="connsiteY14" fmla="*/ 7595785 h 11088496"/>
                <a:gd name="connsiteX15" fmla="*/ 5389908 w 11061760"/>
                <a:gd name="connsiteY15" fmla="*/ 7595785 h 11088496"/>
                <a:gd name="connsiteX16" fmla="*/ 5389908 w 11061760"/>
                <a:gd name="connsiteY16" fmla="*/ 8301404 h 11088496"/>
                <a:gd name="connsiteX17" fmla="*/ 6309280 w 11061760"/>
                <a:gd name="connsiteY17" fmla="*/ 8301404 h 11088496"/>
                <a:gd name="connsiteX18" fmla="*/ 6309817 w 11061760"/>
                <a:gd name="connsiteY18" fmla="*/ 7070736 h 11088496"/>
                <a:gd name="connsiteX19" fmla="*/ 6691294 w 11061760"/>
                <a:gd name="connsiteY19" fmla="*/ 7070736 h 11088496"/>
                <a:gd name="connsiteX20" fmla="*/ 6691294 w 11061760"/>
                <a:gd name="connsiteY20" fmla="*/ 8301404 h 11088496"/>
                <a:gd name="connsiteX21" fmla="*/ 7610700 w 11061760"/>
                <a:gd name="connsiteY21" fmla="*/ 8301404 h 11088496"/>
                <a:gd name="connsiteX22" fmla="*/ 7610700 w 11061760"/>
                <a:gd name="connsiteY22" fmla="*/ 7231454 h 11088496"/>
                <a:gd name="connsiteX23" fmla="*/ 7992176 w 11061760"/>
                <a:gd name="connsiteY23" fmla="*/ 7231454 h 11088496"/>
                <a:gd name="connsiteX24" fmla="*/ 7992176 w 11061760"/>
                <a:gd name="connsiteY24" fmla="*/ 8301404 h 11088496"/>
                <a:gd name="connsiteX25" fmla="*/ 8657082 w 11061760"/>
                <a:gd name="connsiteY25" fmla="*/ 8301404 h 11088496"/>
                <a:gd name="connsiteX26" fmla="*/ 8257386 w 11061760"/>
                <a:gd name="connsiteY26" fmla="*/ 8301404 h 11088496"/>
                <a:gd name="connsiteX27" fmla="*/ 8257386 w 11061760"/>
                <a:gd name="connsiteY27" fmla="*/ 7099654 h 11088496"/>
                <a:gd name="connsiteX28" fmla="*/ 8125050 w 11061760"/>
                <a:gd name="connsiteY28" fmla="*/ 6967318 h 11088496"/>
                <a:gd name="connsiteX29" fmla="*/ 7478364 w 11061760"/>
                <a:gd name="connsiteY29" fmla="*/ 6967318 h 11088496"/>
                <a:gd name="connsiteX30" fmla="*/ 7346027 w 11061760"/>
                <a:gd name="connsiteY30" fmla="*/ 7099654 h 11088496"/>
                <a:gd name="connsiteX31" fmla="*/ 7346027 w 11061760"/>
                <a:gd name="connsiteY31" fmla="*/ 8301404 h 11088496"/>
                <a:gd name="connsiteX32" fmla="*/ 6956516 w 11061760"/>
                <a:gd name="connsiteY32" fmla="*/ 8301404 h 11088496"/>
                <a:gd name="connsiteX33" fmla="*/ 6956516 w 11061760"/>
                <a:gd name="connsiteY33" fmla="*/ 6937805 h 11088496"/>
                <a:gd name="connsiteX34" fmla="*/ 6823642 w 11061760"/>
                <a:gd name="connsiteY34" fmla="*/ 6805469 h 11088496"/>
                <a:gd name="connsiteX35" fmla="*/ 6177493 w 11061760"/>
                <a:gd name="connsiteY35" fmla="*/ 6805469 h 11088496"/>
                <a:gd name="connsiteX36" fmla="*/ 6044619 w 11061760"/>
                <a:gd name="connsiteY36" fmla="*/ 6937805 h 11088496"/>
                <a:gd name="connsiteX37" fmla="*/ 6044619 w 11061760"/>
                <a:gd name="connsiteY37" fmla="*/ 8301404 h 11088496"/>
                <a:gd name="connsiteX38" fmla="*/ 5655107 w 11061760"/>
                <a:gd name="connsiteY38" fmla="*/ 8301404 h 11088496"/>
                <a:gd name="connsiteX39" fmla="*/ 5655107 w 11061760"/>
                <a:gd name="connsiteY39" fmla="*/ 7463448 h 11088496"/>
                <a:gd name="connsiteX40" fmla="*/ 5616531 w 11061760"/>
                <a:gd name="connsiteY40" fmla="*/ 7369688 h 11088496"/>
                <a:gd name="connsiteX41" fmla="*/ 5522771 w 11061760"/>
                <a:gd name="connsiteY41" fmla="*/ 7330575 h 11088496"/>
                <a:gd name="connsiteX42" fmla="*/ 4876084 w 11061760"/>
                <a:gd name="connsiteY42" fmla="*/ 7330575 h 11088496"/>
                <a:gd name="connsiteX43" fmla="*/ 4782324 w 11061760"/>
                <a:gd name="connsiteY43" fmla="*/ 7369688 h 11088496"/>
                <a:gd name="connsiteX44" fmla="*/ 4743748 w 11061760"/>
                <a:gd name="connsiteY44" fmla="*/ 7463448 h 11088496"/>
                <a:gd name="connsiteX45" fmla="*/ 4743748 w 11061760"/>
                <a:gd name="connsiteY45" fmla="*/ 8301404 h 11088496"/>
                <a:gd name="connsiteX46" fmla="*/ 2404484 w 11061760"/>
                <a:gd name="connsiteY46" fmla="*/ 8301404 h 11088496"/>
                <a:gd name="connsiteX47" fmla="*/ 2404484 w 11061760"/>
                <a:gd name="connsiteY47" fmla="*/ 5931165 h 11088496"/>
                <a:gd name="connsiteX48" fmla="*/ 8657036 w 11061760"/>
                <a:gd name="connsiteY48" fmla="*/ 5931165 h 11088496"/>
                <a:gd name="connsiteX49" fmla="*/ 10929287 w 11061760"/>
                <a:gd name="connsiteY49" fmla="*/ 10015904 h 11088496"/>
                <a:gd name="connsiteX50" fmla="*/ 10157761 w 11061760"/>
                <a:gd name="connsiteY50" fmla="*/ 10015904 h 11088496"/>
                <a:gd name="connsiteX51" fmla="*/ 10157761 w 11061760"/>
                <a:gd name="connsiteY51" fmla="*/ 9340826 h 11088496"/>
                <a:gd name="connsiteX52" fmla="*/ 10119128 w 11061760"/>
                <a:gd name="connsiteY52" fmla="*/ 9247065 h 11088496"/>
                <a:gd name="connsiteX53" fmla="*/ 10025390 w 11061760"/>
                <a:gd name="connsiteY53" fmla="*/ 9208489 h 11088496"/>
                <a:gd name="connsiteX54" fmla="*/ 9849117 w 11061760"/>
                <a:gd name="connsiteY54" fmla="*/ 9208489 h 11088496"/>
                <a:gd name="connsiteX55" fmla="*/ 9849117 w 11061760"/>
                <a:gd name="connsiteY55" fmla="*/ 4643690 h 11088496"/>
                <a:gd name="connsiteX56" fmla="*/ 10512434 w 11061760"/>
                <a:gd name="connsiteY56" fmla="*/ 3632672 h 11088496"/>
                <a:gd name="connsiteX57" fmla="*/ 10512434 w 11061760"/>
                <a:gd name="connsiteY57" fmla="*/ 2613082 h 11088496"/>
                <a:gd name="connsiteX58" fmla="*/ 10511291 w 11061760"/>
                <a:gd name="connsiteY58" fmla="*/ 2607184 h 11088496"/>
                <a:gd name="connsiteX59" fmla="*/ 10509690 w 11061760"/>
                <a:gd name="connsiteY59" fmla="*/ 2599149 h 11088496"/>
                <a:gd name="connsiteX60" fmla="*/ 10509690 w 11061760"/>
                <a:gd name="connsiteY60" fmla="*/ 2596474 h 11088496"/>
                <a:gd name="connsiteX61" fmla="*/ 10054320 w 11061760"/>
                <a:gd name="connsiteY61" fmla="*/ 896947 h 11088496"/>
                <a:gd name="connsiteX62" fmla="*/ 8885259 w 11061760"/>
                <a:gd name="connsiteY62" fmla="*/ 47 h 11088496"/>
                <a:gd name="connsiteX63" fmla="*/ 2177907 w 11061760"/>
                <a:gd name="connsiteY63" fmla="*/ 47 h 11088496"/>
                <a:gd name="connsiteX64" fmla="*/ 1009418 w 11061760"/>
                <a:gd name="connsiteY64" fmla="*/ 896947 h 11088496"/>
                <a:gd name="connsiteX65" fmla="*/ 554001 w 11061760"/>
                <a:gd name="connsiteY65" fmla="*/ 2596474 h 11088496"/>
                <a:gd name="connsiteX66" fmla="*/ 553464 w 11061760"/>
                <a:gd name="connsiteY66" fmla="*/ 2599149 h 11088496"/>
                <a:gd name="connsiteX67" fmla="*/ 551852 w 11061760"/>
                <a:gd name="connsiteY67" fmla="*/ 2607184 h 11088496"/>
                <a:gd name="connsiteX68" fmla="*/ 550777 w 11061760"/>
                <a:gd name="connsiteY68" fmla="*/ 2613619 h 11088496"/>
                <a:gd name="connsiteX69" fmla="*/ 550777 w 11061760"/>
                <a:gd name="connsiteY69" fmla="*/ 2620043 h 11088496"/>
                <a:gd name="connsiteX70" fmla="*/ 550777 w 11061760"/>
                <a:gd name="connsiteY70" fmla="*/ 2619506 h 11088496"/>
                <a:gd name="connsiteX71" fmla="*/ 550777 w 11061760"/>
                <a:gd name="connsiteY71" fmla="*/ 2627552 h 11088496"/>
                <a:gd name="connsiteX72" fmla="*/ 550777 w 11061760"/>
                <a:gd name="connsiteY72" fmla="*/ 3632684 h 11088496"/>
                <a:gd name="connsiteX73" fmla="*/ 1214072 w 11061760"/>
                <a:gd name="connsiteY73" fmla="*/ 4643702 h 11088496"/>
                <a:gd name="connsiteX74" fmla="*/ 1214072 w 11061760"/>
                <a:gd name="connsiteY74" fmla="*/ 9208500 h 11088496"/>
                <a:gd name="connsiteX75" fmla="*/ 1036198 w 11061760"/>
                <a:gd name="connsiteY75" fmla="*/ 9208500 h 11088496"/>
                <a:gd name="connsiteX76" fmla="*/ 942438 w 11061760"/>
                <a:gd name="connsiteY76" fmla="*/ 9247077 h 11088496"/>
                <a:gd name="connsiteX77" fmla="*/ 903862 w 11061760"/>
                <a:gd name="connsiteY77" fmla="*/ 9340837 h 11088496"/>
                <a:gd name="connsiteX78" fmla="*/ 903862 w 11061760"/>
                <a:gd name="connsiteY78" fmla="*/ 10015916 h 11088496"/>
                <a:gd name="connsiteX79" fmla="*/ 132337 w 11061760"/>
                <a:gd name="connsiteY79" fmla="*/ 10015916 h 11088496"/>
                <a:gd name="connsiteX80" fmla="*/ 0 w 11061760"/>
                <a:gd name="connsiteY80" fmla="*/ 10148263 h 11088496"/>
                <a:gd name="connsiteX81" fmla="*/ 0 w 11061760"/>
                <a:gd name="connsiteY81" fmla="*/ 10956250 h 11088496"/>
                <a:gd name="connsiteX82" fmla="*/ 0 w 11061760"/>
                <a:gd name="connsiteY82" fmla="*/ 10955678 h 11088496"/>
                <a:gd name="connsiteX83" fmla="*/ 132337 w 11061760"/>
                <a:gd name="connsiteY83" fmla="*/ 11088496 h 11088496"/>
                <a:gd name="connsiteX84" fmla="*/ 10929514 w 11061760"/>
                <a:gd name="connsiteY84" fmla="*/ 11088496 h 11088496"/>
                <a:gd name="connsiteX85" fmla="*/ 11061760 w 11061760"/>
                <a:gd name="connsiteY85" fmla="*/ 10955678 h 11088496"/>
                <a:gd name="connsiteX86" fmla="*/ 11061760 w 11061760"/>
                <a:gd name="connsiteY86" fmla="*/ 10148263 h 11088496"/>
                <a:gd name="connsiteX87" fmla="*/ 11023241 w 11061760"/>
                <a:gd name="connsiteY87" fmla="*/ 10054492 h 11088496"/>
                <a:gd name="connsiteX88" fmla="*/ 10929514 w 11061760"/>
                <a:gd name="connsiteY88" fmla="*/ 10015916 h 11088496"/>
                <a:gd name="connsiteX89" fmla="*/ 10247258 w 11061760"/>
                <a:gd name="connsiteY89" fmla="*/ 3632592 h 11088496"/>
                <a:gd name="connsiteX90" fmla="*/ 9677130 w 11061760"/>
                <a:gd name="connsiteY90" fmla="*/ 4426086 h 11088496"/>
                <a:gd name="connsiteX91" fmla="*/ 9675518 w 11061760"/>
                <a:gd name="connsiteY91" fmla="*/ 4426086 h 11088496"/>
                <a:gd name="connsiteX92" fmla="*/ 9676055 w 11061760"/>
                <a:gd name="connsiteY92" fmla="*/ 4426086 h 11088496"/>
                <a:gd name="connsiteX93" fmla="*/ 8920601 w 11061760"/>
                <a:gd name="connsiteY93" fmla="*/ 4311969 h 11088496"/>
                <a:gd name="connsiteX94" fmla="*/ 8572878 w 11061760"/>
                <a:gd name="connsiteY94" fmla="*/ 3632067 h 11088496"/>
                <a:gd name="connsiteX95" fmla="*/ 8572878 w 11061760"/>
                <a:gd name="connsiteY95" fmla="*/ 2762495 h 11088496"/>
                <a:gd name="connsiteX96" fmla="*/ 10247144 w 11061760"/>
                <a:gd name="connsiteY96" fmla="*/ 2762495 h 11088496"/>
                <a:gd name="connsiteX97" fmla="*/ 4687992 w 11061760"/>
                <a:gd name="connsiteY97" fmla="*/ 265200 h 11088496"/>
                <a:gd name="connsiteX98" fmla="*/ 4442601 w 11061760"/>
                <a:gd name="connsiteY98" fmla="*/ 2498279 h 11088496"/>
                <a:gd name="connsiteX99" fmla="*/ 2782279 w 11061760"/>
                <a:gd name="connsiteY99" fmla="*/ 2497742 h 11088496"/>
                <a:gd name="connsiteX100" fmla="*/ 3215728 w 11061760"/>
                <a:gd name="connsiteY100" fmla="*/ 264663 h 11088496"/>
                <a:gd name="connsiteX101" fmla="*/ 6107369 w 11061760"/>
                <a:gd name="connsiteY101" fmla="*/ 265200 h 11088496"/>
                <a:gd name="connsiteX102" fmla="*/ 6352760 w 11061760"/>
                <a:gd name="connsiteY102" fmla="*/ 2498279 h 11088496"/>
                <a:gd name="connsiteX103" fmla="*/ 4709012 w 11061760"/>
                <a:gd name="connsiteY103" fmla="*/ 2497742 h 11088496"/>
                <a:gd name="connsiteX104" fmla="*/ 4954402 w 11061760"/>
                <a:gd name="connsiteY104" fmla="*/ 264663 h 11088496"/>
                <a:gd name="connsiteX105" fmla="*/ 7846558 w 11061760"/>
                <a:gd name="connsiteY105" fmla="*/ 265200 h 11088496"/>
                <a:gd name="connsiteX106" fmla="*/ 8280006 w 11061760"/>
                <a:gd name="connsiteY106" fmla="*/ 2498279 h 11088496"/>
                <a:gd name="connsiteX107" fmla="*/ 6620142 w 11061760"/>
                <a:gd name="connsiteY107" fmla="*/ 2498279 h 11088496"/>
                <a:gd name="connsiteX108" fmla="*/ 6374751 w 11061760"/>
                <a:gd name="connsiteY108" fmla="*/ 265200 h 11088496"/>
                <a:gd name="connsiteX109" fmla="*/ 2753921 w 11061760"/>
                <a:gd name="connsiteY109" fmla="*/ 3632592 h 11088496"/>
                <a:gd name="connsiteX110" fmla="*/ 2753921 w 11061760"/>
                <a:gd name="connsiteY110" fmla="*/ 2763021 h 11088496"/>
                <a:gd name="connsiteX111" fmla="*/ 4428759 w 11061760"/>
                <a:gd name="connsiteY111" fmla="*/ 2763021 h 11088496"/>
                <a:gd name="connsiteX112" fmla="*/ 4428759 w 11061760"/>
                <a:gd name="connsiteY112" fmla="*/ 3632592 h 11088496"/>
                <a:gd name="connsiteX113" fmla="*/ 3591329 w 11061760"/>
                <a:gd name="connsiteY113" fmla="*/ 4470023 h 11088496"/>
                <a:gd name="connsiteX114" fmla="*/ 2753899 w 11061760"/>
                <a:gd name="connsiteY114" fmla="*/ 3632592 h 11088496"/>
                <a:gd name="connsiteX115" fmla="*/ 4694050 w 11061760"/>
                <a:gd name="connsiteY115" fmla="*/ 2763021 h 11088496"/>
                <a:gd name="connsiteX116" fmla="*/ 6367859 w 11061760"/>
                <a:gd name="connsiteY116" fmla="*/ 2763021 h 11088496"/>
                <a:gd name="connsiteX117" fmla="*/ 6367859 w 11061760"/>
                <a:gd name="connsiteY117" fmla="*/ 3633129 h 11088496"/>
                <a:gd name="connsiteX118" fmla="*/ 5530429 w 11061760"/>
                <a:gd name="connsiteY118" fmla="*/ 4470023 h 11088496"/>
                <a:gd name="connsiteX119" fmla="*/ 4692998 w 11061760"/>
                <a:gd name="connsiteY119" fmla="*/ 3633129 h 11088496"/>
                <a:gd name="connsiteX120" fmla="*/ 6633606 w 11061760"/>
                <a:gd name="connsiteY120" fmla="*/ 3632592 h 11088496"/>
                <a:gd name="connsiteX121" fmla="*/ 6633606 w 11061760"/>
                <a:gd name="connsiteY121" fmla="*/ 2763021 h 11088496"/>
                <a:gd name="connsiteX122" fmla="*/ 8307873 w 11061760"/>
                <a:gd name="connsiteY122" fmla="*/ 2763021 h 11088496"/>
                <a:gd name="connsiteX123" fmla="*/ 8307873 w 11061760"/>
                <a:gd name="connsiteY123" fmla="*/ 3632592 h 11088496"/>
                <a:gd name="connsiteX124" fmla="*/ 7470442 w 11061760"/>
                <a:gd name="connsiteY124" fmla="*/ 4470023 h 11088496"/>
                <a:gd name="connsiteX125" fmla="*/ 6633012 w 11061760"/>
                <a:gd name="connsiteY125" fmla="*/ 3632592 h 11088496"/>
                <a:gd name="connsiteX126" fmla="*/ 9796744 w 11061760"/>
                <a:gd name="connsiteY126" fmla="*/ 965516 h 11088496"/>
                <a:gd name="connsiteX127" fmla="*/ 10207139 w 11061760"/>
                <a:gd name="connsiteY127" fmla="*/ 2498393 h 11088496"/>
                <a:gd name="connsiteX128" fmla="*/ 8549457 w 11061760"/>
                <a:gd name="connsiteY128" fmla="*/ 2497856 h 11088496"/>
                <a:gd name="connsiteX129" fmla="*/ 8116009 w 11061760"/>
                <a:gd name="connsiteY129" fmla="*/ 264777 h 11088496"/>
                <a:gd name="connsiteX130" fmla="*/ 8884322 w 11061760"/>
                <a:gd name="connsiteY130" fmla="*/ 264777 h 11088496"/>
                <a:gd name="connsiteX131" fmla="*/ 8884322 w 11061760"/>
                <a:gd name="connsiteY131" fmla="*/ 265314 h 11088496"/>
                <a:gd name="connsiteX132" fmla="*/ 9796756 w 11061760"/>
                <a:gd name="connsiteY132" fmla="*/ 965584 h 11088496"/>
                <a:gd name="connsiteX133" fmla="*/ 1265507 w 11061760"/>
                <a:gd name="connsiteY133" fmla="*/ 965516 h 11088496"/>
                <a:gd name="connsiteX134" fmla="*/ 1264970 w 11061760"/>
                <a:gd name="connsiteY134" fmla="*/ 965516 h 11088496"/>
                <a:gd name="connsiteX135" fmla="*/ 2177941 w 11061760"/>
                <a:gd name="connsiteY135" fmla="*/ 265245 h 11088496"/>
                <a:gd name="connsiteX136" fmla="*/ 2946254 w 11061760"/>
                <a:gd name="connsiteY136" fmla="*/ 265245 h 11088496"/>
                <a:gd name="connsiteX137" fmla="*/ 2512806 w 11061760"/>
                <a:gd name="connsiteY137" fmla="*/ 2498325 h 11088496"/>
                <a:gd name="connsiteX138" fmla="*/ 854541 w 11061760"/>
                <a:gd name="connsiteY138" fmla="*/ 2497788 h 11088496"/>
                <a:gd name="connsiteX139" fmla="*/ 814376 w 11061760"/>
                <a:gd name="connsiteY139" fmla="*/ 3632592 h 11088496"/>
                <a:gd name="connsiteX140" fmla="*/ 814376 w 11061760"/>
                <a:gd name="connsiteY140" fmla="*/ 2763021 h 11088496"/>
                <a:gd name="connsiteX141" fmla="*/ 2488643 w 11061760"/>
                <a:gd name="connsiteY141" fmla="*/ 2763021 h 11088496"/>
                <a:gd name="connsiteX142" fmla="*/ 2488643 w 11061760"/>
                <a:gd name="connsiteY142" fmla="*/ 3633129 h 11088496"/>
                <a:gd name="connsiteX143" fmla="*/ 2140919 w 11061760"/>
                <a:gd name="connsiteY143" fmla="*/ 4312506 h 11088496"/>
                <a:gd name="connsiteX144" fmla="*/ 1386002 w 11061760"/>
                <a:gd name="connsiteY144" fmla="*/ 4426623 h 11088496"/>
                <a:gd name="connsiteX145" fmla="*/ 1384390 w 11061760"/>
                <a:gd name="connsiteY145" fmla="*/ 4426623 h 11088496"/>
                <a:gd name="connsiteX146" fmla="*/ 814319 w 11061760"/>
                <a:gd name="connsiteY146" fmla="*/ 3632592 h 11088496"/>
                <a:gd name="connsiteX147" fmla="*/ 1477671 w 11061760"/>
                <a:gd name="connsiteY147" fmla="*/ 4721300 h 11088496"/>
                <a:gd name="connsiteX148" fmla="*/ 2621585 w 11061760"/>
                <a:gd name="connsiteY148" fmla="*/ 4156589 h 11088496"/>
                <a:gd name="connsiteX149" fmla="*/ 3591352 w 11061760"/>
                <a:gd name="connsiteY149" fmla="*/ 4735233 h 11088496"/>
                <a:gd name="connsiteX150" fmla="*/ 4561119 w 11061760"/>
                <a:gd name="connsiteY150" fmla="*/ 4156589 h 11088496"/>
                <a:gd name="connsiteX151" fmla="*/ 5530886 w 11061760"/>
                <a:gd name="connsiteY151" fmla="*/ 4735233 h 11088496"/>
                <a:gd name="connsiteX152" fmla="*/ 6500653 w 11061760"/>
                <a:gd name="connsiteY152" fmla="*/ 4156589 h 11088496"/>
                <a:gd name="connsiteX153" fmla="*/ 7470420 w 11061760"/>
                <a:gd name="connsiteY153" fmla="*/ 4735233 h 11088496"/>
                <a:gd name="connsiteX154" fmla="*/ 8440187 w 11061760"/>
                <a:gd name="connsiteY154" fmla="*/ 4156589 h 11088496"/>
                <a:gd name="connsiteX155" fmla="*/ 9584100 w 11061760"/>
                <a:gd name="connsiteY155" fmla="*/ 4721300 h 11088496"/>
                <a:gd name="connsiteX156" fmla="*/ 9584100 w 11061760"/>
                <a:gd name="connsiteY156" fmla="*/ 9208489 h 11088496"/>
                <a:gd name="connsiteX157" fmla="*/ 1477716 w 11061760"/>
                <a:gd name="connsiteY157" fmla="*/ 9208489 h 11088496"/>
                <a:gd name="connsiteX158" fmla="*/ 1169061 w 11061760"/>
                <a:gd name="connsiteY158" fmla="*/ 9473208 h 11088496"/>
                <a:gd name="connsiteX159" fmla="*/ 9892665 w 11061760"/>
                <a:gd name="connsiteY159" fmla="*/ 9473208 h 11088496"/>
                <a:gd name="connsiteX160" fmla="*/ 9892665 w 11061760"/>
                <a:gd name="connsiteY160" fmla="*/ 10015950 h 11088496"/>
                <a:gd name="connsiteX161" fmla="*/ 1169061 w 11061760"/>
                <a:gd name="connsiteY161" fmla="*/ 10015950 h 11088496"/>
                <a:gd name="connsiteX162" fmla="*/ 10797041 w 11061760"/>
                <a:gd name="connsiteY162" fmla="*/ 10823319 h 11088496"/>
                <a:gd name="connsiteX163" fmla="*/ 264605 w 11061760"/>
                <a:gd name="connsiteY163" fmla="*/ 10823319 h 11088496"/>
                <a:gd name="connsiteX164" fmla="*/ 264605 w 11061760"/>
                <a:gd name="connsiteY164" fmla="*/ 10280623 h 11088496"/>
                <a:gd name="connsiteX165" fmla="*/ 10797041 w 11061760"/>
                <a:gd name="connsiteY165" fmla="*/ 10280623 h 11088496"/>
                <a:gd name="connsiteX166" fmla="*/ 2919908 w 11061760"/>
                <a:gd name="connsiteY166" fmla="*/ 7045019 h 11088496"/>
                <a:gd name="connsiteX167" fmla="*/ 4285107 w 11061760"/>
                <a:gd name="connsiteY167" fmla="*/ 7045019 h 11088496"/>
                <a:gd name="connsiteX168" fmla="*/ 4284570 w 11061760"/>
                <a:gd name="connsiteY168" fmla="*/ 7045019 h 11088496"/>
                <a:gd name="connsiteX169" fmla="*/ 4417444 w 11061760"/>
                <a:gd name="connsiteY169" fmla="*/ 6912682 h 11088496"/>
                <a:gd name="connsiteX170" fmla="*/ 4417444 w 11061760"/>
                <a:gd name="connsiteY170" fmla="*/ 6448693 h 11088496"/>
                <a:gd name="connsiteX171" fmla="*/ 4378868 w 11061760"/>
                <a:gd name="connsiteY171" fmla="*/ 6354932 h 11088496"/>
                <a:gd name="connsiteX172" fmla="*/ 4284570 w 11061760"/>
                <a:gd name="connsiteY172" fmla="*/ 6316356 h 11088496"/>
                <a:gd name="connsiteX173" fmla="*/ 2919942 w 11061760"/>
                <a:gd name="connsiteY173" fmla="*/ 6316356 h 11088496"/>
                <a:gd name="connsiteX174" fmla="*/ 2826182 w 11061760"/>
                <a:gd name="connsiteY174" fmla="*/ 6354932 h 11088496"/>
                <a:gd name="connsiteX175" fmla="*/ 2787068 w 11061760"/>
                <a:gd name="connsiteY175" fmla="*/ 6448693 h 11088496"/>
                <a:gd name="connsiteX176" fmla="*/ 2787068 w 11061760"/>
                <a:gd name="connsiteY176" fmla="*/ 6912682 h 11088496"/>
                <a:gd name="connsiteX177" fmla="*/ 2826182 w 11061760"/>
                <a:gd name="connsiteY177" fmla="*/ 7005905 h 11088496"/>
                <a:gd name="connsiteX178" fmla="*/ 2919942 w 11061760"/>
                <a:gd name="connsiteY178" fmla="*/ 7045019 h 11088496"/>
                <a:gd name="connsiteX179" fmla="*/ 3052244 w 11061760"/>
                <a:gd name="connsiteY179" fmla="*/ 6581029 h 11088496"/>
                <a:gd name="connsiteX180" fmla="*/ 4152199 w 11061760"/>
                <a:gd name="connsiteY180" fmla="*/ 6581029 h 11088496"/>
                <a:gd name="connsiteX181" fmla="*/ 4152199 w 11061760"/>
                <a:gd name="connsiteY181" fmla="*/ 6779808 h 11088496"/>
                <a:gd name="connsiteX182" fmla="*/ 3052244 w 11061760"/>
                <a:gd name="connsiteY182" fmla="*/ 6779808 h 11088496"/>
                <a:gd name="connsiteX183" fmla="*/ 2919908 w 11061760"/>
                <a:gd name="connsiteY183" fmla="*/ 7932856 h 11088496"/>
                <a:gd name="connsiteX184" fmla="*/ 4285107 w 11061760"/>
                <a:gd name="connsiteY184" fmla="*/ 7932856 h 11088496"/>
                <a:gd name="connsiteX185" fmla="*/ 4284570 w 11061760"/>
                <a:gd name="connsiteY185" fmla="*/ 7932856 h 11088496"/>
                <a:gd name="connsiteX186" fmla="*/ 4417444 w 11061760"/>
                <a:gd name="connsiteY186" fmla="*/ 7800519 h 11088496"/>
                <a:gd name="connsiteX187" fmla="*/ 4417444 w 11061760"/>
                <a:gd name="connsiteY187" fmla="*/ 7336530 h 11088496"/>
                <a:gd name="connsiteX188" fmla="*/ 4378868 w 11061760"/>
                <a:gd name="connsiteY188" fmla="*/ 7242769 h 11088496"/>
                <a:gd name="connsiteX189" fmla="*/ 4284570 w 11061760"/>
                <a:gd name="connsiteY189" fmla="*/ 7204193 h 11088496"/>
                <a:gd name="connsiteX190" fmla="*/ 2919942 w 11061760"/>
                <a:gd name="connsiteY190" fmla="*/ 7204193 h 11088496"/>
                <a:gd name="connsiteX191" fmla="*/ 2826182 w 11061760"/>
                <a:gd name="connsiteY191" fmla="*/ 7242769 h 11088496"/>
                <a:gd name="connsiteX192" fmla="*/ 2787068 w 11061760"/>
                <a:gd name="connsiteY192" fmla="*/ 7336530 h 11088496"/>
                <a:gd name="connsiteX193" fmla="*/ 2787068 w 11061760"/>
                <a:gd name="connsiteY193" fmla="*/ 7800519 h 11088496"/>
                <a:gd name="connsiteX194" fmla="*/ 2826182 w 11061760"/>
                <a:gd name="connsiteY194" fmla="*/ 7894279 h 11088496"/>
                <a:gd name="connsiteX195" fmla="*/ 2919942 w 11061760"/>
                <a:gd name="connsiteY195" fmla="*/ 7932856 h 11088496"/>
                <a:gd name="connsiteX196" fmla="*/ 3052244 w 11061760"/>
                <a:gd name="connsiteY196" fmla="*/ 7468866 h 11088496"/>
                <a:gd name="connsiteX197" fmla="*/ 4152199 w 11061760"/>
                <a:gd name="connsiteY197" fmla="*/ 7468866 h 11088496"/>
                <a:gd name="connsiteX198" fmla="*/ 4152199 w 11061760"/>
                <a:gd name="connsiteY198" fmla="*/ 7667645 h 11088496"/>
                <a:gd name="connsiteX199" fmla="*/ 3052244 w 11061760"/>
                <a:gd name="connsiteY199" fmla="*/ 7668183 h 11088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Lst>
              <a:rect l="l" t="t" r="r" b="b"/>
              <a:pathLst>
                <a:path w="11061760" h="11088496">
                  <a:moveTo>
                    <a:pt x="8789933" y="5665875"/>
                  </a:moveTo>
                  <a:lnTo>
                    <a:pt x="2271632" y="5665875"/>
                  </a:lnTo>
                  <a:cubicBezTo>
                    <a:pt x="2236805" y="5665875"/>
                    <a:pt x="2203052" y="5679808"/>
                    <a:pt x="2177873" y="5704451"/>
                  </a:cubicBezTo>
                  <a:cubicBezTo>
                    <a:pt x="2153229" y="5729632"/>
                    <a:pt x="2139296" y="5763385"/>
                    <a:pt x="2139296" y="5798212"/>
                  </a:cubicBezTo>
                  <a:lnTo>
                    <a:pt x="2139296" y="8433740"/>
                  </a:lnTo>
                  <a:cubicBezTo>
                    <a:pt x="2139296" y="8469105"/>
                    <a:pt x="2153229" y="8502858"/>
                    <a:pt x="2177873" y="8527501"/>
                  </a:cubicBezTo>
                  <a:cubicBezTo>
                    <a:pt x="2203052" y="8552681"/>
                    <a:pt x="2236805" y="8566614"/>
                    <a:pt x="2271632" y="8566614"/>
                  </a:cubicBezTo>
                  <a:lnTo>
                    <a:pt x="8789933" y="8566614"/>
                  </a:lnTo>
                  <a:cubicBezTo>
                    <a:pt x="8824760" y="8566614"/>
                    <a:pt x="8858513" y="8552681"/>
                    <a:pt x="8883693" y="8527501"/>
                  </a:cubicBezTo>
                  <a:cubicBezTo>
                    <a:pt x="8908337" y="8502858"/>
                    <a:pt x="8922270" y="8469105"/>
                    <a:pt x="8922270" y="8433740"/>
                  </a:cubicBezTo>
                  <a:lnTo>
                    <a:pt x="8922270" y="5798212"/>
                  </a:lnTo>
                  <a:cubicBezTo>
                    <a:pt x="8922270" y="5763385"/>
                    <a:pt x="8908337" y="5729632"/>
                    <a:pt x="8883693" y="5704451"/>
                  </a:cubicBezTo>
                  <a:cubicBezTo>
                    <a:pt x="8858513" y="5679808"/>
                    <a:pt x="8824760" y="5665875"/>
                    <a:pt x="8789933" y="5665875"/>
                  </a:cubicBezTo>
                  <a:close/>
                  <a:moveTo>
                    <a:pt x="5008432" y="8301404"/>
                  </a:moveTo>
                  <a:lnTo>
                    <a:pt x="5008432" y="7595785"/>
                  </a:lnTo>
                  <a:lnTo>
                    <a:pt x="5389908" y="7595785"/>
                  </a:lnTo>
                  <a:lnTo>
                    <a:pt x="5389908" y="8301404"/>
                  </a:lnTo>
                  <a:close/>
                  <a:moveTo>
                    <a:pt x="6309280" y="8301404"/>
                  </a:moveTo>
                  <a:lnTo>
                    <a:pt x="6309817" y="7070736"/>
                  </a:lnTo>
                  <a:lnTo>
                    <a:pt x="6691294" y="7070736"/>
                  </a:lnTo>
                  <a:lnTo>
                    <a:pt x="6691294" y="8301404"/>
                  </a:lnTo>
                  <a:close/>
                  <a:moveTo>
                    <a:pt x="7610700" y="8301404"/>
                  </a:moveTo>
                  <a:lnTo>
                    <a:pt x="7610700" y="7231454"/>
                  </a:lnTo>
                  <a:lnTo>
                    <a:pt x="7992176" y="7231454"/>
                  </a:lnTo>
                  <a:lnTo>
                    <a:pt x="7992176" y="8301404"/>
                  </a:lnTo>
                  <a:close/>
                  <a:moveTo>
                    <a:pt x="8657082" y="8301404"/>
                  </a:moveTo>
                  <a:lnTo>
                    <a:pt x="8257386" y="8301404"/>
                  </a:lnTo>
                  <a:lnTo>
                    <a:pt x="8257386" y="7099654"/>
                  </a:lnTo>
                  <a:cubicBezTo>
                    <a:pt x="8257386" y="7026251"/>
                    <a:pt x="8197916" y="6967318"/>
                    <a:pt x="8125050" y="6967318"/>
                  </a:cubicBezTo>
                  <a:lnTo>
                    <a:pt x="7478364" y="6967318"/>
                  </a:lnTo>
                  <a:cubicBezTo>
                    <a:pt x="7405498" y="6967318"/>
                    <a:pt x="7346027" y="7026251"/>
                    <a:pt x="7346027" y="7099654"/>
                  </a:cubicBezTo>
                  <a:lnTo>
                    <a:pt x="7346027" y="8301404"/>
                  </a:lnTo>
                  <a:lnTo>
                    <a:pt x="6956516" y="8301404"/>
                  </a:lnTo>
                  <a:lnTo>
                    <a:pt x="6956516" y="6937805"/>
                  </a:lnTo>
                  <a:cubicBezTo>
                    <a:pt x="6956516" y="6864939"/>
                    <a:pt x="6897045" y="6805469"/>
                    <a:pt x="6823642" y="6805469"/>
                  </a:cubicBezTo>
                  <a:lnTo>
                    <a:pt x="6177493" y="6805469"/>
                  </a:lnTo>
                  <a:cubicBezTo>
                    <a:pt x="6104089" y="6805469"/>
                    <a:pt x="6044619" y="6864939"/>
                    <a:pt x="6044619" y="6937805"/>
                  </a:cubicBezTo>
                  <a:lnTo>
                    <a:pt x="6044619" y="8301404"/>
                  </a:lnTo>
                  <a:lnTo>
                    <a:pt x="5655107" y="8301404"/>
                  </a:lnTo>
                  <a:lnTo>
                    <a:pt x="5655107" y="7463448"/>
                  </a:lnTo>
                  <a:cubicBezTo>
                    <a:pt x="5655107" y="7428084"/>
                    <a:pt x="5641174" y="7394331"/>
                    <a:pt x="5616531" y="7369688"/>
                  </a:cubicBezTo>
                  <a:cubicBezTo>
                    <a:pt x="5591351" y="7344508"/>
                    <a:pt x="5557598" y="7330575"/>
                    <a:pt x="5522771" y="7330575"/>
                  </a:cubicBezTo>
                  <a:lnTo>
                    <a:pt x="4876084" y="7330575"/>
                  </a:lnTo>
                  <a:cubicBezTo>
                    <a:pt x="4840720" y="7330575"/>
                    <a:pt x="4807504" y="7344508"/>
                    <a:pt x="4782324" y="7369688"/>
                  </a:cubicBezTo>
                  <a:cubicBezTo>
                    <a:pt x="4757681" y="7394331"/>
                    <a:pt x="4743748" y="7428084"/>
                    <a:pt x="4743748" y="7463448"/>
                  </a:cubicBezTo>
                  <a:lnTo>
                    <a:pt x="4743748" y="8301404"/>
                  </a:lnTo>
                  <a:lnTo>
                    <a:pt x="2404484" y="8301404"/>
                  </a:lnTo>
                  <a:lnTo>
                    <a:pt x="2404484" y="5931165"/>
                  </a:lnTo>
                  <a:lnTo>
                    <a:pt x="8657036" y="5931165"/>
                  </a:lnTo>
                  <a:close/>
                  <a:moveTo>
                    <a:pt x="10929287" y="10015904"/>
                  </a:moveTo>
                  <a:lnTo>
                    <a:pt x="10157761" y="10015904"/>
                  </a:lnTo>
                  <a:lnTo>
                    <a:pt x="10157761" y="9340826"/>
                  </a:lnTo>
                  <a:cubicBezTo>
                    <a:pt x="10157761" y="9305461"/>
                    <a:pt x="10143817" y="9271709"/>
                    <a:pt x="10119128" y="9247065"/>
                  </a:cubicBezTo>
                  <a:cubicBezTo>
                    <a:pt x="10093970" y="9221885"/>
                    <a:pt x="10060217" y="9207952"/>
                    <a:pt x="10025390" y="9208489"/>
                  </a:cubicBezTo>
                  <a:lnTo>
                    <a:pt x="9849117" y="9208489"/>
                  </a:lnTo>
                  <a:lnTo>
                    <a:pt x="9849117" y="4643690"/>
                  </a:lnTo>
                  <a:cubicBezTo>
                    <a:pt x="10251487" y="4468491"/>
                    <a:pt x="10511863" y="4071481"/>
                    <a:pt x="10512434" y="3632672"/>
                  </a:cubicBezTo>
                  <a:lnTo>
                    <a:pt x="10512434" y="2613082"/>
                  </a:lnTo>
                  <a:lnTo>
                    <a:pt x="10511291" y="2607184"/>
                  </a:lnTo>
                  <a:cubicBezTo>
                    <a:pt x="10510833" y="2604509"/>
                    <a:pt x="10510263" y="2601835"/>
                    <a:pt x="10509690" y="2599149"/>
                  </a:cubicBezTo>
                  <a:lnTo>
                    <a:pt x="10509690" y="2596474"/>
                  </a:lnTo>
                  <a:lnTo>
                    <a:pt x="10054320" y="896947"/>
                  </a:lnTo>
                  <a:cubicBezTo>
                    <a:pt x="9916622" y="364915"/>
                    <a:pt x="9434425" y="-4777"/>
                    <a:pt x="8885259" y="47"/>
                  </a:cubicBezTo>
                  <a:lnTo>
                    <a:pt x="2177907" y="47"/>
                  </a:lnTo>
                  <a:cubicBezTo>
                    <a:pt x="1628729" y="-4777"/>
                    <a:pt x="1147058" y="364915"/>
                    <a:pt x="1009418" y="896947"/>
                  </a:cubicBezTo>
                  <a:lnTo>
                    <a:pt x="554001" y="2596474"/>
                  </a:lnTo>
                  <a:lnTo>
                    <a:pt x="553464" y="2599149"/>
                  </a:lnTo>
                  <a:cubicBezTo>
                    <a:pt x="553464" y="2601835"/>
                    <a:pt x="552389" y="2604509"/>
                    <a:pt x="551852" y="2607184"/>
                  </a:cubicBezTo>
                  <a:lnTo>
                    <a:pt x="550777" y="2613619"/>
                  </a:lnTo>
                  <a:lnTo>
                    <a:pt x="550777" y="2620043"/>
                  </a:lnTo>
                  <a:lnTo>
                    <a:pt x="550777" y="2619506"/>
                  </a:lnTo>
                  <a:cubicBezTo>
                    <a:pt x="550240" y="2622192"/>
                    <a:pt x="550240" y="2624866"/>
                    <a:pt x="550777" y="2627552"/>
                  </a:cubicBezTo>
                  <a:lnTo>
                    <a:pt x="550777" y="3632684"/>
                  </a:lnTo>
                  <a:cubicBezTo>
                    <a:pt x="551315" y="4071493"/>
                    <a:pt x="811702" y="4468502"/>
                    <a:pt x="1214072" y="4643702"/>
                  </a:cubicBezTo>
                  <a:lnTo>
                    <a:pt x="1214072" y="9208500"/>
                  </a:lnTo>
                  <a:lnTo>
                    <a:pt x="1036198" y="9208500"/>
                  </a:lnTo>
                  <a:cubicBezTo>
                    <a:pt x="1001371" y="9207963"/>
                    <a:pt x="967618" y="9221885"/>
                    <a:pt x="942438" y="9247077"/>
                  </a:cubicBezTo>
                  <a:cubicBezTo>
                    <a:pt x="917795" y="9271720"/>
                    <a:pt x="903862" y="9305473"/>
                    <a:pt x="903862" y="9340837"/>
                  </a:cubicBezTo>
                  <a:lnTo>
                    <a:pt x="903862" y="10015916"/>
                  </a:lnTo>
                  <a:lnTo>
                    <a:pt x="132337" y="10015916"/>
                  </a:lnTo>
                  <a:cubicBezTo>
                    <a:pt x="59470" y="10015916"/>
                    <a:pt x="0" y="10074849"/>
                    <a:pt x="0" y="10148263"/>
                  </a:cubicBezTo>
                  <a:lnTo>
                    <a:pt x="0" y="10956250"/>
                  </a:lnTo>
                  <a:lnTo>
                    <a:pt x="0" y="10955678"/>
                  </a:lnTo>
                  <a:cubicBezTo>
                    <a:pt x="0" y="11029059"/>
                    <a:pt x="59470" y="11088496"/>
                    <a:pt x="132337" y="11088496"/>
                  </a:cubicBezTo>
                  <a:lnTo>
                    <a:pt x="10929514" y="11088496"/>
                  </a:lnTo>
                  <a:cubicBezTo>
                    <a:pt x="11002323" y="11088496"/>
                    <a:pt x="11061760" y="11029059"/>
                    <a:pt x="11061760" y="10955678"/>
                  </a:cubicBezTo>
                  <a:lnTo>
                    <a:pt x="11061760" y="10148263"/>
                  </a:lnTo>
                  <a:cubicBezTo>
                    <a:pt x="11061760" y="10113425"/>
                    <a:pt x="11047816" y="10079672"/>
                    <a:pt x="11023241" y="10054492"/>
                  </a:cubicBezTo>
                  <a:cubicBezTo>
                    <a:pt x="10998094" y="10029838"/>
                    <a:pt x="10964834" y="10015916"/>
                    <a:pt x="10929514" y="10015916"/>
                  </a:cubicBezTo>
                  <a:close/>
                  <a:moveTo>
                    <a:pt x="10247258" y="3632592"/>
                  </a:moveTo>
                  <a:cubicBezTo>
                    <a:pt x="10246687" y="3992100"/>
                    <a:pt x="10017355" y="4310894"/>
                    <a:pt x="9677130" y="4426086"/>
                  </a:cubicBezTo>
                  <a:lnTo>
                    <a:pt x="9675518" y="4426086"/>
                  </a:lnTo>
                  <a:lnTo>
                    <a:pt x="9676055" y="4426086"/>
                  </a:lnTo>
                  <a:cubicBezTo>
                    <a:pt x="9420492" y="4511811"/>
                    <a:pt x="9139200" y="4469485"/>
                    <a:pt x="8920601" y="4311969"/>
                  </a:cubicBezTo>
                  <a:cubicBezTo>
                    <a:pt x="8702002" y="4154440"/>
                    <a:pt x="8572340" y="3901563"/>
                    <a:pt x="8572878" y="3632067"/>
                  </a:cubicBezTo>
                  <a:lnTo>
                    <a:pt x="8572878" y="2762495"/>
                  </a:lnTo>
                  <a:lnTo>
                    <a:pt x="10247144" y="2762495"/>
                  </a:lnTo>
                  <a:close/>
                  <a:moveTo>
                    <a:pt x="4687992" y="265200"/>
                  </a:moveTo>
                  <a:lnTo>
                    <a:pt x="4442601" y="2498279"/>
                  </a:lnTo>
                  <a:lnTo>
                    <a:pt x="2782279" y="2497742"/>
                  </a:lnTo>
                  <a:lnTo>
                    <a:pt x="3215728" y="264663"/>
                  </a:lnTo>
                  <a:close/>
                  <a:moveTo>
                    <a:pt x="6107369" y="265200"/>
                  </a:moveTo>
                  <a:lnTo>
                    <a:pt x="6352760" y="2498279"/>
                  </a:lnTo>
                  <a:lnTo>
                    <a:pt x="4709012" y="2497742"/>
                  </a:lnTo>
                  <a:lnTo>
                    <a:pt x="4954402" y="264663"/>
                  </a:lnTo>
                  <a:close/>
                  <a:moveTo>
                    <a:pt x="7846558" y="265200"/>
                  </a:moveTo>
                  <a:lnTo>
                    <a:pt x="8280006" y="2498279"/>
                  </a:lnTo>
                  <a:lnTo>
                    <a:pt x="6620142" y="2498279"/>
                  </a:lnTo>
                  <a:lnTo>
                    <a:pt x="6374751" y="265200"/>
                  </a:lnTo>
                  <a:close/>
                  <a:moveTo>
                    <a:pt x="2753921" y="3632592"/>
                  </a:moveTo>
                  <a:lnTo>
                    <a:pt x="2753921" y="2763021"/>
                  </a:lnTo>
                  <a:lnTo>
                    <a:pt x="4428759" y="2763021"/>
                  </a:lnTo>
                  <a:lnTo>
                    <a:pt x="4428759" y="3632592"/>
                  </a:lnTo>
                  <a:cubicBezTo>
                    <a:pt x="4428759" y="4094970"/>
                    <a:pt x="4053718" y="4470023"/>
                    <a:pt x="3591329" y="4470023"/>
                  </a:cubicBezTo>
                  <a:cubicBezTo>
                    <a:pt x="3128940" y="4470023"/>
                    <a:pt x="2753899" y="4094982"/>
                    <a:pt x="2753899" y="3632592"/>
                  </a:cubicBezTo>
                  <a:close/>
                  <a:moveTo>
                    <a:pt x="4694050" y="2763021"/>
                  </a:moveTo>
                  <a:lnTo>
                    <a:pt x="6367859" y="2763021"/>
                  </a:lnTo>
                  <a:lnTo>
                    <a:pt x="6367859" y="3633129"/>
                  </a:lnTo>
                  <a:cubicBezTo>
                    <a:pt x="6367859" y="4095507"/>
                    <a:pt x="5992818" y="4470023"/>
                    <a:pt x="5530429" y="4470023"/>
                  </a:cubicBezTo>
                  <a:cubicBezTo>
                    <a:pt x="5068040" y="4470023"/>
                    <a:pt x="4692998" y="4095507"/>
                    <a:pt x="4692998" y="3633129"/>
                  </a:cubicBezTo>
                  <a:close/>
                  <a:moveTo>
                    <a:pt x="6633606" y="3632592"/>
                  </a:moveTo>
                  <a:lnTo>
                    <a:pt x="6633606" y="2763021"/>
                  </a:lnTo>
                  <a:lnTo>
                    <a:pt x="8307873" y="2763021"/>
                  </a:lnTo>
                  <a:lnTo>
                    <a:pt x="8307873" y="3632592"/>
                  </a:lnTo>
                  <a:cubicBezTo>
                    <a:pt x="8307873" y="4094970"/>
                    <a:pt x="7932832" y="4470023"/>
                    <a:pt x="7470442" y="4470023"/>
                  </a:cubicBezTo>
                  <a:cubicBezTo>
                    <a:pt x="7008064" y="4470023"/>
                    <a:pt x="6633012" y="4094982"/>
                    <a:pt x="6633012" y="3632592"/>
                  </a:cubicBezTo>
                  <a:close/>
                  <a:moveTo>
                    <a:pt x="9796744" y="965516"/>
                  </a:moveTo>
                  <a:lnTo>
                    <a:pt x="10207139" y="2498393"/>
                  </a:lnTo>
                  <a:lnTo>
                    <a:pt x="8549457" y="2497856"/>
                  </a:lnTo>
                  <a:lnTo>
                    <a:pt x="8116009" y="264777"/>
                  </a:lnTo>
                  <a:lnTo>
                    <a:pt x="8884322" y="264777"/>
                  </a:lnTo>
                  <a:lnTo>
                    <a:pt x="8884322" y="265314"/>
                  </a:lnTo>
                  <a:cubicBezTo>
                    <a:pt x="9312947" y="261565"/>
                    <a:pt x="9689063" y="550355"/>
                    <a:pt x="9796756" y="965584"/>
                  </a:cubicBezTo>
                  <a:close/>
                  <a:moveTo>
                    <a:pt x="1265507" y="965516"/>
                  </a:moveTo>
                  <a:lnTo>
                    <a:pt x="1264970" y="965516"/>
                  </a:lnTo>
                  <a:cubicBezTo>
                    <a:pt x="1372663" y="550287"/>
                    <a:pt x="1749316" y="261496"/>
                    <a:pt x="2177941" y="265245"/>
                  </a:cubicBezTo>
                  <a:lnTo>
                    <a:pt x="2946254" y="265245"/>
                  </a:lnTo>
                  <a:lnTo>
                    <a:pt x="2512806" y="2498325"/>
                  </a:lnTo>
                  <a:lnTo>
                    <a:pt x="854541" y="2497788"/>
                  </a:lnTo>
                  <a:close/>
                  <a:moveTo>
                    <a:pt x="814376" y="3632592"/>
                  </a:moveTo>
                  <a:lnTo>
                    <a:pt x="814376" y="2763021"/>
                  </a:lnTo>
                  <a:lnTo>
                    <a:pt x="2488643" y="2763021"/>
                  </a:lnTo>
                  <a:lnTo>
                    <a:pt x="2488643" y="3633129"/>
                  </a:lnTo>
                  <a:cubicBezTo>
                    <a:pt x="2489180" y="3902089"/>
                    <a:pt x="2359518" y="4154978"/>
                    <a:pt x="2140919" y="4312506"/>
                  </a:cubicBezTo>
                  <a:cubicBezTo>
                    <a:pt x="1922320" y="4469485"/>
                    <a:pt x="1641040" y="4512348"/>
                    <a:pt x="1386002" y="4426623"/>
                  </a:cubicBezTo>
                  <a:lnTo>
                    <a:pt x="1384390" y="4426623"/>
                  </a:lnTo>
                  <a:cubicBezTo>
                    <a:pt x="1043639" y="4311431"/>
                    <a:pt x="814319" y="3992100"/>
                    <a:pt x="814319" y="3632592"/>
                  </a:cubicBezTo>
                  <a:close/>
                  <a:moveTo>
                    <a:pt x="1477671" y="4721300"/>
                  </a:moveTo>
                  <a:cubicBezTo>
                    <a:pt x="1940048" y="4795240"/>
                    <a:pt x="2399214" y="4568606"/>
                    <a:pt x="2621585" y="4156589"/>
                  </a:cubicBezTo>
                  <a:cubicBezTo>
                    <a:pt x="2813929" y="4512885"/>
                    <a:pt x="3186295" y="4735233"/>
                    <a:pt x="3591352" y="4735233"/>
                  </a:cubicBezTo>
                  <a:cubicBezTo>
                    <a:pt x="3996408" y="4735233"/>
                    <a:pt x="4368775" y="4512885"/>
                    <a:pt x="4561119" y="4156589"/>
                  </a:cubicBezTo>
                  <a:cubicBezTo>
                    <a:pt x="4753463" y="4512885"/>
                    <a:pt x="5125829" y="4735233"/>
                    <a:pt x="5530886" y="4735233"/>
                  </a:cubicBezTo>
                  <a:cubicBezTo>
                    <a:pt x="5935942" y="4735233"/>
                    <a:pt x="6308309" y="4512885"/>
                    <a:pt x="6500653" y="4156589"/>
                  </a:cubicBezTo>
                  <a:cubicBezTo>
                    <a:pt x="6692997" y="4512885"/>
                    <a:pt x="7065363" y="4735233"/>
                    <a:pt x="7470420" y="4735233"/>
                  </a:cubicBezTo>
                  <a:cubicBezTo>
                    <a:pt x="7875476" y="4735233"/>
                    <a:pt x="8247843" y="4512885"/>
                    <a:pt x="8440187" y="4156589"/>
                  </a:cubicBezTo>
                  <a:cubicBezTo>
                    <a:pt x="8662534" y="4568606"/>
                    <a:pt x="9121700" y="4795240"/>
                    <a:pt x="9584100" y="4721300"/>
                  </a:cubicBezTo>
                  <a:lnTo>
                    <a:pt x="9584100" y="9208489"/>
                  </a:lnTo>
                  <a:lnTo>
                    <a:pt x="1477716" y="9208489"/>
                  </a:lnTo>
                  <a:close/>
                  <a:moveTo>
                    <a:pt x="1169061" y="9473208"/>
                  </a:moveTo>
                  <a:lnTo>
                    <a:pt x="9892665" y="9473208"/>
                  </a:lnTo>
                  <a:lnTo>
                    <a:pt x="9892665" y="10015950"/>
                  </a:lnTo>
                  <a:lnTo>
                    <a:pt x="1169061" y="10015950"/>
                  </a:lnTo>
                  <a:close/>
                  <a:moveTo>
                    <a:pt x="10797041" y="10823319"/>
                  </a:moveTo>
                  <a:lnTo>
                    <a:pt x="264605" y="10823319"/>
                  </a:lnTo>
                  <a:lnTo>
                    <a:pt x="264605" y="10280623"/>
                  </a:lnTo>
                  <a:lnTo>
                    <a:pt x="10797041" y="10280623"/>
                  </a:lnTo>
                  <a:close/>
                  <a:moveTo>
                    <a:pt x="2919908" y="7045019"/>
                  </a:moveTo>
                  <a:lnTo>
                    <a:pt x="4285107" y="7045019"/>
                  </a:lnTo>
                  <a:lnTo>
                    <a:pt x="4284570" y="7045019"/>
                  </a:lnTo>
                  <a:cubicBezTo>
                    <a:pt x="4357974" y="7045019"/>
                    <a:pt x="4417444" y="6985548"/>
                    <a:pt x="4417444" y="6912682"/>
                  </a:cubicBezTo>
                  <a:lnTo>
                    <a:pt x="4417444" y="6448693"/>
                  </a:lnTo>
                  <a:cubicBezTo>
                    <a:pt x="4417444" y="6413328"/>
                    <a:pt x="4403511" y="6379576"/>
                    <a:pt x="4378868" y="6354932"/>
                  </a:cubicBezTo>
                  <a:cubicBezTo>
                    <a:pt x="4353687" y="6329752"/>
                    <a:pt x="4319934" y="6315819"/>
                    <a:pt x="4284570" y="6316356"/>
                  </a:cubicBezTo>
                  <a:lnTo>
                    <a:pt x="2919942" y="6316356"/>
                  </a:lnTo>
                  <a:cubicBezTo>
                    <a:pt x="2884578" y="6315819"/>
                    <a:pt x="2850825" y="6329752"/>
                    <a:pt x="2826182" y="6354932"/>
                  </a:cubicBezTo>
                  <a:cubicBezTo>
                    <a:pt x="2801002" y="6379576"/>
                    <a:pt x="2787068" y="6413328"/>
                    <a:pt x="2787068" y="6448693"/>
                  </a:cubicBezTo>
                  <a:lnTo>
                    <a:pt x="2787068" y="6912682"/>
                  </a:lnTo>
                  <a:cubicBezTo>
                    <a:pt x="2787068" y="6947509"/>
                    <a:pt x="2801539" y="6981262"/>
                    <a:pt x="2826182" y="7005905"/>
                  </a:cubicBezTo>
                  <a:cubicBezTo>
                    <a:pt x="2850825" y="7031086"/>
                    <a:pt x="2884578" y="7045019"/>
                    <a:pt x="2919942" y="7045019"/>
                  </a:cubicBezTo>
                  <a:close/>
                  <a:moveTo>
                    <a:pt x="3052244" y="6581029"/>
                  </a:moveTo>
                  <a:lnTo>
                    <a:pt x="4152199" y="6581029"/>
                  </a:lnTo>
                  <a:lnTo>
                    <a:pt x="4152199" y="6779808"/>
                  </a:lnTo>
                  <a:lnTo>
                    <a:pt x="3052244" y="6779808"/>
                  </a:lnTo>
                  <a:close/>
                  <a:moveTo>
                    <a:pt x="2919908" y="7932856"/>
                  </a:moveTo>
                  <a:lnTo>
                    <a:pt x="4285107" y="7932856"/>
                  </a:lnTo>
                  <a:lnTo>
                    <a:pt x="4284570" y="7932856"/>
                  </a:lnTo>
                  <a:cubicBezTo>
                    <a:pt x="4357974" y="7932856"/>
                    <a:pt x="4417444" y="7873923"/>
                    <a:pt x="4417444" y="7800519"/>
                  </a:cubicBezTo>
                  <a:lnTo>
                    <a:pt x="4417444" y="7336530"/>
                  </a:lnTo>
                  <a:cubicBezTo>
                    <a:pt x="4417444" y="7301703"/>
                    <a:pt x="4403511" y="7267950"/>
                    <a:pt x="4378868" y="7242769"/>
                  </a:cubicBezTo>
                  <a:cubicBezTo>
                    <a:pt x="4353687" y="7218126"/>
                    <a:pt x="4319934" y="7204193"/>
                    <a:pt x="4284570" y="7204193"/>
                  </a:cubicBezTo>
                  <a:lnTo>
                    <a:pt x="2919942" y="7204193"/>
                  </a:lnTo>
                  <a:cubicBezTo>
                    <a:pt x="2884578" y="7204193"/>
                    <a:pt x="2850825" y="7218126"/>
                    <a:pt x="2826182" y="7242769"/>
                  </a:cubicBezTo>
                  <a:cubicBezTo>
                    <a:pt x="2801002" y="7267950"/>
                    <a:pt x="2787068" y="7301703"/>
                    <a:pt x="2787068" y="7336530"/>
                  </a:cubicBezTo>
                  <a:lnTo>
                    <a:pt x="2787068" y="7800519"/>
                  </a:lnTo>
                  <a:cubicBezTo>
                    <a:pt x="2787068" y="7835883"/>
                    <a:pt x="2801539" y="7869099"/>
                    <a:pt x="2826182" y="7894279"/>
                  </a:cubicBezTo>
                  <a:cubicBezTo>
                    <a:pt x="2850825" y="7918923"/>
                    <a:pt x="2884578" y="7932856"/>
                    <a:pt x="2919942" y="7932856"/>
                  </a:cubicBezTo>
                  <a:close/>
                  <a:moveTo>
                    <a:pt x="3052244" y="7468866"/>
                  </a:moveTo>
                  <a:lnTo>
                    <a:pt x="4152199" y="7468866"/>
                  </a:lnTo>
                  <a:lnTo>
                    <a:pt x="4152199" y="7667645"/>
                  </a:lnTo>
                  <a:lnTo>
                    <a:pt x="3052244" y="7668183"/>
                  </a:lnTo>
                  <a:close/>
                </a:path>
              </a:pathLst>
            </a:custGeom>
            <a:solidFill>
              <a:srgbClr val="FFFFFF"/>
            </a:solidFill>
            <a:ln w="11430" cap="flat">
              <a:noFill/>
              <a:prstDash val="solid"/>
              <a:miter/>
            </a:ln>
          </p:spPr>
          <p:txBody>
            <a:bodyPr rtlCol="0" anchor="ctr"/>
            <a:lstStyle/>
            <a:p>
              <a:endParaRPr lang="en-US"/>
            </a:p>
          </p:txBody>
        </p:sp>
      </p:grpSp>
    </p:spTree>
    <p:extLst>
      <p:ext uri="{BB962C8B-B14F-4D97-AF65-F5344CB8AC3E}">
        <p14:creationId xmlns:p14="http://schemas.microsoft.com/office/powerpoint/2010/main" val="170037131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59="http://schemas.microsoft.com/office/powerpoint/2015/09/main">
    <mc:Choice Requires="p159">
      <p:transition xmlns:p14="http://schemas.microsoft.com/office/powerpoint/2010/main" spd="slow" p14:dur="2000" advClick="0" advTm="7000">
        <p159:morph option="byObject"/>
      </p:transition>
    </mc:Choice>
    <mc:Fallback xmlns="">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 presetClass="mediacall" presetSubtype="0" fill="hold" nodeType="clickEffect">
                                  <p:stCondLst>
                                    <p:cond delay="0"/>
                                  </p:stCondLst>
                                  <p:childTnLst>
                                    <p:cmd type="call" cmd="playFrom(0.0)">
                                      <p:cBhvr>
                                        <p:cTn id="20" dur="2115" fill="hold"/>
                                        <p:tgtEl>
                                          <p:spTgt spid="2"/>
                                        </p:tgtEl>
                                      </p:cBhvr>
                                    </p:cmd>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1000"/>
                                        <p:tgtEl>
                                          <p:spTgt spid="14"/>
                                        </p:tgtEl>
                                      </p:cBhvr>
                                    </p:animEffect>
                                    <p:anim calcmode="lin" valueType="num">
                                      <p:cBhvr>
                                        <p:cTn id="26" dur="1000" fill="hold"/>
                                        <p:tgtEl>
                                          <p:spTgt spid="14"/>
                                        </p:tgtEl>
                                        <p:attrNameLst>
                                          <p:attrName>ppt_x</p:attrName>
                                        </p:attrNameLst>
                                      </p:cBhvr>
                                      <p:tavLst>
                                        <p:tav tm="0">
                                          <p:val>
                                            <p:strVal val="#ppt_x"/>
                                          </p:val>
                                        </p:tav>
                                        <p:tav tm="100000">
                                          <p:val>
                                            <p:strVal val="#ppt_x"/>
                                          </p:val>
                                        </p:tav>
                                      </p:tavLst>
                                    </p:anim>
                                    <p:anim calcmode="lin" valueType="num">
                                      <p:cBhvr>
                                        <p:cTn id="2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 presetClass="mediacall" presetSubtype="0" fill="hold" nodeType="clickEffect">
                                  <p:stCondLst>
                                    <p:cond delay="0"/>
                                  </p:stCondLst>
                                  <p:childTnLst>
                                    <p:cmd type="call" cmd="playFrom(0.0)">
                                      <p:cBhvr>
                                        <p:cTn id="31" dur="2951" fill="hold"/>
                                        <p:tgtEl>
                                          <p:spTgt spid="20"/>
                                        </p:tgtEl>
                                      </p:cBhvr>
                                    </p:cmd>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1000"/>
                                        <p:tgtEl>
                                          <p:spTgt spid="15"/>
                                        </p:tgtEl>
                                      </p:cBhvr>
                                    </p:animEffect>
                                    <p:anim calcmode="lin" valueType="num">
                                      <p:cBhvr>
                                        <p:cTn id="37" dur="1000" fill="hold"/>
                                        <p:tgtEl>
                                          <p:spTgt spid="15"/>
                                        </p:tgtEl>
                                        <p:attrNameLst>
                                          <p:attrName>ppt_x</p:attrName>
                                        </p:attrNameLst>
                                      </p:cBhvr>
                                      <p:tavLst>
                                        <p:tav tm="0">
                                          <p:val>
                                            <p:strVal val="#ppt_x"/>
                                          </p:val>
                                        </p:tav>
                                        <p:tav tm="100000">
                                          <p:val>
                                            <p:strVal val="#ppt_x"/>
                                          </p:val>
                                        </p:tav>
                                      </p:tavLst>
                                    </p:anim>
                                    <p:anim calcmode="lin" valueType="num">
                                      <p:cBhvr>
                                        <p:cTn id="3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 presetClass="mediacall" presetSubtype="0" fill="hold" nodeType="clickEffect">
                                  <p:stCondLst>
                                    <p:cond delay="0"/>
                                  </p:stCondLst>
                                  <p:childTnLst>
                                    <p:cmd type="call" cmd="playFrom(0.0)">
                                      <p:cBhvr>
                                        <p:cTn id="42" dur="2586" fill="hold"/>
                                        <p:tgtEl>
                                          <p:spTgt spid="21"/>
                                        </p:tgtEl>
                                      </p:cBhvr>
                                    </p:cmd>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1000"/>
                                        <p:tgtEl>
                                          <p:spTgt spid="16"/>
                                        </p:tgtEl>
                                      </p:cBhvr>
                                    </p:animEffect>
                                    <p:anim calcmode="lin" valueType="num">
                                      <p:cBhvr>
                                        <p:cTn id="48" dur="1000" fill="hold"/>
                                        <p:tgtEl>
                                          <p:spTgt spid="16"/>
                                        </p:tgtEl>
                                        <p:attrNameLst>
                                          <p:attrName>ppt_x</p:attrName>
                                        </p:attrNameLst>
                                      </p:cBhvr>
                                      <p:tavLst>
                                        <p:tav tm="0">
                                          <p:val>
                                            <p:strVal val="#ppt_x"/>
                                          </p:val>
                                        </p:tav>
                                        <p:tav tm="100000">
                                          <p:val>
                                            <p:strVal val="#ppt_x"/>
                                          </p:val>
                                        </p:tav>
                                      </p:tavLst>
                                    </p:anim>
                                    <p:anim calcmode="lin" valueType="num">
                                      <p:cBhvr>
                                        <p:cTn id="4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1" presetClass="mediacall" presetSubtype="0" fill="hold" nodeType="clickEffect">
                                  <p:stCondLst>
                                    <p:cond delay="0"/>
                                  </p:stCondLst>
                                  <p:childTnLst>
                                    <p:cmd type="call" cmd="playFrom(0.0)">
                                      <p:cBhvr>
                                        <p:cTn id="53" dur="3343" fill="hold"/>
                                        <p:tgtEl>
                                          <p:spTgt spid="22"/>
                                        </p:tgtEl>
                                      </p:cBhvr>
                                    </p:cmd>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nodeType="click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1000"/>
                                        <p:tgtEl>
                                          <p:spTgt spid="17"/>
                                        </p:tgtEl>
                                      </p:cBhvr>
                                    </p:animEffect>
                                    <p:anim calcmode="lin" valueType="num">
                                      <p:cBhvr>
                                        <p:cTn id="59" dur="1000" fill="hold"/>
                                        <p:tgtEl>
                                          <p:spTgt spid="17"/>
                                        </p:tgtEl>
                                        <p:attrNameLst>
                                          <p:attrName>ppt_x</p:attrName>
                                        </p:attrNameLst>
                                      </p:cBhvr>
                                      <p:tavLst>
                                        <p:tav tm="0">
                                          <p:val>
                                            <p:strVal val="#ppt_x"/>
                                          </p:val>
                                        </p:tav>
                                        <p:tav tm="100000">
                                          <p:val>
                                            <p:strVal val="#ppt_x"/>
                                          </p:val>
                                        </p:tav>
                                      </p:tavLst>
                                    </p:anim>
                                    <p:anim calcmode="lin" valueType="num">
                                      <p:cBhvr>
                                        <p:cTn id="6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1" presetClass="mediacall" presetSubtype="0" fill="hold" nodeType="clickEffect">
                                  <p:stCondLst>
                                    <p:cond delay="0"/>
                                  </p:stCondLst>
                                  <p:childTnLst>
                                    <p:cmd type="call" cmd="playFrom(0.0)">
                                      <p:cBhvr>
                                        <p:cTn id="64" dur="3526" fill="hold"/>
                                        <p:tgtEl>
                                          <p:spTgt spid="28"/>
                                        </p:tgtEl>
                                      </p:cBhvr>
                                    </p:cmd>
                                  </p:childTnLst>
                                </p:cTn>
                              </p:par>
                            </p:childTnLst>
                          </p:cTn>
                        </p:par>
                      </p:childTnLst>
                    </p:cTn>
                  </p:par>
                  <p:par>
                    <p:cTn id="65" fill="hold">
                      <p:stCondLst>
                        <p:cond delay="indefinite"/>
                      </p:stCondLst>
                      <p:childTnLst>
                        <p:par>
                          <p:cTn id="66" fill="hold">
                            <p:stCondLst>
                              <p:cond delay="0"/>
                            </p:stCondLst>
                            <p:childTnLst>
                              <p:par>
                                <p:cTn id="67" presetID="42" presetClass="entr" presetSubtype="0" fill="hold" nodeType="click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fade">
                                      <p:cBhvr>
                                        <p:cTn id="69" dur="1000"/>
                                        <p:tgtEl>
                                          <p:spTgt spid="18"/>
                                        </p:tgtEl>
                                      </p:cBhvr>
                                    </p:animEffect>
                                    <p:anim calcmode="lin" valueType="num">
                                      <p:cBhvr>
                                        <p:cTn id="70" dur="1000" fill="hold"/>
                                        <p:tgtEl>
                                          <p:spTgt spid="18"/>
                                        </p:tgtEl>
                                        <p:attrNameLst>
                                          <p:attrName>ppt_x</p:attrName>
                                        </p:attrNameLst>
                                      </p:cBhvr>
                                      <p:tavLst>
                                        <p:tav tm="0">
                                          <p:val>
                                            <p:strVal val="#ppt_x"/>
                                          </p:val>
                                        </p:tav>
                                        <p:tav tm="100000">
                                          <p:val>
                                            <p:strVal val="#ppt_x"/>
                                          </p:val>
                                        </p:tav>
                                      </p:tavLst>
                                    </p:anim>
                                    <p:anim calcmode="lin" valueType="num">
                                      <p:cBhvr>
                                        <p:cTn id="7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1" presetClass="mediacall" presetSubtype="0" fill="hold" nodeType="clickEffect">
                                  <p:stCondLst>
                                    <p:cond delay="0"/>
                                  </p:stCondLst>
                                  <p:childTnLst>
                                    <p:cmd type="call" cmd="playFrom(0.0)">
                                      <p:cBhvr>
                                        <p:cTn id="75" dur="1906" fill="hold"/>
                                        <p:tgtEl>
                                          <p:spTgt spid="2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6" fill="hold" display="0">
                  <p:stCondLst>
                    <p:cond delay="indefinite"/>
                  </p:stCondLst>
                  <p:endCondLst>
                    <p:cond evt="onStopAudio" delay="0">
                      <p:tgtEl>
                        <p:sldTgt/>
                      </p:tgtEl>
                    </p:cond>
                  </p:endCondLst>
                </p:cTn>
                <p:tgtEl>
                  <p:spTgt spid="2"/>
                </p:tgtEl>
              </p:cMediaNode>
            </p:audio>
            <p:audio>
              <p:cMediaNode vol="80000">
                <p:cTn id="77" fill="hold" display="0">
                  <p:stCondLst>
                    <p:cond delay="indefinite"/>
                  </p:stCondLst>
                  <p:endCondLst>
                    <p:cond evt="onStopAudio" delay="0">
                      <p:tgtEl>
                        <p:sldTgt/>
                      </p:tgtEl>
                    </p:cond>
                  </p:endCondLst>
                </p:cTn>
                <p:tgtEl>
                  <p:spTgt spid="20"/>
                </p:tgtEl>
              </p:cMediaNode>
            </p:audio>
            <p:audio>
              <p:cMediaNode vol="80000">
                <p:cTn id="78" fill="hold" display="0">
                  <p:stCondLst>
                    <p:cond delay="indefinite"/>
                  </p:stCondLst>
                  <p:endCondLst>
                    <p:cond evt="onStopAudio" delay="0">
                      <p:tgtEl>
                        <p:sldTgt/>
                      </p:tgtEl>
                    </p:cond>
                  </p:endCondLst>
                </p:cTn>
                <p:tgtEl>
                  <p:spTgt spid="21"/>
                </p:tgtEl>
              </p:cMediaNode>
            </p:audio>
            <p:audio>
              <p:cMediaNode vol="80000">
                <p:cTn id="79" fill="hold" display="0">
                  <p:stCondLst>
                    <p:cond delay="indefinite"/>
                  </p:stCondLst>
                  <p:endCondLst>
                    <p:cond evt="onStopAudio" delay="0">
                      <p:tgtEl>
                        <p:sldTgt/>
                      </p:tgtEl>
                    </p:cond>
                  </p:endCondLst>
                </p:cTn>
                <p:tgtEl>
                  <p:spTgt spid="22"/>
                </p:tgtEl>
              </p:cMediaNode>
            </p:audio>
            <p:audio>
              <p:cMediaNode vol="80000">
                <p:cTn id="80" fill="hold" display="0">
                  <p:stCondLst>
                    <p:cond delay="indefinite"/>
                  </p:stCondLst>
                  <p:endCondLst>
                    <p:cond evt="onStopAudio" delay="0">
                      <p:tgtEl>
                        <p:sldTgt/>
                      </p:tgtEl>
                    </p:cond>
                  </p:endCondLst>
                </p:cTn>
                <p:tgtEl>
                  <p:spTgt spid="28"/>
                </p:tgtEl>
              </p:cMediaNode>
            </p:audio>
            <p:audio>
              <p:cMediaNode vol="80000">
                <p:cTn id="81" fill="hold" display="0">
                  <p:stCondLst>
                    <p:cond delay="indefinite"/>
                  </p:stCondLst>
                  <p:endCondLst>
                    <p:cond evt="onStopAudio" delay="0">
                      <p:tgtEl>
                        <p:sldTgt/>
                      </p:tgtEl>
                    </p:cond>
                  </p:endCondLst>
                </p:cTn>
                <p:tgtEl>
                  <p:spTgt spid="29"/>
                </p:tgtEl>
              </p:cMediaNode>
            </p:audio>
          </p:childTnLst>
        </p:cTn>
      </p:par>
    </p:tnLst>
    <p:bldLst>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11832"/>
        </a:solidFill>
        <a:effectLst/>
      </p:bgPr>
    </p:bg>
    <p:spTree>
      <p:nvGrpSpPr>
        <p:cNvPr id="1" name=""/>
        <p:cNvGrpSpPr/>
        <p:nvPr/>
      </p:nvGrpSpPr>
      <p:grpSpPr>
        <a:xfrm>
          <a:off x="0" y="0"/>
          <a:ext cx="0" cy="0"/>
          <a:chOff x="0" y="0"/>
          <a:chExt cx="0" cy="0"/>
        </a:xfrm>
      </p:grpSpPr>
      <p:pic>
        <p:nvPicPr>
          <p:cNvPr id="12" name="ElevenLabs_2024-11-02T14_49_24_Elon_gen_s50_sb75_se0_m2">
            <a:hlinkClick r:id="" action="ppaction://media"/>
            <a:extLst>
              <a:ext uri="{FF2B5EF4-FFF2-40B4-BE49-F238E27FC236}">
                <a16:creationId xmlns:a16="http://schemas.microsoft.com/office/drawing/2014/main" id="{61224FA7-E477-A11B-58D1-69819D3E43C6}"/>
              </a:ext>
            </a:extLst>
          </p:cNvPr>
          <p:cNvPicPr>
            <a:picLocks noChangeAspect="1"/>
          </p:cNvPicPr>
          <p:nvPr>
            <a:audioFile r:link="rId2"/>
            <p:extLst>
              <p:ext uri="{DAA4B4D4-6D71-4841-9C94-3DE7FCFB9230}">
                <p14:media xmlns:p14="http://schemas.microsoft.com/office/powerpoint/2010/main" r:embed="rId1"/>
              </p:ext>
            </p:extLst>
          </p:nvPr>
        </p:nvPicPr>
        <p:blipFill>
          <a:blip r:embed="rId12"/>
          <a:stretch>
            <a:fillRect/>
          </a:stretch>
        </p:blipFill>
        <p:spPr>
          <a:xfrm>
            <a:off x="12872687" y="7285072"/>
            <a:ext cx="609600" cy="609600"/>
          </a:xfrm>
          <a:prstGeom prst="rect">
            <a:avLst/>
          </a:prstGeom>
        </p:spPr>
      </p:pic>
      <p:pic>
        <p:nvPicPr>
          <p:cNvPr id="9" name="ElevenLabs_2024-11-01T23_35_01_Elon_gen_s50_sb75_se0_m2">
            <a:hlinkClick r:id="" action="ppaction://media"/>
            <a:extLst>
              <a:ext uri="{FF2B5EF4-FFF2-40B4-BE49-F238E27FC236}">
                <a16:creationId xmlns:a16="http://schemas.microsoft.com/office/drawing/2014/main" id="{39D2644D-C6AD-C56F-5335-C83C71998C2F}"/>
              </a:ext>
            </a:extLst>
          </p:cNvPr>
          <p:cNvPicPr>
            <a:picLocks noChangeAspect="1"/>
          </p:cNvPicPr>
          <p:nvPr>
            <a:audioFile r:link="rId4"/>
            <p:extLst>
              <p:ext uri="{DAA4B4D4-6D71-4841-9C94-3DE7FCFB9230}">
                <p14:media xmlns:p14="http://schemas.microsoft.com/office/powerpoint/2010/main" r:embed="rId3"/>
              </p:ext>
            </p:extLst>
          </p:nvPr>
        </p:nvPicPr>
        <p:blipFill>
          <a:blip r:embed="rId12"/>
          <a:stretch>
            <a:fillRect/>
          </a:stretch>
        </p:blipFill>
        <p:spPr>
          <a:xfrm>
            <a:off x="12872687" y="3380692"/>
            <a:ext cx="609600" cy="609600"/>
          </a:xfrm>
          <a:prstGeom prst="rect">
            <a:avLst/>
          </a:prstGeom>
        </p:spPr>
      </p:pic>
      <p:pic>
        <p:nvPicPr>
          <p:cNvPr id="11" name="ElevenLabs_2024-11-02T14_48_48_Elon_gen_s50_sb75_se0_m2">
            <a:hlinkClick r:id="" action="ppaction://media"/>
            <a:extLst>
              <a:ext uri="{FF2B5EF4-FFF2-40B4-BE49-F238E27FC236}">
                <a16:creationId xmlns:a16="http://schemas.microsoft.com/office/drawing/2014/main" id="{D6C51A1D-FF04-C920-B1AA-5294CB71AD1E}"/>
              </a:ext>
            </a:extLst>
          </p:cNvPr>
          <p:cNvPicPr>
            <a:picLocks noChangeAspect="1"/>
          </p:cNvPicPr>
          <p:nvPr>
            <a:audioFile r:link="rId6"/>
            <p:extLst>
              <p:ext uri="{DAA4B4D4-6D71-4841-9C94-3DE7FCFB9230}">
                <p14:media xmlns:p14="http://schemas.microsoft.com/office/powerpoint/2010/main" r:embed="rId5"/>
              </p:ext>
            </p:extLst>
          </p:nvPr>
        </p:nvPicPr>
        <p:blipFill>
          <a:blip r:embed="rId12"/>
          <a:stretch>
            <a:fillRect/>
          </a:stretch>
        </p:blipFill>
        <p:spPr>
          <a:xfrm>
            <a:off x="12872687" y="5698687"/>
            <a:ext cx="609600" cy="609600"/>
          </a:xfrm>
          <a:prstGeom prst="rect">
            <a:avLst/>
          </a:prstGeom>
        </p:spPr>
      </p:pic>
      <p:pic>
        <p:nvPicPr>
          <p:cNvPr id="13" name="ElevenLabs_2024-11-02T14_49_58_Elon_gen_s50_sb75_se0_m2">
            <a:hlinkClick r:id="" action="ppaction://media"/>
            <a:extLst>
              <a:ext uri="{FF2B5EF4-FFF2-40B4-BE49-F238E27FC236}">
                <a16:creationId xmlns:a16="http://schemas.microsoft.com/office/drawing/2014/main" id="{31D272CD-689E-8A50-B01A-9A367C071C84}"/>
              </a:ext>
            </a:extLst>
          </p:cNvPr>
          <p:cNvPicPr>
            <a:picLocks noChangeAspect="1"/>
          </p:cNvPicPr>
          <p:nvPr>
            <a:audioFile r:link="rId8"/>
            <p:extLst>
              <p:ext uri="{DAA4B4D4-6D71-4841-9C94-3DE7FCFB9230}">
                <p14:media xmlns:p14="http://schemas.microsoft.com/office/powerpoint/2010/main" r:embed="rId7"/>
              </p:ext>
            </p:extLst>
          </p:nvPr>
        </p:nvPicPr>
        <p:blipFill>
          <a:blip r:embed="rId12"/>
          <a:stretch>
            <a:fillRect/>
          </a:stretch>
        </p:blipFill>
        <p:spPr>
          <a:xfrm>
            <a:off x="12872687" y="8615453"/>
            <a:ext cx="609600" cy="609600"/>
          </a:xfrm>
          <a:prstGeom prst="rect">
            <a:avLst/>
          </a:prstGeom>
        </p:spPr>
      </p:pic>
      <p:pic>
        <p:nvPicPr>
          <p:cNvPr id="14" name="ElevenLabs_2024-11-02T14_50_54_Elon_gen_s50_sb75_se0_m2">
            <a:hlinkClick r:id="" action="ppaction://media"/>
            <a:extLst>
              <a:ext uri="{FF2B5EF4-FFF2-40B4-BE49-F238E27FC236}">
                <a16:creationId xmlns:a16="http://schemas.microsoft.com/office/drawing/2014/main" id="{C9FF12A5-FDE8-122A-853E-9045928B4375}"/>
              </a:ext>
            </a:extLst>
          </p:cNvPr>
          <p:cNvPicPr>
            <a:picLocks noChangeAspect="1"/>
          </p:cNvPicPr>
          <p:nvPr>
            <a:audioFile r:link="rId10"/>
            <p:extLst>
              <p:ext uri="{DAA4B4D4-6D71-4841-9C94-3DE7FCFB9230}">
                <p14:media xmlns:p14="http://schemas.microsoft.com/office/powerpoint/2010/main" r:embed="rId9"/>
              </p:ext>
            </p:extLst>
          </p:nvPr>
        </p:nvPicPr>
        <p:blipFill>
          <a:blip r:embed="rId12"/>
          <a:stretch>
            <a:fillRect/>
          </a:stretch>
        </p:blipFill>
        <p:spPr>
          <a:xfrm>
            <a:off x="13807440" y="12478872"/>
            <a:ext cx="609600" cy="609600"/>
          </a:xfrm>
          <a:prstGeom prst="rect">
            <a:avLst/>
          </a:prstGeom>
        </p:spPr>
      </p:pic>
      <p:sp>
        <p:nvSpPr>
          <p:cNvPr id="17" name="Rectángulo 16">
            <a:extLst>
              <a:ext uri="{FF2B5EF4-FFF2-40B4-BE49-F238E27FC236}">
                <a16:creationId xmlns:a16="http://schemas.microsoft.com/office/drawing/2014/main" id="{10C6D107-A7F7-5972-0EC0-603E702D863F}"/>
              </a:ext>
            </a:extLst>
          </p:cNvPr>
          <p:cNvSpPr/>
          <p:nvPr/>
        </p:nvSpPr>
        <p:spPr>
          <a:xfrm>
            <a:off x="0" y="7710"/>
            <a:ext cx="24422573" cy="13716000"/>
          </a:xfrm>
          <a:prstGeom prst="rect">
            <a:avLst/>
          </a:prstGeom>
          <a:solidFill>
            <a:srgbClr val="01183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s-PE"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80" name="Our Vision &amp; Mission"/>
          <p:cNvSpPr txBox="1">
            <a:spLocks/>
          </p:cNvSpPr>
          <p:nvPr/>
        </p:nvSpPr>
        <p:spPr>
          <a:xfrm>
            <a:off x="675773" y="2012935"/>
            <a:ext cx="11771866" cy="2564805"/>
          </a:xfrm>
          <a:prstGeom prst="rect">
            <a:avLst/>
          </a:prstGeom>
          <a:ln w="12700">
            <a:miter lim="400000"/>
          </a:ln>
          <a:extLst>
            <a:ext uri="{C572A759-6A51-4108-AA02-DFA0A04FC94B}">
              <ma14:wrappingTextBoxFlag xmlns="" xmlns:ma14="http://schemas.microsoft.com/office/mac/drawingml/2011/main" val="1"/>
            </a:ext>
          </a:extLst>
        </p:spPr>
        <p:txBody>
          <a:bodyPr wrap="squar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a:lnSpc>
                <a:spcPct val="120000"/>
              </a:lnSpc>
              <a:defRPr sz="8000" b="1">
                <a:solidFill>
                  <a:srgbClr val="FFFFFF"/>
                </a:solidFill>
              </a:defRPr>
            </a:lvl1pPr>
          </a:lstStyle>
          <a:p>
            <a:pPr>
              <a:lnSpc>
                <a:spcPct val="100000"/>
              </a:lnSpc>
            </a:pPr>
            <a:r>
              <a:rPr lang="en-US" dirty="0">
                <a:latin typeface="DM Sans" pitchFamily="2" charset="0"/>
              </a:rPr>
              <a:t>Impacts on banking worldwide</a:t>
            </a:r>
            <a:endParaRPr dirty="0">
              <a:latin typeface="DM Sans" pitchFamily="2" charset="0"/>
            </a:endParaRPr>
          </a:p>
        </p:txBody>
      </p:sp>
      <p:pic>
        <p:nvPicPr>
          <p:cNvPr id="10" name="Marcador de posición de imagen 9">
            <a:extLst>
              <a:ext uri="{FF2B5EF4-FFF2-40B4-BE49-F238E27FC236}">
                <a16:creationId xmlns:a16="http://schemas.microsoft.com/office/drawing/2014/main" id="{9A67DF7D-CED4-F4DA-4346-950D6F402869}"/>
              </a:ext>
            </a:extLst>
          </p:cNvPr>
          <p:cNvPicPr>
            <a:picLocks noGrp="1" noChangeAspect="1"/>
          </p:cNvPicPr>
          <p:nvPr>
            <p:ph type="pic" sz="quarter" idx="10"/>
          </p:nvPr>
        </p:nvPicPr>
        <p:blipFill rotWithShape="1">
          <a:blip r:embed="rId13" cstate="print">
            <a:extLst>
              <a:ext uri="{28A0092B-C50C-407E-A947-70E740481C1C}">
                <a14:useLocalDpi xmlns:a14="http://schemas.microsoft.com/office/drawing/2010/main" val="0"/>
              </a:ext>
            </a:extLst>
          </a:blip>
          <a:srcRect l="6370" r="47556"/>
          <a:stretch/>
        </p:blipFill>
        <p:spPr>
          <a:xfrm>
            <a:off x="14904718" y="0"/>
            <a:ext cx="9479281" cy="13716000"/>
          </a:xfrm>
          <a:solidFill>
            <a:schemeClr val="tx2">
              <a:lumMod val="50000"/>
              <a:alpha val="51000"/>
            </a:schemeClr>
          </a:solidFill>
        </p:spPr>
      </p:pic>
      <p:sp>
        <p:nvSpPr>
          <p:cNvPr id="81" name="Effective Presentation Template with Techy Look &amp; Feel.…"/>
          <p:cNvSpPr txBox="1">
            <a:spLocks/>
          </p:cNvSpPr>
          <p:nvPr/>
        </p:nvSpPr>
        <p:spPr>
          <a:xfrm>
            <a:off x="675772" y="5213687"/>
            <a:ext cx="11771867" cy="1856919"/>
          </a:xfrm>
          <a:prstGeom prst="rect">
            <a:avLst/>
          </a:prstGeom>
          <a:ln w="12700">
            <a:miter lim="400000"/>
          </a:ln>
          <a:extLst>
            <a:ext uri="{C572A759-6A51-4108-AA02-DFA0A04FC94B}">
              <ma14:wrappingTextBoxFlag xmlns="" xmlns:ma14="http://schemas.microsoft.com/office/mac/drawingml/2011/main" val="1"/>
            </a:ext>
          </a:extLst>
        </p:spPr>
        <p:txBody>
          <a:bodyPr wrap="square" lIns="50800" tIns="50800" rIns="50800" bIns="50800">
            <a:spAutoFit/>
          </a:bodyPr>
          <a:lstStyle/>
          <a:p>
            <a:pPr marL="457200" indent="-457200">
              <a:lnSpc>
                <a:spcPct val="100000"/>
              </a:lnSpc>
              <a:spcAft>
                <a:spcPts val="1200"/>
              </a:spcAft>
              <a:buFont typeface="Arial" panose="020B0604020202020204" pitchFamily="34" charset="0"/>
              <a:buChar char="•"/>
            </a:pPr>
            <a:r>
              <a:rPr lang="en-US" sz="3800" dirty="0">
                <a:solidFill>
                  <a:srgbClr val="FFFFFF"/>
                </a:solidFill>
                <a:latin typeface="DM Sans" pitchFamily="2" charset="0"/>
              </a:rPr>
              <a:t>By the end of this course, you will have developed a deep understanding of the digital banking world and how it has transformed the industry.</a:t>
            </a:r>
          </a:p>
        </p:txBody>
      </p:sp>
      <p:sp>
        <p:nvSpPr>
          <p:cNvPr id="19" name="Rectangle"/>
          <p:cNvSpPr/>
          <p:nvPr/>
        </p:nvSpPr>
        <p:spPr>
          <a:xfrm>
            <a:off x="14904719" y="-10177"/>
            <a:ext cx="9479281" cy="13736355"/>
          </a:xfrm>
          <a:prstGeom prst="rect">
            <a:avLst/>
          </a:prstGeom>
          <a:gradFill>
            <a:gsLst>
              <a:gs pos="0">
                <a:srgbClr val="011832"/>
              </a:gs>
              <a:gs pos="100000">
                <a:srgbClr val="023C5D">
                  <a:alpha val="75000"/>
                </a:srgbClr>
              </a:gs>
            </a:gsLst>
            <a:lin ang="2509508" scaled="0"/>
          </a:gra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noAutofit/>
          </a:bodyPr>
          <a:lstStyle/>
          <a:p>
            <a:pPr algn="ctr">
              <a:lnSpc>
                <a:spcPct val="100000"/>
              </a:lnSpc>
            </a:pPr>
            <a:endParaRPr sz="3200">
              <a:solidFill>
                <a:srgbClr val="FFFFFF"/>
              </a:solidFill>
              <a:latin typeface="+mn-lt"/>
              <a:ea typeface="+mn-ea"/>
              <a:cs typeface="+mn-cs"/>
            </a:endParaRPr>
          </a:p>
        </p:txBody>
      </p:sp>
      <p:grpSp>
        <p:nvGrpSpPr>
          <p:cNvPr id="2" name="Grupo 1">
            <a:extLst>
              <a:ext uri="{FF2B5EF4-FFF2-40B4-BE49-F238E27FC236}">
                <a16:creationId xmlns:a16="http://schemas.microsoft.com/office/drawing/2014/main" id="{E122044F-FF76-6736-E374-E7220648B879}"/>
              </a:ext>
            </a:extLst>
          </p:cNvPr>
          <p:cNvGrpSpPr/>
          <p:nvPr/>
        </p:nvGrpSpPr>
        <p:grpSpPr>
          <a:xfrm>
            <a:off x="10604933" y="9310153"/>
            <a:ext cx="3507307" cy="2670985"/>
            <a:chOff x="10006453" y="8761513"/>
            <a:chExt cx="3507307" cy="2670985"/>
          </a:xfrm>
        </p:grpSpPr>
        <p:sp>
          <p:nvSpPr>
            <p:cNvPr id="21" name="Services…"/>
            <p:cNvSpPr txBox="1"/>
            <p:nvPr/>
          </p:nvSpPr>
          <p:spPr>
            <a:xfrm>
              <a:off x="10006453" y="8761513"/>
              <a:ext cx="3507307" cy="2605713"/>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p>
              <a:pPr algn="r">
                <a:lnSpc>
                  <a:spcPct val="240000"/>
                </a:lnSpc>
                <a:defRPr sz="2400" cap="all" spc="576">
                  <a:solidFill>
                    <a:srgbClr val="FFFFFF"/>
                  </a:solidFill>
                  <a:latin typeface="Lato Light"/>
                  <a:ea typeface="Lato Light"/>
                  <a:cs typeface="Lato Light"/>
                  <a:sym typeface="Lato Light"/>
                </a:defRPr>
              </a:pPr>
              <a:r>
                <a:rPr lang="es-PE" dirty="0">
                  <a:latin typeface="DM Sans" pitchFamily="2" charset="0"/>
                </a:rPr>
                <a:t>SPEND</a:t>
              </a:r>
              <a:endParaRPr dirty="0">
                <a:latin typeface="DM Sans" pitchFamily="2" charset="0"/>
              </a:endParaRPr>
            </a:p>
            <a:p>
              <a:pPr algn="r">
                <a:lnSpc>
                  <a:spcPct val="240000"/>
                </a:lnSpc>
                <a:defRPr sz="2400" cap="all" spc="576">
                  <a:solidFill>
                    <a:srgbClr val="FFFFFF"/>
                  </a:solidFill>
                  <a:latin typeface="Lato Light"/>
                  <a:ea typeface="Lato Light"/>
                  <a:cs typeface="Lato Light"/>
                  <a:sym typeface="Lato Light"/>
                </a:defRPr>
              </a:pPr>
              <a:r>
                <a:rPr lang="es-PE" dirty="0">
                  <a:latin typeface="DM Sans" pitchFamily="2" charset="0"/>
                </a:rPr>
                <a:t>MOVE MONEY</a:t>
              </a:r>
              <a:endParaRPr dirty="0">
                <a:latin typeface="DM Sans" pitchFamily="2" charset="0"/>
              </a:endParaRPr>
            </a:p>
            <a:p>
              <a:pPr algn="r">
                <a:lnSpc>
                  <a:spcPct val="240000"/>
                </a:lnSpc>
                <a:defRPr sz="2400" cap="all" spc="576">
                  <a:solidFill>
                    <a:srgbClr val="FFFFFF"/>
                  </a:solidFill>
                  <a:latin typeface="Lato Light"/>
                  <a:ea typeface="Lato Light"/>
                  <a:cs typeface="Lato Light"/>
                  <a:sym typeface="Lato Light"/>
                </a:defRPr>
              </a:pPr>
              <a:r>
                <a:rPr lang="es-PE" dirty="0">
                  <a:latin typeface="DM Sans" pitchFamily="2" charset="0"/>
                </a:rPr>
                <a:t>MANAGE MONEY</a:t>
              </a:r>
              <a:endParaRPr dirty="0">
                <a:latin typeface="DM Sans" pitchFamily="2" charset="0"/>
              </a:endParaRPr>
            </a:p>
          </p:txBody>
        </p:sp>
        <p:sp>
          <p:nvSpPr>
            <p:cNvPr id="22" name="Line"/>
            <p:cNvSpPr/>
            <p:nvPr/>
          </p:nvSpPr>
          <p:spPr>
            <a:xfrm>
              <a:off x="11464671" y="9696884"/>
              <a:ext cx="1983181" cy="1"/>
            </a:xfrm>
            <a:prstGeom prst="line">
              <a:avLst/>
            </a:prstGeom>
            <a:ln w="12700">
              <a:solidFill>
                <a:srgbClr val="FFFFFF"/>
              </a:solidFill>
              <a:custDash>
                <a:ds d="100000" sp="200000"/>
              </a:custDash>
            </a:ln>
          </p:spPr>
          <p:txBody>
            <a:bodyPr lIns="0" tIns="0" rIns="0" bIns="0" anchor="ctr"/>
            <a:lstStyle/>
            <a:p>
              <a:pPr algn="ctr">
                <a:lnSpc>
                  <a:spcPct val="100000"/>
                </a:lnSpc>
                <a:defRPr sz="3200">
                  <a:solidFill>
                    <a:srgbClr val="FFFFFF"/>
                  </a:solidFill>
                  <a:latin typeface="+mn-lt"/>
                  <a:ea typeface="+mn-ea"/>
                  <a:cs typeface="+mn-cs"/>
                  <a:sym typeface="Helvetica Neue Medium"/>
                </a:defRPr>
              </a:pPr>
              <a:endParaRPr>
                <a:latin typeface="DM Sans" pitchFamily="2" charset="0"/>
              </a:endParaRPr>
            </a:p>
          </p:txBody>
        </p:sp>
        <p:sp>
          <p:nvSpPr>
            <p:cNvPr id="23" name="Line"/>
            <p:cNvSpPr/>
            <p:nvPr/>
          </p:nvSpPr>
          <p:spPr>
            <a:xfrm>
              <a:off x="10154312" y="10564691"/>
              <a:ext cx="3293541" cy="1"/>
            </a:xfrm>
            <a:prstGeom prst="line">
              <a:avLst/>
            </a:prstGeom>
            <a:ln w="12700">
              <a:solidFill>
                <a:srgbClr val="FFFFFF"/>
              </a:solidFill>
              <a:custDash>
                <a:ds d="100000" sp="200000"/>
              </a:custDash>
            </a:ln>
          </p:spPr>
          <p:txBody>
            <a:bodyPr lIns="0" tIns="0" rIns="0" bIns="0" anchor="ctr"/>
            <a:lstStyle/>
            <a:p>
              <a:pPr algn="ctr">
                <a:lnSpc>
                  <a:spcPct val="100000"/>
                </a:lnSpc>
                <a:defRPr sz="3200">
                  <a:solidFill>
                    <a:srgbClr val="FFFFFF"/>
                  </a:solidFill>
                  <a:latin typeface="+mn-lt"/>
                  <a:ea typeface="+mn-ea"/>
                  <a:cs typeface="+mn-cs"/>
                  <a:sym typeface="Helvetica Neue Medium"/>
                </a:defRPr>
              </a:pPr>
              <a:endParaRPr>
                <a:latin typeface="DM Sans" pitchFamily="2" charset="0"/>
              </a:endParaRPr>
            </a:p>
          </p:txBody>
        </p:sp>
        <p:sp>
          <p:nvSpPr>
            <p:cNvPr id="24" name="Line"/>
            <p:cNvSpPr/>
            <p:nvPr/>
          </p:nvSpPr>
          <p:spPr>
            <a:xfrm>
              <a:off x="10154313" y="11432497"/>
              <a:ext cx="3293540" cy="1"/>
            </a:xfrm>
            <a:prstGeom prst="line">
              <a:avLst/>
            </a:prstGeom>
            <a:ln w="12700">
              <a:solidFill>
                <a:srgbClr val="FFFFFF"/>
              </a:solidFill>
              <a:custDash>
                <a:ds d="100000" sp="200000"/>
              </a:custDash>
            </a:ln>
          </p:spPr>
          <p:txBody>
            <a:bodyPr lIns="0" tIns="0" rIns="0" bIns="0" anchor="ctr"/>
            <a:lstStyle/>
            <a:p>
              <a:pPr algn="ctr">
                <a:lnSpc>
                  <a:spcPct val="100000"/>
                </a:lnSpc>
                <a:defRPr sz="3200">
                  <a:solidFill>
                    <a:srgbClr val="FFFFFF"/>
                  </a:solidFill>
                  <a:latin typeface="+mn-lt"/>
                  <a:ea typeface="+mn-ea"/>
                  <a:cs typeface="+mn-cs"/>
                  <a:sym typeface="Helvetica Neue Medium"/>
                </a:defRPr>
              </a:pPr>
              <a:endParaRPr>
                <a:latin typeface="DM Sans" pitchFamily="2" charset="0"/>
              </a:endParaRPr>
            </a:p>
          </p:txBody>
        </p:sp>
      </p:grpSp>
      <p:sp>
        <p:nvSpPr>
          <p:cNvPr id="5" name="CuadroTexto 4">
            <a:extLst>
              <a:ext uri="{FF2B5EF4-FFF2-40B4-BE49-F238E27FC236}">
                <a16:creationId xmlns:a16="http://schemas.microsoft.com/office/drawing/2014/main" id="{659F70E4-A1DF-5E0F-B34A-A08CA971F81F}"/>
              </a:ext>
            </a:extLst>
          </p:cNvPr>
          <p:cNvSpPr txBox="1"/>
          <p:nvPr/>
        </p:nvSpPr>
        <p:spPr>
          <a:xfrm>
            <a:off x="675772" y="7243966"/>
            <a:ext cx="12314902" cy="1323439"/>
          </a:xfrm>
          <a:prstGeom prst="rect">
            <a:avLst/>
          </a:prstGeom>
          <a:ln w="12700">
            <a:miter lim="400000"/>
          </a:ln>
        </p:spPr>
        <p:txBody>
          <a:bodyPr wrap="squar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457200" indent="-457200">
              <a:lnSpc>
                <a:spcPct val="100000"/>
              </a:lnSpc>
              <a:spcAft>
                <a:spcPts val="1200"/>
              </a:spcAft>
              <a:buFont typeface="Arial" panose="020B0604020202020204" pitchFamily="34" charset="0"/>
              <a:buChar char="•"/>
              <a:defRPr sz="4000">
                <a:solidFill>
                  <a:srgbClr val="FFFFFF"/>
                </a:solidFill>
                <a:latin typeface="DM Sans" pitchFamily="2" charset="0"/>
              </a:defRPr>
            </a:lvl1pPr>
          </a:lstStyle>
          <a:p>
            <a:r>
              <a:rPr lang="en-US" dirty="0"/>
              <a:t>These changes directly impact retail banks worldwide. </a:t>
            </a:r>
          </a:p>
        </p:txBody>
      </p:sp>
      <p:sp>
        <p:nvSpPr>
          <p:cNvPr id="7" name="CuadroTexto 6">
            <a:extLst>
              <a:ext uri="{FF2B5EF4-FFF2-40B4-BE49-F238E27FC236}">
                <a16:creationId xmlns:a16="http://schemas.microsoft.com/office/drawing/2014/main" id="{3F944C10-4DBB-24EF-9599-A6304B1239A4}"/>
              </a:ext>
            </a:extLst>
          </p:cNvPr>
          <p:cNvSpPr txBox="1"/>
          <p:nvPr/>
        </p:nvSpPr>
        <p:spPr>
          <a:xfrm>
            <a:off x="675771" y="8648433"/>
            <a:ext cx="12196916" cy="1323439"/>
          </a:xfrm>
          <a:prstGeom prst="rect">
            <a:avLst/>
          </a:prstGeom>
          <a:ln w="12700">
            <a:miter lim="400000"/>
          </a:ln>
        </p:spPr>
        <p:txBody>
          <a:bodyPr wrap="squar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457200" indent="-457200">
              <a:lnSpc>
                <a:spcPct val="100000"/>
              </a:lnSpc>
              <a:spcAft>
                <a:spcPts val="1200"/>
              </a:spcAft>
              <a:buFont typeface="Arial" panose="020B0604020202020204" pitchFamily="34" charset="0"/>
              <a:buChar char="•"/>
              <a:defRPr sz="4000">
                <a:solidFill>
                  <a:srgbClr val="FFFFFF"/>
                </a:solidFill>
                <a:latin typeface="DM Sans" pitchFamily="2" charset="0"/>
              </a:defRPr>
            </a:lvl1pPr>
          </a:lstStyle>
          <a:p>
            <a:r>
              <a:rPr lang="en-US" dirty="0"/>
              <a:t>Innovative new technologies are profoundly changing the way we:</a:t>
            </a:r>
          </a:p>
        </p:txBody>
      </p:sp>
    </p:spTree>
    <p:extLst>
      <p:ext uri="{BB962C8B-B14F-4D97-AF65-F5344CB8AC3E}">
        <p14:creationId xmlns:p14="http://schemas.microsoft.com/office/powerpoint/2010/main" val="1889887430"/>
      </p:ext>
    </p:extLst>
  </p:cSld>
  <p:clrMapOvr>
    <a:masterClrMapping/>
  </p:clrMapOvr>
  <p:transition spd="slow" advClick="0" advTm="7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fade">
                                      <p:cBhvr>
                                        <p:cTn id="7" dur="1000"/>
                                        <p:tgtEl>
                                          <p:spTgt spid="80"/>
                                        </p:tgtEl>
                                      </p:cBhvr>
                                    </p:animEffect>
                                    <p:anim calcmode="lin" valueType="num">
                                      <p:cBhvr>
                                        <p:cTn id="8" dur="1000" fill="hold"/>
                                        <p:tgtEl>
                                          <p:spTgt spid="80"/>
                                        </p:tgtEl>
                                        <p:attrNameLst>
                                          <p:attrName>ppt_x</p:attrName>
                                        </p:attrNameLst>
                                      </p:cBhvr>
                                      <p:tavLst>
                                        <p:tav tm="0">
                                          <p:val>
                                            <p:strVal val="#ppt_x"/>
                                          </p:val>
                                        </p:tav>
                                        <p:tav tm="100000">
                                          <p:val>
                                            <p:strVal val="#ppt_x"/>
                                          </p:val>
                                        </p:tav>
                                      </p:tavLst>
                                    </p:anim>
                                    <p:anim calcmode="lin" valueType="num">
                                      <p:cBhvr>
                                        <p:cTn id="9" dur="1000" fill="hold"/>
                                        <p:tgtEl>
                                          <p:spTgt spid="8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mediacall" presetSubtype="0" fill="hold" nodeType="clickEffect">
                                  <p:stCondLst>
                                    <p:cond delay="0"/>
                                  </p:stCondLst>
                                  <p:childTnLst>
                                    <p:cmd type="call" cmd="playFrom(0.0)">
                                      <p:cBhvr>
                                        <p:cTn id="13" dur="1906" fill="hold"/>
                                        <p:tgtEl>
                                          <p:spTgt spid="9"/>
                                        </p:tgtEl>
                                      </p:cBhvr>
                                    </p:cmd>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81"/>
                                        </p:tgtEl>
                                        <p:attrNameLst>
                                          <p:attrName>style.visibility</p:attrName>
                                        </p:attrNameLst>
                                      </p:cBhvr>
                                      <p:to>
                                        <p:strVal val="visible"/>
                                      </p:to>
                                    </p:set>
                                    <p:animEffect transition="in" filter="wipe(left)">
                                      <p:cBhvr>
                                        <p:cTn id="18" dur="500"/>
                                        <p:tgtEl>
                                          <p:spTgt spid="81"/>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mediacall" presetSubtype="0" fill="hold" nodeType="clickEffect">
                                  <p:stCondLst>
                                    <p:cond delay="0"/>
                                  </p:stCondLst>
                                  <p:childTnLst>
                                    <p:cmd type="call" cmd="playFrom(0.0)">
                                      <p:cBhvr>
                                        <p:cTn id="22" dur="7131" fill="hold"/>
                                        <p:tgtEl>
                                          <p:spTgt spid="11"/>
                                        </p:tgtEl>
                                      </p:cBhvr>
                                    </p:cmd>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mediacall" presetSubtype="0" fill="hold" nodeType="clickEffect">
                                  <p:stCondLst>
                                    <p:cond delay="0"/>
                                  </p:stCondLst>
                                  <p:childTnLst>
                                    <p:cmd type="call" cmd="playFrom(0.0)">
                                      <p:cBhvr>
                                        <p:cTn id="31" dur="3186" fill="hold"/>
                                        <p:tgtEl>
                                          <p:spTgt spid="12"/>
                                        </p:tgtEl>
                                      </p:cBhvr>
                                    </p:cmd>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left)">
                                      <p:cBhvr>
                                        <p:cTn id="36" dur="500"/>
                                        <p:tgtEl>
                                          <p:spTgt spid="7"/>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mediacall" presetSubtype="0" fill="hold" nodeType="clickEffect">
                                  <p:stCondLst>
                                    <p:cond delay="0"/>
                                  </p:stCondLst>
                                  <p:childTnLst>
                                    <p:cmd type="call" cmd="playFrom(0.0)">
                                      <p:cBhvr>
                                        <p:cTn id="40" dur="3239" fill="hold"/>
                                        <p:tgtEl>
                                          <p:spTgt spid="13"/>
                                        </p:tgtEl>
                                      </p:cBhvr>
                                    </p:cmd>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fade">
                                      <p:cBhvr>
                                        <p:cTn id="45" dur="1000"/>
                                        <p:tgtEl>
                                          <p:spTgt spid="2"/>
                                        </p:tgtEl>
                                      </p:cBhvr>
                                    </p:animEffect>
                                    <p:anim calcmode="lin" valueType="num">
                                      <p:cBhvr>
                                        <p:cTn id="46" dur="1000" fill="hold"/>
                                        <p:tgtEl>
                                          <p:spTgt spid="2"/>
                                        </p:tgtEl>
                                        <p:attrNameLst>
                                          <p:attrName>ppt_x</p:attrName>
                                        </p:attrNameLst>
                                      </p:cBhvr>
                                      <p:tavLst>
                                        <p:tav tm="0">
                                          <p:val>
                                            <p:strVal val="#ppt_x"/>
                                          </p:val>
                                        </p:tav>
                                        <p:tav tm="100000">
                                          <p:val>
                                            <p:strVal val="#ppt_x"/>
                                          </p:val>
                                        </p:tav>
                                      </p:tavLst>
                                    </p:anim>
                                    <p:anim calcmode="lin" valueType="num">
                                      <p:cBhvr>
                                        <p:cTn id="4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1" presetClass="mediacall" presetSubtype="0" fill="hold" nodeType="clickEffect">
                                  <p:stCondLst>
                                    <p:cond delay="0"/>
                                  </p:stCondLst>
                                  <p:childTnLst>
                                    <p:cmd type="call" cmd="playFrom(0.0)">
                                      <p:cBhvr>
                                        <p:cTn id="51" dur="2742"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52" fill="hold" display="0">
                  <p:stCondLst>
                    <p:cond delay="indefinite"/>
                  </p:stCondLst>
                  <p:endCondLst>
                    <p:cond evt="onStopAudio" delay="0">
                      <p:tgtEl>
                        <p:sldTgt/>
                      </p:tgtEl>
                    </p:cond>
                  </p:endCondLst>
                </p:cTn>
                <p:tgtEl>
                  <p:spTgt spid="9"/>
                </p:tgtEl>
              </p:cMediaNode>
            </p:audio>
            <p:audio>
              <p:cMediaNode vol="80000">
                <p:cTn id="53" fill="hold" display="0">
                  <p:stCondLst>
                    <p:cond delay="indefinite"/>
                  </p:stCondLst>
                  <p:endCondLst>
                    <p:cond evt="onStopAudio" delay="0">
                      <p:tgtEl>
                        <p:sldTgt/>
                      </p:tgtEl>
                    </p:cond>
                  </p:endCondLst>
                </p:cTn>
                <p:tgtEl>
                  <p:spTgt spid="11"/>
                </p:tgtEl>
              </p:cMediaNode>
            </p:audio>
            <p:audio>
              <p:cMediaNode vol="80000">
                <p:cTn id="54" fill="hold" display="0">
                  <p:stCondLst>
                    <p:cond delay="indefinite"/>
                  </p:stCondLst>
                  <p:endCondLst>
                    <p:cond evt="onStopAudio" delay="0">
                      <p:tgtEl>
                        <p:sldTgt/>
                      </p:tgtEl>
                    </p:cond>
                  </p:endCondLst>
                </p:cTn>
                <p:tgtEl>
                  <p:spTgt spid="12"/>
                </p:tgtEl>
              </p:cMediaNode>
            </p:audio>
            <p:audio>
              <p:cMediaNode vol="80000">
                <p:cTn id="55" fill="hold" display="0">
                  <p:stCondLst>
                    <p:cond delay="indefinite"/>
                  </p:stCondLst>
                  <p:endCondLst>
                    <p:cond evt="onStopAudio" delay="0">
                      <p:tgtEl>
                        <p:sldTgt/>
                      </p:tgtEl>
                    </p:cond>
                  </p:endCondLst>
                </p:cTn>
                <p:tgtEl>
                  <p:spTgt spid="13"/>
                </p:tgtEl>
              </p:cMediaNode>
            </p:audio>
            <p:audio>
              <p:cMediaNode vol="80000">
                <p:cTn id="56" fill="hold" display="0">
                  <p:stCondLst>
                    <p:cond delay="indefinite"/>
                  </p:stCondLst>
                  <p:endCondLst>
                    <p:cond evt="onStopAudio" delay="0">
                      <p:tgtEl>
                        <p:sldTgt/>
                      </p:tgtEl>
                    </p:cond>
                  </p:endCondLst>
                </p:cTn>
                <p:tgtEl>
                  <p:spTgt spid="14"/>
                </p:tgtEl>
              </p:cMediaNode>
            </p:audio>
          </p:childTnLst>
        </p:cTn>
      </p:par>
    </p:tnLst>
    <p:bldLst>
      <p:bldP spid="80" grpId="0" animBg="1"/>
      <p:bldP spid="81" grpId="0" animBg="1"/>
      <p:bldP spid="5" grpId="0" animBg="1"/>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6">
                <a:satOff val="-15798"/>
                <a:lumOff val="-17517"/>
              </a:schemeClr>
            </a:gs>
            <a:gs pos="100000">
              <a:srgbClr val="4646B5"/>
            </a:gs>
          </a:gsLst>
          <a:lin ang="2509508" scaled="0"/>
        </a:gradFill>
        <a:effectLst/>
      </p:bgPr>
    </p:bg>
    <p:spTree>
      <p:nvGrpSpPr>
        <p:cNvPr id="1" name=""/>
        <p:cNvGrpSpPr/>
        <p:nvPr/>
      </p:nvGrpSpPr>
      <p:grpSpPr>
        <a:xfrm>
          <a:off x="0" y="0"/>
          <a:ext cx="0" cy="0"/>
          <a:chOff x="0" y="0"/>
          <a:chExt cx="0" cy="0"/>
        </a:xfrm>
      </p:grpSpPr>
      <p:pic>
        <p:nvPicPr>
          <p:cNvPr id="3" name="ElevenLabs_2024-10-11T21_57_07_Elon_gen_s50_sb75_se0_m2">
            <a:hlinkClick r:id="" action="ppaction://media"/>
            <a:extLst>
              <a:ext uri="{FF2B5EF4-FFF2-40B4-BE49-F238E27FC236}">
                <a16:creationId xmlns:a16="http://schemas.microsoft.com/office/drawing/2014/main" id="{C2B73681-B451-942E-2964-36504216D5D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3272955" y="12806689"/>
            <a:ext cx="609600" cy="609600"/>
          </a:xfrm>
          <a:prstGeom prst="rect">
            <a:avLst/>
          </a:prstGeom>
        </p:spPr>
      </p:pic>
      <p:pic>
        <p:nvPicPr>
          <p:cNvPr id="6" name="Picture Placeholder 5">
            <a:extLst>
              <a:ext uri="{FF2B5EF4-FFF2-40B4-BE49-F238E27FC236}">
                <a16:creationId xmlns:a16="http://schemas.microsoft.com/office/drawing/2014/main" id="{5AE21A70-6219-8BA9-E7D6-EEAF24F4685D}"/>
              </a:ext>
            </a:extLst>
          </p:cNvPr>
          <p:cNvPicPr>
            <a:picLocks noGrp="1"/>
          </p:cNvPicPr>
          <p:nvPr>
            <p:ph type="pic" sz="quarter" idx="10"/>
          </p:nvPr>
        </p:nvPicPr>
        <p:blipFill rotWithShape="1">
          <a:blip r:embed="rId5"/>
          <a:srcRect t="1511" b="14243"/>
          <a:stretch/>
        </p:blipFill>
        <p:spPr>
          <a:xfrm>
            <a:off x="-25400" y="0"/>
            <a:ext cx="24409400" cy="13716000"/>
          </a:xfrm>
          <a:prstGeom prst="rect">
            <a:avLst/>
          </a:prstGeom>
        </p:spPr>
      </p:pic>
      <p:sp>
        <p:nvSpPr>
          <p:cNvPr id="8" name="Rectangle">
            <a:extLst>
              <a:ext uri="{FF2B5EF4-FFF2-40B4-BE49-F238E27FC236}">
                <a16:creationId xmlns:a16="http://schemas.microsoft.com/office/drawing/2014/main" id="{76BE5C3D-4E0A-253D-A9BC-EECF03CE389A}"/>
              </a:ext>
            </a:extLst>
          </p:cNvPr>
          <p:cNvSpPr>
            <a:spLocks/>
          </p:cNvSpPr>
          <p:nvPr/>
        </p:nvSpPr>
        <p:spPr>
          <a:xfrm>
            <a:off x="-25400" y="-10177"/>
            <a:ext cx="24409400" cy="13736355"/>
          </a:xfrm>
          <a:prstGeom prst="rect">
            <a:avLst/>
          </a:prstGeom>
          <a:gradFill>
            <a:gsLst>
              <a:gs pos="0">
                <a:srgbClr val="011832"/>
              </a:gs>
              <a:gs pos="100000">
                <a:srgbClr val="023C5D">
                  <a:alpha val="75000"/>
                </a:srgbClr>
              </a:gs>
            </a:gsLst>
            <a:lin ang="2509508" scaled="0"/>
          </a:gra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noAutofit/>
          </a:bodyPr>
          <a:lstStyle/>
          <a:p>
            <a:pPr algn="ctr">
              <a:lnSpc>
                <a:spcPct val="100000"/>
              </a:lnSpc>
            </a:pPr>
            <a:endParaRPr sz="3200">
              <a:solidFill>
                <a:srgbClr val="FFFFFF"/>
              </a:solidFill>
              <a:latin typeface="+mn-lt"/>
              <a:ea typeface="+mn-ea"/>
              <a:cs typeface="+mn-cs"/>
            </a:endParaRPr>
          </a:p>
        </p:txBody>
      </p:sp>
      <p:sp>
        <p:nvSpPr>
          <p:cNvPr id="470" name="We Creates Stuff That Work.…"/>
          <p:cNvSpPr txBox="1"/>
          <p:nvPr/>
        </p:nvSpPr>
        <p:spPr>
          <a:xfrm>
            <a:off x="5911775" y="5883374"/>
            <a:ext cx="12535050" cy="1949252"/>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a:lnSpc>
                <a:spcPct val="100000"/>
              </a:lnSpc>
              <a:defRPr sz="12000" b="1">
                <a:solidFill>
                  <a:srgbClr val="FFFFFF"/>
                </a:solidFill>
              </a:defRPr>
            </a:lvl1pPr>
          </a:lstStyle>
          <a:p>
            <a:pPr algn="ctr"/>
            <a:r>
              <a:rPr lang="en-US" dirty="0">
                <a:latin typeface="DM Sans" pitchFamily="2" charset="0"/>
              </a:rPr>
              <a:t>Your Instructor</a:t>
            </a:r>
          </a:p>
        </p:txBody>
      </p:sp>
    </p:spTree>
  </p:cSld>
  <p:clrMapOvr>
    <a:masterClrMapping/>
  </p:clrMapOvr>
  <mc:AlternateContent xmlns:mc="http://schemas.openxmlformats.org/markup-compatibility/2006" xmlns:p14="http://schemas.microsoft.com/office/powerpoint/2010/main">
    <mc:Choice Requires="p14">
      <p:transition spd="slow" p14:dur="1500" advClick="0" advTm="7000">
        <p:split orient="vert"/>
      </p:transition>
    </mc:Choice>
    <mc:Fallback xmlns="">
      <p:transition spd="slow" advClick="0" advTm="7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70"/>
                                        </p:tgtEl>
                                        <p:attrNameLst>
                                          <p:attrName>style.visibility</p:attrName>
                                        </p:attrNameLst>
                                      </p:cBhvr>
                                      <p:to>
                                        <p:strVal val="visible"/>
                                      </p:to>
                                    </p:set>
                                    <p:animEffect transition="in" filter="barn(inVertical)">
                                      <p:cBhvr>
                                        <p:cTn id="7" dur="500"/>
                                        <p:tgtEl>
                                          <p:spTgt spid="470"/>
                                        </p:tgtEl>
                                      </p:cBhvr>
                                    </p:animEffect>
                                  </p:childTnLst>
                                </p:cTn>
                              </p:par>
                            </p:childTnLst>
                          </p:cTn>
                        </p:par>
                      </p:childTnLst>
                    </p:cTn>
                  </p:par>
                  <p:par>
                    <p:cTn id="8" fill="hold">
                      <p:stCondLst>
                        <p:cond delay="indefinite"/>
                      </p:stCondLst>
                      <p:childTnLst>
                        <p:par>
                          <p:cTn id="9" fill="hold">
                            <p:stCondLst>
                              <p:cond delay="0"/>
                            </p:stCondLst>
                            <p:childTnLst>
                              <p:par>
                                <p:cTn id="10" presetID="1" presetClass="mediacall" presetSubtype="0" fill="hold" nodeType="clickEffect">
                                  <p:stCondLst>
                                    <p:cond delay="0"/>
                                  </p:stCondLst>
                                  <p:childTnLst>
                                    <p:cmd type="call" cmd="playFrom(0.0)">
                                      <p:cBhvr>
                                        <p:cTn id="11" dur="193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3"/>
                </p:tgtEl>
              </p:cMediaNode>
            </p:audio>
          </p:childTnLst>
        </p:cTn>
      </p:par>
    </p:tnLst>
    <p:bldLst>
      <p:bldP spid="47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11832"/>
        </a:solidFill>
        <a:effectLst/>
      </p:bgPr>
    </p:bg>
    <p:spTree>
      <p:nvGrpSpPr>
        <p:cNvPr id="1" name=""/>
        <p:cNvGrpSpPr/>
        <p:nvPr/>
      </p:nvGrpSpPr>
      <p:grpSpPr>
        <a:xfrm>
          <a:off x="0" y="0"/>
          <a:ext cx="0" cy="0"/>
          <a:chOff x="0" y="0"/>
          <a:chExt cx="0" cy="0"/>
        </a:xfrm>
      </p:grpSpPr>
      <p:pic>
        <p:nvPicPr>
          <p:cNvPr id="9" name="ElevenLabs_2024-10-31T14_35_54_Elon_gen_s35_sb76_se0_m2">
            <a:hlinkClick r:id="" action="ppaction://media"/>
            <a:extLst>
              <a:ext uri="{FF2B5EF4-FFF2-40B4-BE49-F238E27FC236}">
                <a16:creationId xmlns:a16="http://schemas.microsoft.com/office/drawing/2014/main" id="{4D2D0E79-B5EF-8D44-3EE8-A36B8DB070F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3036980" y="12826179"/>
            <a:ext cx="324465" cy="324465"/>
          </a:xfrm>
          <a:prstGeom prst="rect">
            <a:avLst/>
          </a:prstGeom>
        </p:spPr>
      </p:pic>
      <p:sp>
        <p:nvSpPr>
          <p:cNvPr id="3" name="Rectangle">
            <a:extLst>
              <a:ext uri="{FF2B5EF4-FFF2-40B4-BE49-F238E27FC236}">
                <a16:creationId xmlns:a16="http://schemas.microsoft.com/office/drawing/2014/main" id="{D39558EA-5CD1-41F9-AF3C-0B557E76936E}"/>
              </a:ext>
            </a:extLst>
          </p:cNvPr>
          <p:cNvSpPr/>
          <p:nvPr/>
        </p:nvSpPr>
        <p:spPr>
          <a:xfrm>
            <a:off x="16764000" y="-10177"/>
            <a:ext cx="7620000" cy="13736355"/>
          </a:xfrm>
          <a:prstGeom prst="rect">
            <a:avLst/>
          </a:prstGeom>
          <a:gradFill>
            <a:gsLst>
              <a:gs pos="0">
                <a:srgbClr val="011832"/>
              </a:gs>
              <a:gs pos="100000">
                <a:srgbClr val="023C5D">
                  <a:alpha val="75000"/>
                </a:srgbClr>
              </a:gs>
            </a:gsLst>
            <a:lin ang="2509508" scaled="0"/>
          </a:gra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noAutofit/>
          </a:bodyPr>
          <a:lstStyle/>
          <a:p>
            <a:pPr algn="ctr">
              <a:lnSpc>
                <a:spcPct val="100000"/>
              </a:lnSpc>
            </a:pPr>
            <a:endParaRPr sz="3200">
              <a:solidFill>
                <a:srgbClr val="FFFFFF"/>
              </a:solidFill>
              <a:latin typeface="+mn-lt"/>
              <a:ea typeface="+mn-ea"/>
              <a:cs typeface="+mn-cs"/>
            </a:endParaRPr>
          </a:p>
        </p:txBody>
      </p:sp>
      <p:sp>
        <p:nvSpPr>
          <p:cNvPr id="92" name="Duis mollis, est non commodo luctus, nisi erat porttitor ligula, eget lacinia odio sem nec elit. Vivamus sagittis lacus vel augue laoreet rutrum faucibus dolor auctor. Nulla vitae elit libero, a…"/>
          <p:cNvSpPr txBox="1">
            <a:spLocks/>
          </p:cNvSpPr>
          <p:nvPr/>
        </p:nvSpPr>
        <p:spPr>
          <a:xfrm>
            <a:off x="820994" y="4233489"/>
            <a:ext cx="10623754" cy="7347140"/>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spAutoFit/>
          </a:bodyPr>
          <a:lstStyle/>
          <a:p>
            <a:r>
              <a:rPr lang="en-US" sz="2800" dirty="0">
                <a:solidFill>
                  <a:srgbClr val="FFFFFF"/>
                </a:solidFill>
                <a:latin typeface="DM Sans" pitchFamily="2" charset="0"/>
              </a:rPr>
              <a:t>Luigi </a:t>
            </a:r>
            <a:r>
              <a:rPr lang="en-US" sz="2800" dirty="0" err="1">
                <a:solidFill>
                  <a:srgbClr val="FFFFFF"/>
                </a:solidFill>
                <a:latin typeface="DM Sans" pitchFamily="2" charset="0"/>
              </a:rPr>
              <a:t>Wewege</a:t>
            </a:r>
            <a:r>
              <a:rPr lang="en-US" sz="2800" dirty="0">
                <a:solidFill>
                  <a:srgbClr val="FFFFFF"/>
                </a:solidFill>
                <a:latin typeface="DM Sans" pitchFamily="2" charset="0"/>
              </a:rPr>
              <a:t> is President of one of the leading banks in the Caribbean and Central America. Luigi serves on multiple international advisory boards covering diverse industries such as asset protection, blockchain, financial technology, and wealth management. </a:t>
            </a:r>
          </a:p>
          <a:p>
            <a:endParaRPr lang="en-US" sz="2800" dirty="0">
              <a:solidFill>
                <a:srgbClr val="FFFFFF"/>
              </a:solidFill>
              <a:latin typeface="DM Sans" pitchFamily="2" charset="0"/>
            </a:endParaRPr>
          </a:p>
          <a:p>
            <a:r>
              <a:rPr lang="en-US" sz="2800" dirty="0" err="1">
                <a:solidFill>
                  <a:srgbClr val="FFFFFF"/>
                </a:solidFill>
                <a:latin typeface="DM Sans" pitchFamily="2" charset="0"/>
              </a:rPr>
              <a:t>Wewege</a:t>
            </a:r>
            <a:r>
              <a:rPr lang="en-US" sz="2800" dirty="0">
                <a:solidFill>
                  <a:srgbClr val="FFFFFF"/>
                </a:solidFill>
                <a:latin typeface="DM Sans" pitchFamily="2" charset="0"/>
              </a:rPr>
              <a:t> is a regular speaker, thought leader, and an accomplished author in banking and financial services with several publications including The Digital Banking Revolution (now in its third edition), and “Disruptions and Digital Banking Trends” published in The Journal of Applied Finance &amp; Banking. Luigi also shares his expertise as an Instructor for the FinTech School based in California.</a:t>
            </a:r>
          </a:p>
        </p:txBody>
      </p:sp>
      <p:sp>
        <p:nvSpPr>
          <p:cNvPr id="5" name="Rectangle 4">
            <a:extLst>
              <a:ext uri="{FF2B5EF4-FFF2-40B4-BE49-F238E27FC236}">
                <a16:creationId xmlns:a16="http://schemas.microsoft.com/office/drawing/2014/main" id="{E8501C4C-0977-AFF5-9307-41709D48C91E}"/>
              </a:ext>
            </a:extLst>
          </p:cNvPr>
          <p:cNvSpPr>
            <a:spLocks/>
          </p:cNvSpPr>
          <p:nvPr/>
        </p:nvSpPr>
        <p:spPr>
          <a:xfrm>
            <a:off x="16764000" y="1584960"/>
            <a:ext cx="4572000" cy="10546080"/>
          </a:xfrm>
          <a:prstGeom prst="rect">
            <a:avLst/>
          </a:prstGeom>
          <a:solidFill>
            <a:srgbClr val="18D0F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noAutofit/>
          </a:bodyPr>
          <a:lstStyle/>
          <a:p>
            <a:pPr algn="ctr">
              <a:lnSpc>
                <a:spcPct val="100000"/>
              </a:lnSpc>
            </a:pPr>
            <a:endParaRPr lang="en-US" sz="3200">
              <a:solidFill>
                <a:srgbClr val="FFFFFF"/>
              </a:solidFill>
              <a:latin typeface="+mn-lt"/>
              <a:ea typeface="+mn-ea"/>
              <a:cs typeface="+mn-cs"/>
              <a:sym typeface="Helvetica Neue Medium"/>
            </a:endParaRPr>
          </a:p>
        </p:txBody>
      </p:sp>
      <p:pic>
        <p:nvPicPr>
          <p:cNvPr id="4" name="Marcador de posición de imagen 3">
            <a:extLst>
              <a:ext uri="{FF2B5EF4-FFF2-40B4-BE49-F238E27FC236}">
                <a16:creationId xmlns:a16="http://schemas.microsoft.com/office/drawing/2014/main" id="{96582AE6-1E26-D17C-73C0-7B503B69C1F6}"/>
              </a:ext>
            </a:extLst>
          </p:cNvPr>
          <p:cNvPicPr>
            <a:picLocks noGrp="1" noChangeAspect="1"/>
          </p:cNvPicPr>
          <p:nvPr>
            <p:ph type="pic" sz="quarter" idx="10"/>
          </p:nvPr>
        </p:nvPicPr>
        <p:blipFill>
          <a:blip r:embed="rId5" cstate="print">
            <a:extLst>
              <a:ext uri="{28A0092B-C50C-407E-A947-70E740481C1C}">
                <a14:useLocalDpi xmlns:a14="http://schemas.microsoft.com/office/drawing/2010/main" val="0"/>
              </a:ext>
            </a:extLst>
          </a:blip>
          <a:srcRect b="21742"/>
          <a:stretch/>
        </p:blipFill>
        <p:spPr>
          <a:xfrm>
            <a:off x="12492038" y="1846263"/>
            <a:ext cx="8543925" cy="10023475"/>
          </a:xfrm>
          <a:solidFill>
            <a:schemeClr val="tx2">
              <a:lumMod val="50000"/>
            </a:schemeClr>
          </a:solidFill>
        </p:spPr>
      </p:pic>
      <p:grpSp>
        <p:nvGrpSpPr>
          <p:cNvPr id="2" name="Grupo 1">
            <a:extLst>
              <a:ext uri="{FF2B5EF4-FFF2-40B4-BE49-F238E27FC236}">
                <a16:creationId xmlns:a16="http://schemas.microsoft.com/office/drawing/2014/main" id="{50C635F1-6B9E-A0F6-9CE5-4D4FD6E8A234}"/>
              </a:ext>
            </a:extLst>
          </p:cNvPr>
          <p:cNvGrpSpPr/>
          <p:nvPr/>
        </p:nvGrpSpPr>
        <p:grpSpPr>
          <a:xfrm>
            <a:off x="820994" y="1846263"/>
            <a:ext cx="12196916" cy="2160376"/>
            <a:chOff x="820994" y="1846263"/>
            <a:chExt cx="12196916" cy="2160376"/>
          </a:xfrm>
        </p:grpSpPr>
        <p:sp>
          <p:nvSpPr>
            <p:cNvPr id="93" name="Today’s Science is Technology for Tomorrow. Together We Can Achieve Better Life."/>
            <p:cNvSpPr txBox="1">
              <a:spLocks/>
            </p:cNvSpPr>
            <p:nvPr/>
          </p:nvSpPr>
          <p:spPr>
            <a:xfrm>
              <a:off x="820994" y="1846263"/>
              <a:ext cx="11035726" cy="1333698"/>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a:lnSpc>
                  <a:spcPct val="100000"/>
                </a:lnSpc>
                <a:defRPr sz="8000" b="1">
                  <a:solidFill>
                    <a:srgbClr val="FFFFFF"/>
                  </a:solidFill>
                </a:defRPr>
              </a:lvl1pPr>
            </a:lstStyle>
            <a:p>
              <a:r>
                <a:rPr lang="en-US" dirty="0">
                  <a:latin typeface="DM Sans" pitchFamily="2" charset="0"/>
                </a:rPr>
                <a:t>Luigi </a:t>
              </a:r>
              <a:r>
                <a:rPr lang="en-US" dirty="0" err="1">
                  <a:latin typeface="DM Sans" pitchFamily="2" charset="0"/>
                </a:rPr>
                <a:t>Wewege</a:t>
              </a:r>
              <a:endParaRPr dirty="0">
                <a:latin typeface="DM Sans" pitchFamily="2" charset="0"/>
              </a:endParaRPr>
            </a:p>
          </p:txBody>
        </p:sp>
        <p:sp>
          <p:nvSpPr>
            <p:cNvPr id="7" name="CuadroTexto 6">
              <a:extLst>
                <a:ext uri="{FF2B5EF4-FFF2-40B4-BE49-F238E27FC236}">
                  <a16:creationId xmlns:a16="http://schemas.microsoft.com/office/drawing/2014/main" id="{22979CF7-15FB-001F-3EA3-4F1C751AE5C2}"/>
                </a:ext>
              </a:extLst>
            </p:cNvPr>
            <p:cNvSpPr txBox="1"/>
            <p:nvPr/>
          </p:nvSpPr>
          <p:spPr>
            <a:xfrm>
              <a:off x="820994" y="3242263"/>
              <a:ext cx="12196916" cy="76437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n-US" sz="3600" dirty="0">
                  <a:solidFill>
                    <a:srgbClr val="18D0F8"/>
                  </a:solidFill>
                  <a:effectLst/>
                  <a:latin typeface="DM Sans" pitchFamily="2" charset="0"/>
                  <a:ea typeface="Calibri" panose="020F0502020204030204" pitchFamily="34" charset="0"/>
                  <a:cs typeface="Times New Roman" panose="02020603050405020304" pitchFamily="18" charset="0"/>
                </a:rPr>
                <a:t>President, </a:t>
              </a:r>
              <a:r>
                <a:rPr lang="en-US" sz="3600" dirty="0" err="1">
                  <a:solidFill>
                    <a:srgbClr val="18D0F8"/>
                  </a:solidFill>
                  <a:effectLst/>
                  <a:latin typeface="DM Sans" pitchFamily="2" charset="0"/>
                  <a:ea typeface="Calibri" panose="020F0502020204030204" pitchFamily="34" charset="0"/>
                  <a:cs typeface="Times New Roman" panose="02020603050405020304" pitchFamily="18" charset="0"/>
                </a:rPr>
                <a:t>Caye</a:t>
              </a:r>
              <a:r>
                <a:rPr lang="en-US" sz="3600" dirty="0">
                  <a:solidFill>
                    <a:srgbClr val="18D0F8"/>
                  </a:solidFill>
                  <a:effectLst/>
                  <a:latin typeface="DM Sans" pitchFamily="2" charset="0"/>
                  <a:ea typeface="Calibri" panose="020F0502020204030204" pitchFamily="34" charset="0"/>
                  <a:cs typeface="Times New Roman" panose="02020603050405020304" pitchFamily="18" charset="0"/>
                </a:rPr>
                <a:t> International Bank</a:t>
              </a:r>
              <a:endParaRPr lang="es-PE" sz="2800" dirty="0">
                <a:solidFill>
                  <a:srgbClr val="18D0F8"/>
                </a:solidFill>
                <a:effectLst/>
                <a:latin typeface="DM Sans" pitchFamily="2" charset="0"/>
                <a:ea typeface="Calibri" panose="020F0502020204030204" pitchFamily="34" charset="0"/>
                <a:cs typeface="Times New Roman" panose="02020603050405020304" pitchFamily="18" charset="0"/>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7000">
        <p159:morph option="byObject"/>
      </p:transition>
    </mc:Choice>
    <mc:Fallback xmlns="">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2"/>
                                        </p:tgtEl>
                                        <p:attrNameLst>
                                          <p:attrName>style.visibility</p:attrName>
                                        </p:attrNameLst>
                                      </p:cBhvr>
                                      <p:to>
                                        <p:strVal val="visible"/>
                                      </p:to>
                                    </p:set>
                                    <p:animEffect transition="in" filter="fade">
                                      <p:cBhvr>
                                        <p:cTn id="14" dur="1000"/>
                                        <p:tgtEl>
                                          <p:spTgt spid="92"/>
                                        </p:tgtEl>
                                      </p:cBhvr>
                                    </p:animEffect>
                                    <p:anim calcmode="lin" valueType="num">
                                      <p:cBhvr>
                                        <p:cTn id="15" dur="1000" fill="hold"/>
                                        <p:tgtEl>
                                          <p:spTgt spid="92"/>
                                        </p:tgtEl>
                                        <p:attrNameLst>
                                          <p:attrName>ppt_x</p:attrName>
                                        </p:attrNameLst>
                                      </p:cBhvr>
                                      <p:tavLst>
                                        <p:tav tm="0">
                                          <p:val>
                                            <p:strVal val="#ppt_x"/>
                                          </p:val>
                                        </p:tav>
                                        <p:tav tm="100000">
                                          <p:val>
                                            <p:strVal val="#ppt_x"/>
                                          </p:val>
                                        </p:tav>
                                      </p:tavLst>
                                    </p:anim>
                                    <p:anim calcmode="lin" valueType="num">
                                      <p:cBhvr>
                                        <p:cTn id="16" dur="1000" fill="hold"/>
                                        <p:tgtEl>
                                          <p:spTgt spid="9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 presetClass="mediacall" presetSubtype="0" fill="hold" nodeType="clickEffect">
                                  <p:stCondLst>
                                    <p:cond delay="0"/>
                                  </p:stCondLst>
                                  <p:childTnLst>
                                    <p:cmd type="call" cmd="playFrom(0.0)">
                                      <p:cBhvr>
                                        <p:cTn id="20" dur="43415"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1" fill="hold" display="0">
                  <p:stCondLst>
                    <p:cond delay="indefinite"/>
                  </p:stCondLst>
                  <p:endCondLst>
                    <p:cond evt="onStopAudio" delay="0">
                      <p:tgtEl>
                        <p:sldTgt/>
                      </p:tgtEl>
                    </p:cond>
                  </p:endCondLst>
                </p:cTn>
                <p:tgtEl>
                  <p:spTgt spid="9"/>
                </p:tgtEl>
              </p:cMediaNode>
            </p:audio>
          </p:childTnLst>
        </p:cTn>
      </p:par>
    </p:tnLst>
    <p:bldLst>
      <p:bldP spid="9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11832"/>
        </a:solidFill>
        <a:effectLst/>
      </p:bgPr>
    </p:bg>
    <p:spTree>
      <p:nvGrpSpPr>
        <p:cNvPr id="1" name=""/>
        <p:cNvGrpSpPr/>
        <p:nvPr/>
      </p:nvGrpSpPr>
      <p:grpSpPr>
        <a:xfrm>
          <a:off x="0" y="0"/>
          <a:ext cx="0" cy="0"/>
          <a:chOff x="0" y="0"/>
          <a:chExt cx="0" cy="0"/>
        </a:xfrm>
      </p:grpSpPr>
      <p:pic>
        <p:nvPicPr>
          <p:cNvPr id="7" name="ElevenLabs_2024-10-31T14_32_31_Elon_gen_s35_sb76_se0_m2">
            <a:hlinkClick r:id="" action="ppaction://media"/>
            <a:extLst>
              <a:ext uri="{FF2B5EF4-FFF2-40B4-BE49-F238E27FC236}">
                <a16:creationId xmlns:a16="http://schemas.microsoft.com/office/drawing/2014/main" id="{854F3C9A-956C-1D9B-6F7B-D3B58A21F62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2977834" y="12772103"/>
            <a:ext cx="302822" cy="302822"/>
          </a:xfrm>
          <a:prstGeom prst="rect">
            <a:avLst/>
          </a:prstGeom>
        </p:spPr>
      </p:pic>
      <p:sp>
        <p:nvSpPr>
          <p:cNvPr id="3" name="Rectangle">
            <a:extLst>
              <a:ext uri="{FF2B5EF4-FFF2-40B4-BE49-F238E27FC236}">
                <a16:creationId xmlns:a16="http://schemas.microsoft.com/office/drawing/2014/main" id="{D39558EA-5CD1-41F9-AF3C-0B557E76936E}"/>
              </a:ext>
            </a:extLst>
          </p:cNvPr>
          <p:cNvSpPr/>
          <p:nvPr/>
        </p:nvSpPr>
        <p:spPr>
          <a:xfrm>
            <a:off x="16764000" y="-10177"/>
            <a:ext cx="7620000" cy="13736355"/>
          </a:xfrm>
          <a:prstGeom prst="rect">
            <a:avLst/>
          </a:prstGeom>
          <a:gradFill>
            <a:gsLst>
              <a:gs pos="0">
                <a:srgbClr val="011832"/>
              </a:gs>
              <a:gs pos="100000">
                <a:srgbClr val="023C5D">
                  <a:alpha val="75000"/>
                </a:srgbClr>
              </a:gs>
            </a:gsLst>
            <a:lin ang="2509508" scaled="0"/>
          </a:gra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noAutofit/>
          </a:bodyPr>
          <a:lstStyle/>
          <a:p>
            <a:pPr algn="ctr">
              <a:lnSpc>
                <a:spcPct val="100000"/>
              </a:lnSpc>
            </a:pPr>
            <a:endParaRPr sz="3200">
              <a:solidFill>
                <a:srgbClr val="FFFFFF"/>
              </a:solidFill>
              <a:latin typeface="+mn-lt"/>
              <a:ea typeface="+mn-ea"/>
              <a:cs typeface="+mn-cs"/>
            </a:endParaRPr>
          </a:p>
        </p:txBody>
      </p:sp>
      <p:sp>
        <p:nvSpPr>
          <p:cNvPr id="92" name="Duis mollis, est non commodo luctus, nisi erat porttitor ligula, eget lacinia odio sem nec elit. Vivamus sagittis lacus vel augue laoreet rutrum faucibus dolor auctor. Nulla vitae elit libero, a…"/>
          <p:cNvSpPr txBox="1">
            <a:spLocks/>
          </p:cNvSpPr>
          <p:nvPr/>
        </p:nvSpPr>
        <p:spPr>
          <a:xfrm>
            <a:off x="820994" y="3555065"/>
            <a:ext cx="11035726" cy="8910260"/>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spAutoFit/>
          </a:bodyPr>
          <a:lstStyle/>
          <a:p>
            <a:r>
              <a:rPr lang="en-US" sz="2600" dirty="0">
                <a:solidFill>
                  <a:srgbClr val="FFFFFF"/>
                </a:solidFill>
                <a:latin typeface="DM Sans" pitchFamily="2" charset="0"/>
              </a:rPr>
              <a:t>Under </a:t>
            </a:r>
            <a:r>
              <a:rPr lang="en-US" sz="2600" dirty="0" err="1">
                <a:solidFill>
                  <a:srgbClr val="FFFFFF"/>
                </a:solidFill>
                <a:latin typeface="DM Sans" pitchFamily="2" charset="0"/>
              </a:rPr>
              <a:t>Wewege’s</a:t>
            </a:r>
            <a:r>
              <a:rPr lang="en-US" sz="2600" dirty="0">
                <a:solidFill>
                  <a:srgbClr val="FFFFFF"/>
                </a:solidFill>
                <a:latin typeface="DM Sans" pitchFamily="2" charset="0"/>
              </a:rPr>
              <a:t> leadership, </a:t>
            </a:r>
            <a:r>
              <a:rPr lang="en-US" sz="2600" dirty="0" err="1">
                <a:solidFill>
                  <a:srgbClr val="FFFFFF"/>
                </a:solidFill>
                <a:latin typeface="DM Sans" pitchFamily="2" charset="0"/>
              </a:rPr>
              <a:t>Caye</a:t>
            </a:r>
            <a:r>
              <a:rPr lang="en-US" sz="2600" dirty="0">
                <a:solidFill>
                  <a:srgbClr val="FFFFFF"/>
                </a:solidFill>
                <a:latin typeface="DM Sans" pitchFamily="2" charset="0"/>
              </a:rPr>
              <a:t> has grown from the fifth to the largest international bank in Belize. This growth is attributed largely to his dedicated focus on providing bespoke financial solutions to private and corporate clients worldwide. </a:t>
            </a:r>
          </a:p>
          <a:p>
            <a:endParaRPr lang="en-US" sz="2600" dirty="0">
              <a:solidFill>
                <a:srgbClr val="FFFFFF"/>
              </a:solidFill>
              <a:latin typeface="DM Sans" pitchFamily="2" charset="0"/>
            </a:endParaRPr>
          </a:p>
          <a:p>
            <a:r>
              <a:rPr lang="en-US" sz="2600" dirty="0">
                <a:solidFill>
                  <a:srgbClr val="FFFFFF"/>
                </a:solidFill>
                <a:latin typeface="DM Sans" pitchFamily="2" charset="0"/>
              </a:rPr>
              <a:t>Luigi has been recognized for his career efforts with several awards, including the Private Banker of the Year Award in 2021 for CARICOM and LATAM respectively by International Investor and Pan Finance magazines. </a:t>
            </a:r>
            <a:r>
              <a:rPr lang="en-US" sz="2600" dirty="0" err="1">
                <a:solidFill>
                  <a:srgbClr val="FFFFFF"/>
                </a:solidFill>
                <a:latin typeface="DM Sans" pitchFamily="2" charset="0"/>
              </a:rPr>
              <a:t>Wewege</a:t>
            </a:r>
            <a:r>
              <a:rPr lang="en-US" sz="2600" dirty="0">
                <a:solidFill>
                  <a:srgbClr val="FFFFFF"/>
                </a:solidFill>
                <a:latin typeface="DM Sans" pitchFamily="2" charset="0"/>
              </a:rPr>
              <a:t> was also recognized by his alma mater The University of Missouri-St. Louis with the Outstanding Young Alumni Award in 2019 and the UMSL Salute to Business Achievement Award for Outstanding Business Alumni in 2017.</a:t>
            </a:r>
          </a:p>
          <a:p>
            <a:endParaRPr lang="en-US" sz="2600" dirty="0">
              <a:solidFill>
                <a:srgbClr val="FFFFFF"/>
              </a:solidFill>
              <a:latin typeface="DM Sans" pitchFamily="2" charset="0"/>
            </a:endParaRPr>
          </a:p>
          <a:p>
            <a:r>
              <a:rPr lang="en-US" sz="2600" dirty="0" err="1">
                <a:solidFill>
                  <a:srgbClr val="FFFFFF"/>
                </a:solidFill>
                <a:latin typeface="DM Sans" pitchFamily="2" charset="0"/>
              </a:rPr>
              <a:t>Wewege</a:t>
            </a:r>
            <a:r>
              <a:rPr lang="en-US" sz="2600" dirty="0">
                <a:solidFill>
                  <a:srgbClr val="FFFFFF"/>
                </a:solidFill>
                <a:latin typeface="DM Sans" pitchFamily="2" charset="0"/>
              </a:rPr>
              <a:t> earned an MBA in International Business from the MIB Trieste School of Management in Italy and a Bachelor’s Degree in Business with honors from the University of Missouri-St. Louis where he triple-majored in Finance, International Business, and Management.</a:t>
            </a:r>
          </a:p>
        </p:txBody>
      </p:sp>
      <p:sp>
        <p:nvSpPr>
          <p:cNvPr id="93" name="Today’s Science is Technology for Tomorrow. Together We Can Achieve Better Life."/>
          <p:cNvSpPr txBox="1">
            <a:spLocks/>
          </p:cNvSpPr>
          <p:nvPr/>
        </p:nvSpPr>
        <p:spPr>
          <a:xfrm>
            <a:off x="820994" y="1846263"/>
            <a:ext cx="11035726" cy="1333698"/>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a:lnSpc>
                <a:spcPct val="100000"/>
              </a:lnSpc>
              <a:defRPr sz="8000" b="1">
                <a:solidFill>
                  <a:srgbClr val="FFFFFF"/>
                </a:solidFill>
              </a:defRPr>
            </a:lvl1pPr>
          </a:lstStyle>
          <a:p>
            <a:r>
              <a:rPr lang="en-US" dirty="0">
                <a:latin typeface="DM Sans" pitchFamily="2" charset="0"/>
              </a:rPr>
              <a:t>Luigi </a:t>
            </a:r>
            <a:r>
              <a:rPr lang="en-US" dirty="0" err="1">
                <a:latin typeface="DM Sans" pitchFamily="2" charset="0"/>
              </a:rPr>
              <a:t>Wewege</a:t>
            </a:r>
            <a:endParaRPr dirty="0">
              <a:latin typeface="DM Sans" pitchFamily="2" charset="0"/>
            </a:endParaRPr>
          </a:p>
        </p:txBody>
      </p:sp>
      <p:sp>
        <p:nvSpPr>
          <p:cNvPr id="5" name="Rectangle 4">
            <a:extLst>
              <a:ext uri="{FF2B5EF4-FFF2-40B4-BE49-F238E27FC236}">
                <a16:creationId xmlns:a16="http://schemas.microsoft.com/office/drawing/2014/main" id="{E8501C4C-0977-AFF5-9307-41709D48C91E}"/>
              </a:ext>
            </a:extLst>
          </p:cNvPr>
          <p:cNvSpPr>
            <a:spLocks/>
          </p:cNvSpPr>
          <p:nvPr/>
        </p:nvSpPr>
        <p:spPr>
          <a:xfrm>
            <a:off x="16764000" y="1584960"/>
            <a:ext cx="4572000" cy="10546080"/>
          </a:xfrm>
          <a:prstGeom prst="rect">
            <a:avLst/>
          </a:prstGeom>
          <a:solidFill>
            <a:srgbClr val="18D0F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noAutofit/>
          </a:bodyPr>
          <a:lstStyle/>
          <a:p>
            <a:pPr algn="ctr">
              <a:lnSpc>
                <a:spcPct val="100000"/>
              </a:lnSpc>
            </a:pPr>
            <a:endParaRPr lang="en-US" sz="3200">
              <a:solidFill>
                <a:srgbClr val="FFFFFF"/>
              </a:solidFill>
              <a:latin typeface="+mn-lt"/>
              <a:ea typeface="+mn-ea"/>
              <a:cs typeface="+mn-cs"/>
              <a:sym typeface="Helvetica Neue Medium"/>
            </a:endParaRPr>
          </a:p>
        </p:txBody>
      </p:sp>
      <p:pic>
        <p:nvPicPr>
          <p:cNvPr id="4" name="Marcador de posición de imagen 3">
            <a:extLst>
              <a:ext uri="{FF2B5EF4-FFF2-40B4-BE49-F238E27FC236}">
                <a16:creationId xmlns:a16="http://schemas.microsoft.com/office/drawing/2014/main" id="{96582AE6-1E26-D17C-73C0-7B503B69C1F6}"/>
              </a:ext>
            </a:extLst>
          </p:cNvPr>
          <p:cNvPicPr>
            <a:picLocks noGrp="1" noChangeAspect="1"/>
          </p:cNvPicPr>
          <p:nvPr>
            <p:ph type="pic" sz="quarter" idx="10"/>
          </p:nvPr>
        </p:nvPicPr>
        <p:blipFill>
          <a:blip r:embed="rId5" cstate="print">
            <a:extLst>
              <a:ext uri="{28A0092B-C50C-407E-A947-70E740481C1C}">
                <a14:useLocalDpi xmlns:a14="http://schemas.microsoft.com/office/drawing/2010/main" val="0"/>
              </a:ext>
            </a:extLst>
          </a:blip>
          <a:srcRect t="5790" b="15951"/>
          <a:stretch/>
        </p:blipFill>
        <p:spPr>
          <a:xfrm>
            <a:off x="12492038" y="1846263"/>
            <a:ext cx="8543925" cy="10023475"/>
          </a:xfrm>
          <a:solidFill>
            <a:schemeClr val="tx2">
              <a:lumMod val="50000"/>
            </a:schemeClr>
          </a:solidFill>
        </p:spPr>
      </p:pic>
    </p:spTree>
    <p:extLst>
      <p:ext uri="{BB962C8B-B14F-4D97-AF65-F5344CB8AC3E}">
        <p14:creationId xmlns:p14="http://schemas.microsoft.com/office/powerpoint/2010/main" val="18118502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7000">
        <p159:morph option="byObject"/>
      </p:transition>
    </mc:Choice>
    <mc:Fallback xmlns="">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3"/>
                                        </p:tgtEl>
                                        <p:attrNameLst>
                                          <p:attrName>style.visibility</p:attrName>
                                        </p:attrNameLst>
                                      </p:cBhvr>
                                      <p:to>
                                        <p:strVal val="visible"/>
                                      </p:to>
                                    </p:set>
                                    <p:animEffect transition="in" filter="fade">
                                      <p:cBhvr>
                                        <p:cTn id="7" dur="1000"/>
                                        <p:tgtEl>
                                          <p:spTgt spid="93"/>
                                        </p:tgtEl>
                                      </p:cBhvr>
                                    </p:animEffect>
                                    <p:anim calcmode="lin" valueType="num">
                                      <p:cBhvr>
                                        <p:cTn id="8" dur="1000" fill="hold"/>
                                        <p:tgtEl>
                                          <p:spTgt spid="93"/>
                                        </p:tgtEl>
                                        <p:attrNameLst>
                                          <p:attrName>ppt_x</p:attrName>
                                        </p:attrNameLst>
                                      </p:cBhvr>
                                      <p:tavLst>
                                        <p:tav tm="0">
                                          <p:val>
                                            <p:strVal val="#ppt_x"/>
                                          </p:val>
                                        </p:tav>
                                        <p:tav tm="100000">
                                          <p:val>
                                            <p:strVal val="#ppt_x"/>
                                          </p:val>
                                        </p:tav>
                                      </p:tavLst>
                                    </p:anim>
                                    <p:anim calcmode="lin" valueType="num">
                                      <p:cBhvr>
                                        <p:cTn id="9" dur="1000" fill="hold"/>
                                        <p:tgtEl>
                                          <p:spTgt spid="9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2"/>
                                        </p:tgtEl>
                                        <p:attrNameLst>
                                          <p:attrName>style.visibility</p:attrName>
                                        </p:attrNameLst>
                                      </p:cBhvr>
                                      <p:to>
                                        <p:strVal val="visible"/>
                                      </p:to>
                                    </p:set>
                                    <p:animEffect transition="in" filter="fade">
                                      <p:cBhvr>
                                        <p:cTn id="14" dur="1000"/>
                                        <p:tgtEl>
                                          <p:spTgt spid="92"/>
                                        </p:tgtEl>
                                      </p:cBhvr>
                                    </p:animEffect>
                                    <p:anim calcmode="lin" valueType="num">
                                      <p:cBhvr>
                                        <p:cTn id="15" dur="1000" fill="hold"/>
                                        <p:tgtEl>
                                          <p:spTgt spid="92"/>
                                        </p:tgtEl>
                                        <p:attrNameLst>
                                          <p:attrName>ppt_x</p:attrName>
                                        </p:attrNameLst>
                                      </p:cBhvr>
                                      <p:tavLst>
                                        <p:tav tm="0">
                                          <p:val>
                                            <p:strVal val="#ppt_x"/>
                                          </p:val>
                                        </p:tav>
                                        <p:tav tm="100000">
                                          <p:val>
                                            <p:strVal val="#ppt_x"/>
                                          </p:val>
                                        </p:tav>
                                      </p:tavLst>
                                    </p:anim>
                                    <p:anim calcmode="lin" valueType="num">
                                      <p:cBhvr>
                                        <p:cTn id="16" dur="1000" fill="hold"/>
                                        <p:tgtEl>
                                          <p:spTgt spid="9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 presetClass="mediacall" presetSubtype="0" fill="hold" nodeType="clickEffect">
                                  <p:stCondLst>
                                    <p:cond delay="0"/>
                                  </p:stCondLst>
                                  <p:childTnLst>
                                    <p:cmd type="call" cmd="playFrom(0.0)">
                                      <p:cBhvr>
                                        <p:cTn id="20" dur="57808"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1" fill="hold" display="0">
                  <p:stCondLst>
                    <p:cond delay="indefinite"/>
                  </p:stCondLst>
                  <p:endCondLst>
                    <p:cond evt="onStopAudio" delay="0">
                      <p:tgtEl>
                        <p:sldTgt/>
                      </p:tgtEl>
                    </p:cond>
                  </p:endCondLst>
                </p:cTn>
                <p:tgtEl>
                  <p:spTgt spid="7"/>
                </p:tgtEl>
              </p:cMediaNode>
            </p:audio>
          </p:childTnLst>
        </p:cTn>
      </p:par>
    </p:tnLst>
    <p:bldLst>
      <p:bldP spid="92" grpId="0" animBg="1"/>
      <p:bldP spid="9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6">
                <a:satOff val="-15798"/>
                <a:lumOff val="-17517"/>
              </a:schemeClr>
            </a:gs>
            <a:gs pos="100000">
              <a:srgbClr val="4646B5"/>
            </a:gs>
          </a:gsLst>
          <a:lin ang="2509508" scaled="0"/>
        </a:gradFill>
        <a:effectLst/>
      </p:bgPr>
    </p:bg>
    <p:spTree>
      <p:nvGrpSpPr>
        <p:cNvPr id="1" name=""/>
        <p:cNvGrpSpPr/>
        <p:nvPr/>
      </p:nvGrpSpPr>
      <p:grpSpPr>
        <a:xfrm>
          <a:off x="0" y="0"/>
          <a:ext cx="0" cy="0"/>
          <a:chOff x="0" y="0"/>
          <a:chExt cx="0" cy="0"/>
        </a:xfrm>
      </p:grpSpPr>
      <p:pic>
        <p:nvPicPr>
          <p:cNvPr id="3" name="ElevenLabs_2024-10-11T22_04_53_Elon_gen_s50_sb75_se0_m2">
            <a:hlinkClick r:id="" action="ppaction://media"/>
            <a:extLst>
              <a:ext uri="{FF2B5EF4-FFF2-40B4-BE49-F238E27FC236}">
                <a16:creationId xmlns:a16="http://schemas.microsoft.com/office/drawing/2014/main" id="{6C2C2305-0885-7D4F-DB84-A295B0329D9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3095974" y="12393562"/>
            <a:ext cx="609600" cy="609600"/>
          </a:xfrm>
          <a:prstGeom prst="rect">
            <a:avLst/>
          </a:prstGeom>
        </p:spPr>
      </p:pic>
      <p:pic>
        <p:nvPicPr>
          <p:cNvPr id="5" name="Picture Placeholder 4">
            <a:extLst>
              <a:ext uri="{FF2B5EF4-FFF2-40B4-BE49-F238E27FC236}">
                <a16:creationId xmlns:a16="http://schemas.microsoft.com/office/drawing/2014/main" id="{BF7D19EE-54D3-7ED4-749D-0E606D9F8E09}"/>
              </a:ext>
            </a:extLst>
          </p:cNvPr>
          <p:cNvPicPr>
            <a:picLocks noGrp="1" noChangeAspect="1"/>
          </p:cNvPicPr>
          <p:nvPr>
            <p:ph type="pic" sz="quarter" idx="10"/>
          </p:nvPr>
        </p:nvPicPr>
        <p:blipFill rotWithShape="1">
          <a:blip r:embed="rId5"/>
          <a:srcRect t="7846" b="7846"/>
          <a:stretch/>
        </p:blipFill>
        <p:spPr>
          <a:xfrm>
            <a:off x="0" y="0"/>
            <a:ext cx="24409400" cy="13716000"/>
          </a:xfrm>
          <a:prstGeom prst="rect">
            <a:avLst/>
          </a:prstGeom>
        </p:spPr>
      </p:pic>
      <p:sp>
        <p:nvSpPr>
          <p:cNvPr id="6" name="Rectangle">
            <a:extLst>
              <a:ext uri="{FF2B5EF4-FFF2-40B4-BE49-F238E27FC236}">
                <a16:creationId xmlns:a16="http://schemas.microsoft.com/office/drawing/2014/main" id="{BE6B667E-72F3-4EC1-31A0-79C08ACE9A0C}"/>
              </a:ext>
            </a:extLst>
          </p:cNvPr>
          <p:cNvSpPr>
            <a:spLocks/>
          </p:cNvSpPr>
          <p:nvPr/>
        </p:nvSpPr>
        <p:spPr>
          <a:xfrm>
            <a:off x="-25400" y="-10177"/>
            <a:ext cx="24409400" cy="13736355"/>
          </a:xfrm>
          <a:prstGeom prst="rect">
            <a:avLst/>
          </a:prstGeom>
          <a:gradFill>
            <a:gsLst>
              <a:gs pos="0">
                <a:srgbClr val="011832"/>
              </a:gs>
              <a:gs pos="100000">
                <a:srgbClr val="023C5D">
                  <a:alpha val="75000"/>
                </a:srgbClr>
              </a:gs>
            </a:gsLst>
            <a:lin ang="2509508" scaled="0"/>
          </a:gra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noAutofit/>
          </a:bodyPr>
          <a:lstStyle/>
          <a:p>
            <a:pPr algn="ctr">
              <a:lnSpc>
                <a:spcPct val="100000"/>
              </a:lnSpc>
            </a:pPr>
            <a:endParaRPr sz="3200">
              <a:solidFill>
                <a:srgbClr val="FFFFFF"/>
              </a:solidFill>
              <a:latin typeface="+mn-lt"/>
              <a:ea typeface="+mn-ea"/>
              <a:cs typeface="+mn-cs"/>
            </a:endParaRPr>
          </a:p>
        </p:txBody>
      </p:sp>
      <p:sp>
        <p:nvSpPr>
          <p:cNvPr id="476" name="Today’s Science is Technology for Tomorrow. Every once in a while, a new technology, an old problem, and a big idea turn into an innovation"/>
          <p:cNvSpPr txBox="1"/>
          <p:nvPr/>
        </p:nvSpPr>
        <p:spPr>
          <a:xfrm>
            <a:off x="5162067" y="5883374"/>
            <a:ext cx="14059866" cy="1949252"/>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algn="ctr">
              <a:lnSpc>
                <a:spcPct val="100000"/>
              </a:lnSpc>
              <a:defRPr sz="12000" b="1">
                <a:solidFill>
                  <a:srgbClr val="FFFFFF"/>
                </a:solidFill>
              </a:defRPr>
            </a:lvl1pPr>
          </a:lstStyle>
          <a:p>
            <a:r>
              <a:rPr lang="en-US" dirty="0">
                <a:latin typeface="DM Sans" pitchFamily="2" charset="0"/>
              </a:rPr>
              <a:t>Course Curriculum</a:t>
            </a:r>
            <a:endParaRPr dirty="0">
              <a:latin typeface="DM Sans" pitchFamily="2" charset="0"/>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7000">
        <p:split orient="vert"/>
      </p:transition>
    </mc:Choice>
    <mc:Fallback xmlns="">
      <p:transition spd="slow" advClick="0" advTm="7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76"/>
                                        </p:tgtEl>
                                        <p:attrNameLst>
                                          <p:attrName>style.visibility</p:attrName>
                                        </p:attrNameLst>
                                      </p:cBhvr>
                                      <p:to>
                                        <p:strVal val="visible"/>
                                      </p:to>
                                    </p:set>
                                    <p:animEffect transition="in" filter="barn(inVertical)">
                                      <p:cBhvr>
                                        <p:cTn id="7" dur="500"/>
                                        <p:tgtEl>
                                          <p:spTgt spid="476"/>
                                        </p:tgtEl>
                                      </p:cBhvr>
                                    </p:animEffect>
                                  </p:childTnLst>
                                </p:cTn>
                              </p:par>
                            </p:childTnLst>
                          </p:cTn>
                        </p:par>
                      </p:childTnLst>
                    </p:cTn>
                  </p:par>
                  <p:par>
                    <p:cTn id="8" fill="hold">
                      <p:stCondLst>
                        <p:cond delay="indefinite"/>
                      </p:stCondLst>
                      <p:childTnLst>
                        <p:par>
                          <p:cTn id="9" fill="hold">
                            <p:stCondLst>
                              <p:cond delay="0"/>
                            </p:stCondLst>
                            <p:childTnLst>
                              <p:par>
                                <p:cTn id="10" presetID="1" presetClass="mediacall" presetSubtype="0" fill="hold" nodeType="clickEffect">
                                  <p:stCondLst>
                                    <p:cond delay="0"/>
                                  </p:stCondLst>
                                  <p:childTnLst>
                                    <p:cmd type="call" cmd="playFrom(0.0)">
                                      <p:cBhvr>
                                        <p:cTn id="11" dur="211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3"/>
                </p:tgtEl>
              </p:cMediaNode>
            </p:audio>
          </p:childTnLst>
        </p:cTn>
      </p:par>
    </p:tnLst>
    <p:bldLst>
      <p:bldP spid="476"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1"/>
</p:tagLst>
</file>

<file path=ppt/theme/theme1.xml><?xml version="1.0" encoding="utf-8"?>
<a:theme xmlns:a="http://schemas.openxmlformats.org/drawingml/2006/main" name="White">
  <a:themeElements>
    <a:clrScheme name="White">
      <a:dk1>
        <a:srgbClr val="BA722C"/>
      </a:dk1>
      <a:lt1>
        <a:srgbClr val="8EA5BA"/>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6AB2F2"/>
        </a:solid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825500" rtl="0" fontAlgn="auto" latinLnBrk="0" hangingPunct="0">
          <a:lnSpc>
            <a:spcPct val="130000"/>
          </a:lnSpc>
          <a:spcBef>
            <a:spcPts val="0"/>
          </a:spcBef>
          <a:spcAft>
            <a:spcPts val="0"/>
          </a:spcAft>
          <a:buClrTx/>
          <a:buSzTx/>
          <a:buFontTx/>
          <a:buNone/>
          <a:tabLst/>
          <a:defRPr kumimoji="0" sz="2700" b="0" i="0" u="none" strike="noStrike" cap="none" spc="0" normalizeH="0" baseline="0">
            <a:ln>
              <a:noFill/>
            </a:ln>
            <a:solidFill>
              <a:srgbClr val="8EA5BA"/>
            </a:solidFill>
            <a:effectLst/>
            <a:uFillTx/>
            <a:latin typeface="Lato Regular"/>
            <a:ea typeface="Lato Regular"/>
            <a:cs typeface="Lato Regular"/>
            <a:sym typeface="Lato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6AB2F2"/>
        </a:solid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825500" rtl="0" fontAlgn="auto" latinLnBrk="0" hangingPunct="0">
          <a:lnSpc>
            <a:spcPct val="130000"/>
          </a:lnSpc>
          <a:spcBef>
            <a:spcPts val="0"/>
          </a:spcBef>
          <a:spcAft>
            <a:spcPts val="0"/>
          </a:spcAft>
          <a:buClrTx/>
          <a:buSzTx/>
          <a:buFontTx/>
          <a:buNone/>
          <a:tabLst/>
          <a:defRPr kumimoji="0" sz="2700" b="0" i="0" u="none" strike="noStrike" cap="none" spc="0" normalizeH="0" baseline="0">
            <a:ln>
              <a:noFill/>
            </a:ln>
            <a:solidFill>
              <a:srgbClr val="8EA5BA"/>
            </a:solidFill>
            <a:effectLst/>
            <a:uFillTx/>
            <a:latin typeface="Lato Regular"/>
            <a:ea typeface="Lato Regular"/>
            <a:cs typeface="Lato Regular"/>
            <a:sym typeface="Lato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Override1.xml><?xml version="1.0" encoding="utf-8"?>
<a:themeOverride xmlns:a="http://schemas.openxmlformats.org/drawingml/2006/main">
  <a:clrScheme name="White">
    <a:dk1>
      <a:srgbClr val="BA722C"/>
    </a:dk1>
    <a:lt1>
      <a:srgbClr val="8EA5BA"/>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themeOverride>
</file>

<file path=ppt/theme/themeOverride2.xml><?xml version="1.0" encoding="utf-8"?>
<a:themeOverride xmlns:a="http://schemas.openxmlformats.org/drawingml/2006/main">
  <a:clrScheme name="White">
    <a:dk1>
      <a:srgbClr val="BA722C"/>
    </a:dk1>
    <a:lt1>
      <a:srgbClr val="8EA5BA"/>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themeOverride>
</file>

<file path=docProps/app.xml><?xml version="1.0" encoding="utf-8"?>
<Properties xmlns="http://schemas.openxmlformats.org/officeDocument/2006/extended-properties" xmlns:vt="http://schemas.openxmlformats.org/officeDocument/2006/docPropsVTypes">
  <Template/>
  <TotalTime>1873</TotalTime>
  <Words>657</Words>
  <Application>Microsoft Office PowerPoint</Application>
  <PresentationFormat>Personalizado</PresentationFormat>
  <Paragraphs>87</Paragraphs>
  <Slides>16</Slides>
  <Notes>0</Notes>
  <HiddenSlides>0</HiddenSlides>
  <MMClips>69</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16</vt:i4>
      </vt:variant>
    </vt:vector>
  </HeadingPairs>
  <TitlesOfParts>
    <vt:vector size="21" baseType="lpstr">
      <vt:lpstr>Arial</vt:lpstr>
      <vt:lpstr>DM Sans</vt:lpstr>
      <vt:lpstr>Helvetica Neue</vt:lpstr>
      <vt:lpstr>Lato Regular</vt:lpstr>
      <vt:lpstr>White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Anais Vega</dc:creator>
  <cp:lastModifiedBy>Anais Shirley Vega Vilchez</cp:lastModifiedBy>
  <cp:revision>39</cp:revision>
  <dcterms:modified xsi:type="dcterms:W3CDTF">2025-03-04T18:18:18Z</dcterms:modified>
</cp:coreProperties>
</file>