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 id="2581" r:id="rId22"/>
    <p:sldId id="2582" r:id="rId23"/>
    <p:sldId id="2583" r:id="rId24"/>
    <p:sldId id="2584" r:id="rId25"/>
    <p:sldId id="2585" r:id="rId26"/>
    <p:sldId id="2586" r:id="rId27"/>
    <p:sldId id="258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ps for Hosting a Great Party: Creating Unforgettable Experiences" id="{616BAE85-6618-4385-BFA6-7B4704E542A4}">
          <p14:sldIdLst>
            <p14:sldId id="2561"/>
            <p14:sldId id="2562"/>
          </p14:sldIdLst>
        </p14:section>
        <p14:section name="Planning and Preparation" id="{8E528E28-6B7B-40C7-A86E-9B5C77CAC192}">
          <p14:sldIdLst>
            <p14:sldId id="2563"/>
            <p14:sldId id="2564"/>
            <p14:sldId id="2565"/>
            <p14:sldId id="2566"/>
          </p14:sldIdLst>
        </p14:section>
        <p14:section name="Invitations and Communication" id="{C808CE84-7309-40AC-B12E-F8B3A4F8A30E}">
          <p14:sldIdLst>
            <p14:sldId id="2567"/>
            <p14:sldId id="2568"/>
            <p14:sldId id="2569"/>
            <p14:sldId id="2570"/>
          </p14:sldIdLst>
        </p14:section>
        <p14:section name="Decorations and Ambiance" id="{84356255-8C0B-4BE5-BBE9-9398EE217257}">
          <p14:sldIdLst>
            <p14:sldId id="2571"/>
            <p14:sldId id="2572"/>
            <p14:sldId id="2573"/>
            <p14:sldId id="2574"/>
          </p14:sldIdLst>
        </p14:section>
        <p14:section name="Food and Beverages" id="{7B1E4DA1-1E6F-4E26-8C02-AD2AF0CA1A60}">
          <p14:sldIdLst>
            <p14:sldId id="2575"/>
            <p14:sldId id="2576"/>
            <p14:sldId id="2577"/>
            <p14:sldId id="2578"/>
          </p14:sldIdLst>
        </p14:section>
        <p14:section name="Entertainment and Activities" id="{CEC3B57B-2DE3-43A3-B401-C8289BBAD203}">
          <p14:sldIdLst>
            <p14:sldId id="2579"/>
            <p14:sldId id="2580"/>
            <p14:sldId id="2581"/>
            <p14:sldId id="2582"/>
          </p14:sldIdLst>
        </p14:section>
        <p14:section name="Hosting and Hospitality" id="{828C4766-9AE9-4F29-AE25-D8123D17863B}">
          <p14:sldIdLst>
            <p14:sldId id="2583"/>
            <p14:sldId id="2584"/>
            <p14:sldId id="2585"/>
            <p14:sldId id="2586"/>
          </p14:sldIdLst>
        </p14:section>
        <p14:section name="Conclusion" id="{459993F3-5634-4814-94D0-DCC7B202A5A6}">
          <p14:sldIdLst>
            <p14:sldId id="25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94660"/>
  </p:normalViewPr>
  <p:slideViewPr>
    <p:cSldViewPr snapToGrid="0">
      <p:cViewPr varScale="1">
        <p:scale>
          <a:sx n="87" d="100"/>
          <a:sy n="87" d="100"/>
        </p:scale>
        <p:origin x="86" y="648"/>
      </p:cViewPr>
      <p:guideLst/>
    </p:cSldViewPr>
  </p:slideViewPr>
  <p:notesTextViewPr>
    <p:cViewPr>
      <p:scale>
        <a:sx n="1" d="1"/>
        <a:sy n="1" d="1"/>
      </p:scale>
      <p:origin x="0" y="0"/>
    </p:cViewPr>
  </p:notesTextViewPr>
  <p:sorterViewPr>
    <p:cViewPr>
      <p:scale>
        <a:sx n="100" d="100"/>
        <a:sy n="100" d="100"/>
      </p:scale>
      <p:origin x="0" y="-804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95CD05-B18F-49A0-B7B9-150C5F3A44B5}" type="doc">
      <dgm:prSet loTypeId="urn:microsoft.com/office/officeart/2024/3/layout/verticalVisualTextBlock1" loCatId="Picture" qsTypeId="urn:microsoft.com/office/officeart/2005/8/quickstyle/simple4" qsCatId="simple" csTypeId="urn:microsoft.com/office/officeart/2005/8/colors/accent0_1" csCatId="mainScheme" phldr="1"/>
      <dgm:spPr/>
      <dgm:t>
        <a:bodyPr/>
        <a:lstStyle/>
        <a:p>
          <a:endParaRPr lang="en-US"/>
        </a:p>
      </dgm:t>
    </dgm:pt>
    <dgm:pt modelId="{B768B77C-9F35-4466-BDAF-733BBA0DBE76}">
      <dgm:prSet/>
      <dgm:spPr/>
      <dgm:t>
        <a:bodyPr/>
        <a:lstStyle/>
        <a:p>
          <a:pPr>
            <a:lnSpc>
              <a:spcPct val="100000"/>
            </a:lnSpc>
            <a:defRPr b="1"/>
          </a:pPr>
          <a:r>
            <a:rPr lang="en-US"/>
            <a:t>Importance of Budgeting</a:t>
          </a:r>
        </a:p>
      </dgm:t>
    </dgm:pt>
    <dgm:pt modelId="{36705C19-81EB-401D-9F2A-EEBA722319C0}" type="parTrans" cxnId="{436ABC6A-41A6-42C5-A14F-CAF88C356B35}">
      <dgm:prSet/>
      <dgm:spPr/>
      <dgm:t>
        <a:bodyPr/>
        <a:lstStyle/>
        <a:p>
          <a:endParaRPr lang="en-US"/>
        </a:p>
      </dgm:t>
    </dgm:pt>
    <dgm:pt modelId="{18663B22-390E-48D3-B8C1-BCA32ABB301D}" type="sibTrans" cxnId="{436ABC6A-41A6-42C5-A14F-CAF88C356B35}">
      <dgm:prSet/>
      <dgm:spPr/>
      <dgm:t>
        <a:bodyPr/>
        <a:lstStyle/>
        <a:p>
          <a:pPr>
            <a:lnSpc>
              <a:spcPct val="100000"/>
            </a:lnSpc>
            <a:defRPr b="1"/>
          </a:pPr>
          <a:endParaRPr lang="en-US"/>
        </a:p>
      </dgm:t>
    </dgm:pt>
    <dgm:pt modelId="{0CFF17B5-A0C7-4E1B-A96A-671F61FA2AEC}">
      <dgm:prSet/>
      <dgm:spPr/>
      <dgm:t>
        <a:bodyPr/>
        <a:lstStyle/>
        <a:p>
          <a:pPr>
            <a:lnSpc>
              <a:spcPct val="100000"/>
            </a:lnSpc>
          </a:pPr>
          <a:r>
            <a:rPr lang="en-US"/>
            <a:t>Establishing a budget helps you manage expenses effectively and prioritize essential spending.</a:t>
          </a:r>
        </a:p>
      </dgm:t>
    </dgm:pt>
    <dgm:pt modelId="{C5ABD0F7-C5C1-42D9-9907-E6671FF3229E}" type="parTrans" cxnId="{317E38F2-9005-4260-AB73-F0A58A36735C}">
      <dgm:prSet/>
      <dgm:spPr/>
      <dgm:t>
        <a:bodyPr/>
        <a:lstStyle/>
        <a:p>
          <a:endParaRPr lang="en-US"/>
        </a:p>
      </dgm:t>
    </dgm:pt>
    <dgm:pt modelId="{F281292F-90F8-4B36-8494-1424C47A67FC}" type="sibTrans" cxnId="{317E38F2-9005-4260-AB73-F0A58A36735C}">
      <dgm:prSet/>
      <dgm:spPr/>
      <dgm:t>
        <a:bodyPr/>
        <a:lstStyle/>
        <a:p>
          <a:endParaRPr lang="en-US"/>
        </a:p>
      </dgm:t>
    </dgm:pt>
    <dgm:pt modelId="{9599B441-00E3-4278-A883-DB403760DEF0}">
      <dgm:prSet/>
      <dgm:spPr/>
      <dgm:t>
        <a:bodyPr/>
        <a:lstStyle/>
        <a:p>
          <a:pPr>
            <a:lnSpc>
              <a:spcPct val="100000"/>
            </a:lnSpc>
            <a:defRPr b="1"/>
          </a:pPr>
          <a:r>
            <a:rPr lang="en-US"/>
            <a:t>Track Your Expenses</a:t>
          </a:r>
        </a:p>
      </dgm:t>
    </dgm:pt>
    <dgm:pt modelId="{26461A9A-7A00-438A-8B48-0FB7271C3646}" type="parTrans" cxnId="{D4394BAA-119D-4649-BFFE-D064BB425FEC}">
      <dgm:prSet/>
      <dgm:spPr/>
      <dgm:t>
        <a:bodyPr/>
        <a:lstStyle/>
        <a:p>
          <a:endParaRPr lang="en-US"/>
        </a:p>
      </dgm:t>
    </dgm:pt>
    <dgm:pt modelId="{37E59076-2164-4BB4-B2C5-19E536ADA0B7}" type="sibTrans" cxnId="{D4394BAA-119D-4649-BFFE-D064BB425FEC}">
      <dgm:prSet/>
      <dgm:spPr/>
      <dgm:t>
        <a:bodyPr/>
        <a:lstStyle/>
        <a:p>
          <a:pPr>
            <a:lnSpc>
              <a:spcPct val="100000"/>
            </a:lnSpc>
            <a:defRPr b="1"/>
          </a:pPr>
          <a:endParaRPr lang="en-US"/>
        </a:p>
      </dgm:t>
    </dgm:pt>
    <dgm:pt modelId="{E9FE17F5-266C-4AD3-842A-68A0D9E9A12F}">
      <dgm:prSet/>
      <dgm:spPr/>
      <dgm:t>
        <a:bodyPr/>
        <a:lstStyle/>
        <a:p>
          <a:pPr>
            <a:lnSpc>
              <a:spcPct val="100000"/>
            </a:lnSpc>
          </a:pPr>
          <a:r>
            <a:rPr lang="en-US"/>
            <a:t>Tracking all expenses throughout the planning process is crucial to staying within your budget.</a:t>
          </a:r>
        </a:p>
      </dgm:t>
    </dgm:pt>
    <dgm:pt modelId="{8F1DF136-9BED-4608-979E-3B26D0F4BD09}" type="parTrans" cxnId="{AB18AAC8-B474-4F7E-AF22-C4CCD5F6F4C6}">
      <dgm:prSet/>
      <dgm:spPr/>
      <dgm:t>
        <a:bodyPr/>
        <a:lstStyle/>
        <a:p>
          <a:endParaRPr lang="en-US"/>
        </a:p>
      </dgm:t>
    </dgm:pt>
    <dgm:pt modelId="{EC4AFE1C-A7E7-4317-A972-824753A23A41}" type="sibTrans" cxnId="{AB18AAC8-B474-4F7E-AF22-C4CCD5F6F4C6}">
      <dgm:prSet/>
      <dgm:spPr/>
      <dgm:t>
        <a:bodyPr/>
        <a:lstStyle/>
        <a:p>
          <a:endParaRPr lang="en-US"/>
        </a:p>
      </dgm:t>
    </dgm:pt>
    <dgm:pt modelId="{0BA67709-C881-4699-9229-EFD3476239D7}">
      <dgm:prSet/>
      <dgm:spPr/>
      <dgm:t>
        <a:bodyPr/>
        <a:lstStyle/>
        <a:p>
          <a:pPr>
            <a:lnSpc>
              <a:spcPct val="100000"/>
            </a:lnSpc>
            <a:defRPr b="1"/>
          </a:pPr>
          <a:r>
            <a:rPr lang="en-US"/>
            <a:t>Prioritize Spending</a:t>
          </a:r>
        </a:p>
      </dgm:t>
    </dgm:pt>
    <dgm:pt modelId="{E6DF6AF7-77FA-4B54-BD9A-D052976A10BF}" type="parTrans" cxnId="{B4204F9C-3810-4A9B-8DB9-61E0D48B8FF3}">
      <dgm:prSet/>
      <dgm:spPr/>
      <dgm:t>
        <a:bodyPr/>
        <a:lstStyle/>
        <a:p>
          <a:endParaRPr lang="en-US"/>
        </a:p>
      </dgm:t>
    </dgm:pt>
    <dgm:pt modelId="{CFB549DD-D713-483A-B166-981B5CF69668}" type="sibTrans" cxnId="{B4204F9C-3810-4A9B-8DB9-61E0D48B8FF3}">
      <dgm:prSet/>
      <dgm:spPr/>
      <dgm:t>
        <a:bodyPr/>
        <a:lstStyle/>
        <a:p>
          <a:endParaRPr lang="en-US"/>
        </a:p>
      </dgm:t>
    </dgm:pt>
    <dgm:pt modelId="{6573887D-8415-4FD2-93BD-6A33AB90138B}">
      <dgm:prSet/>
      <dgm:spPr/>
      <dgm:t>
        <a:bodyPr/>
        <a:lstStyle/>
        <a:p>
          <a:pPr>
            <a:lnSpc>
              <a:spcPct val="100000"/>
            </a:lnSpc>
          </a:pPr>
          <a:r>
            <a:rPr lang="en-US"/>
            <a:t>Focus on essential elements like food, drinks, and entertainment to make informed spending decisions.</a:t>
          </a:r>
        </a:p>
      </dgm:t>
    </dgm:pt>
    <dgm:pt modelId="{417CE79B-6A09-4051-BB80-A714B3F56471}" type="parTrans" cxnId="{C1023ABC-D355-44B1-B210-77C60F262AEF}">
      <dgm:prSet/>
      <dgm:spPr/>
      <dgm:t>
        <a:bodyPr/>
        <a:lstStyle/>
        <a:p>
          <a:endParaRPr lang="en-US"/>
        </a:p>
      </dgm:t>
    </dgm:pt>
    <dgm:pt modelId="{D1841728-9CE8-4C77-9A74-C11E4573602D}" type="sibTrans" cxnId="{C1023ABC-D355-44B1-B210-77C60F262AEF}">
      <dgm:prSet/>
      <dgm:spPr/>
      <dgm:t>
        <a:bodyPr/>
        <a:lstStyle/>
        <a:p>
          <a:endParaRPr lang="en-US"/>
        </a:p>
      </dgm:t>
    </dgm:pt>
    <dgm:pt modelId="{4C32EAB6-C1D9-4844-B93B-C21B5A3598A0}" type="pres">
      <dgm:prSet presAssocID="{1595CD05-B18F-49A0-B7B9-150C5F3A44B5}" presName="Root" presStyleCnt="0">
        <dgm:presLayoutVars>
          <dgm:dir/>
          <dgm:resizeHandles val="exact"/>
        </dgm:presLayoutVars>
      </dgm:prSet>
      <dgm:spPr/>
    </dgm:pt>
    <dgm:pt modelId="{A4B0FC1B-DF94-4EB9-B14A-9103C4528775}" type="pres">
      <dgm:prSet presAssocID="{B768B77C-9F35-4466-BDAF-733BBA0DBE76}" presName="Composite" presStyleCnt="0"/>
      <dgm:spPr/>
    </dgm:pt>
    <dgm:pt modelId="{9ACC4C0C-E33C-4C1D-92B4-AC3C0EA8143B}" type="pres">
      <dgm:prSet presAssocID="{B768B77C-9F35-4466-BDAF-733BBA0DBE76}"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31329" r="1920"/>
          <a:stretch/>
        </a:blipFill>
      </dgm:spPr>
      <dgm:extLst>
        <a:ext uri="{E40237B7-FDA0-4F09-8148-C483321AD2D9}">
          <dgm14:cNvPr xmlns:dgm14="http://schemas.microsoft.com/office/drawing/2010/diagram" id="0" name="" descr="Calculator and notepad"/>
        </a:ext>
      </dgm:extLst>
    </dgm:pt>
    <dgm:pt modelId="{71C45FA4-7AC9-4D2A-87D6-489734B73E63}" type="pres">
      <dgm:prSet presAssocID="{B768B77C-9F35-4466-BDAF-733BBA0DBE76}" presName="Subtitle" presStyleLbl="revTx" presStyleIdx="0" presStyleCnt="6">
        <dgm:presLayoutVars>
          <dgm:chMax val="0"/>
          <dgm:bulletEnabled/>
        </dgm:presLayoutVars>
      </dgm:prSet>
      <dgm:spPr/>
    </dgm:pt>
    <dgm:pt modelId="{CD085F2F-2084-4EF6-8CD3-453D57733699}" type="pres">
      <dgm:prSet presAssocID="{B768B77C-9F35-4466-BDAF-733BBA0DBE76}" presName="Description" presStyleLbl="revTx" presStyleIdx="1" presStyleCnt="6">
        <dgm:presLayoutVars>
          <dgm:bulletEnabled/>
        </dgm:presLayoutVars>
      </dgm:prSet>
      <dgm:spPr/>
    </dgm:pt>
    <dgm:pt modelId="{E4F07977-E906-4BB1-8EC9-DC50415E899D}" type="pres">
      <dgm:prSet presAssocID="{18663B22-390E-48D3-B8C1-BCA32ABB301D}" presName="sibTrans" presStyleLbl="sibTrans2D1" presStyleIdx="0" presStyleCnt="0"/>
      <dgm:spPr/>
    </dgm:pt>
    <dgm:pt modelId="{1204272F-A233-4872-B60F-85958ACB9CB5}" type="pres">
      <dgm:prSet presAssocID="{9599B441-00E3-4278-A883-DB403760DEF0}" presName="Composite" presStyleCnt="0"/>
      <dgm:spPr/>
    </dgm:pt>
    <dgm:pt modelId="{084366B9-22B8-4689-ABA3-64A168C08CFC}" type="pres">
      <dgm:prSet presAssocID="{9599B441-00E3-4278-A883-DB403760DEF0}"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1125" r="22370" b="-7"/>
          <a:stretch/>
        </a:blipFill>
      </dgm:spPr>
      <dgm:extLst>
        <a:ext uri="{E40237B7-FDA0-4F09-8148-C483321AD2D9}">
          <dgm14:cNvPr xmlns:dgm14="http://schemas.microsoft.com/office/drawing/2010/diagram" id="0" name="" descr="3D Hologram from iPad"/>
        </a:ext>
      </dgm:extLst>
    </dgm:pt>
    <dgm:pt modelId="{F2177368-5B56-4685-95B8-316AB5B9CFA1}" type="pres">
      <dgm:prSet presAssocID="{9599B441-00E3-4278-A883-DB403760DEF0}" presName="Subtitle" presStyleLbl="revTx" presStyleIdx="2" presStyleCnt="6">
        <dgm:presLayoutVars>
          <dgm:chMax val="0"/>
          <dgm:bulletEnabled/>
        </dgm:presLayoutVars>
      </dgm:prSet>
      <dgm:spPr/>
    </dgm:pt>
    <dgm:pt modelId="{0FDEE3D5-18DB-4333-ADB5-660BAB4A8B09}" type="pres">
      <dgm:prSet presAssocID="{9599B441-00E3-4278-A883-DB403760DEF0}" presName="Description" presStyleLbl="revTx" presStyleIdx="3" presStyleCnt="6">
        <dgm:presLayoutVars>
          <dgm:bulletEnabled/>
        </dgm:presLayoutVars>
      </dgm:prSet>
      <dgm:spPr/>
    </dgm:pt>
    <dgm:pt modelId="{D1F52518-2E96-4143-9BED-732814087476}" type="pres">
      <dgm:prSet presAssocID="{37E59076-2164-4BB4-B2C5-19E536ADA0B7}" presName="sibTrans" presStyleLbl="sibTrans2D1" presStyleIdx="0" presStyleCnt="0"/>
      <dgm:spPr/>
    </dgm:pt>
    <dgm:pt modelId="{B08DA996-29D7-4F83-BB8E-FB2B136A77B0}" type="pres">
      <dgm:prSet presAssocID="{0BA67709-C881-4699-9229-EFD3476239D7}" presName="Composite" presStyleCnt="0"/>
      <dgm:spPr/>
    </dgm:pt>
    <dgm:pt modelId="{E365B4D4-15D1-43A4-B260-C0B92EE274C2}" type="pres">
      <dgm:prSet presAssocID="{0BA67709-C881-4699-9229-EFD3476239D7}"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13696" r="12810" b="7"/>
          <a:stretch/>
        </a:blipFill>
      </dgm:spPr>
      <dgm:extLst>
        <a:ext uri="{E40237B7-FDA0-4F09-8148-C483321AD2D9}">
          <dgm14:cNvPr xmlns:dgm14="http://schemas.microsoft.com/office/drawing/2010/diagram" id="0" name="" descr="Chalk board"/>
        </a:ext>
      </dgm:extLst>
    </dgm:pt>
    <dgm:pt modelId="{9C7B1FC7-822A-413D-82F2-8CE2F12C598D}" type="pres">
      <dgm:prSet presAssocID="{0BA67709-C881-4699-9229-EFD3476239D7}" presName="Subtitle" presStyleLbl="revTx" presStyleIdx="4" presStyleCnt="6">
        <dgm:presLayoutVars>
          <dgm:chMax val="0"/>
          <dgm:bulletEnabled/>
        </dgm:presLayoutVars>
      </dgm:prSet>
      <dgm:spPr/>
    </dgm:pt>
    <dgm:pt modelId="{0139D54C-5045-4B76-8477-A52880F8BAD2}" type="pres">
      <dgm:prSet presAssocID="{0BA67709-C881-4699-9229-EFD3476239D7}" presName="Description" presStyleLbl="revTx" presStyleIdx="5" presStyleCnt="6">
        <dgm:presLayoutVars>
          <dgm:bulletEnabled/>
        </dgm:presLayoutVars>
      </dgm:prSet>
      <dgm:spPr/>
    </dgm:pt>
  </dgm:ptLst>
  <dgm:cxnLst>
    <dgm:cxn modelId="{F691060D-27DB-4AB6-8A61-40E10E4EFF17}" type="presOf" srcId="{9599B441-00E3-4278-A883-DB403760DEF0}" destId="{F2177368-5B56-4685-95B8-316AB5B9CFA1}" srcOrd="0" destOrd="0" presId="urn:microsoft.com/office/officeart/2024/3/layout/verticalVisualTextBlock1"/>
    <dgm:cxn modelId="{2518A32C-2050-4BD3-8982-A897619E24A6}" type="presOf" srcId="{B768B77C-9F35-4466-BDAF-733BBA0DBE76}" destId="{71C45FA4-7AC9-4D2A-87D6-489734B73E63}" srcOrd="0" destOrd="0" presId="urn:microsoft.com/office/officeart/2024/3/layout/verticalVisualTextBlock1"/>
    <dgm:cxn modelId="{0259ED3C-948F-4F7B-A6B7-7F664080BA2C}" type="presOf" srcId="{1595CD05-B18F-49A0-B7B9-150C5F3A44B5}" destId="{4C32EAB6-C1D9-4844-B93B-C21B5A3598A0}" srcOrd="0" destOrd="0" presId="urn:microsoft.com/office/officeart/2024/3/layout/verticalVisualTextBlock1"/>
    <dgm:cxn modelId="{436ABC6A-41A6-42C5-A14F-CAF88C356B35}" srcId="{1595CD05-B18F-49A0-B7B9-150C5F3A44B5}" destId="{B768B77C-9F35-4466-BDAF-733BBA0DBE76}" srcOrd="0" destOrd="0" parTransId="{36705C19-81EB-401D-9F2A-EEBA722319C0}" sibTransId="{18663B22-390E-48D3-B8C1-BCA32ABB301D}"/>
    <dgm:cxn modelId="{79BDE79A-9AF6-49D0-AD54-BBF75C6A7408}" type="presOf" srcId="{6573887D-8415-4FD2-93BD-6A33AB90138B}" destId="{0139D54C-5045-4B76-8477-A52880F8BAD2}" srcOrd="0" destOrd="0" presId="urn:microsoft.com/office/officeart/2024/3/layout/verticalVisualTextBlock1"/>
    <dgm:cxn modelId="{B4204F9C-3810-4A9B-8DB9-61E0D48B8FF3}" srcId="{1595CD05-B18F-49A0-B7B9-150C5F3A44B5}" destId="{0BA67709-C881-4699-9229-EFD3476239D7}" srcOrd="2" destOrd="0" parTransId="{E6DF6AF7-77FA-4B54-BD9A-D052976A10BF}" sibTransId="{CFB549DD-D713-483A-B166-981B5CF69668}"/>
    <dgm:cxn modelId="{F2A501A8-A518-4410-A1E5-1A3625C52708}" type="presOf" srcId="{18663B22-390E-48D3-B8C1-BCA32ABB301D}" destId="{E4F07977-E906-4BB1-8EC9-DC50415E899D}" srcOrd="0" destOrd="0" presId="urn:microsoft.com/office/officeart/2024/3/layout/verticalVisualTextBlock1"/>
    <dgm:cxn modelId="{D4394BAA-119D-4649-BFFE-D064BB425FEC}" srcId="{1595CD05-B18F-49A0-B7B9-150C5F3A44B5}" destId="{9599B441-00E3-4278-A883-DB403760DEF0}" srcOrd="1" destOrd="0" parTransId="{26461A9A-7A00-438A-8B48-0FB7271C3646}" sibTransId="{37E59076-2164-4BB4-B2C5-19E536ADA0B7}"/>
    <dgm:cxn modelId="{26F69FB1-309F-4838-8780-4B8D1BD192DD}" type="presOf" srcId="{37E59076-2164-4BB4-B2C5-19E536ADA0B7}" destId="{D1F52518-2E96-4143-9BED-732814087476}" srcOrd="0" destOrd="0" presId="urn:microsoft.com/office/officeart/2024/3/layout/verticalVisualTextBlock1"/>
    <dgm:cxn modelId="{E85B9BB3-AC8F-4C64-B3A1-9F6BC07F0067}" type="presOf" srcId="{0BA67709-C881-4699-9229-EFD3476239D7}" destId="{9C7B1FC7-822A-413D-82F2-8CE2F12C598D}" srcOrd="0" destOrd="0" presId="urn:microsoft.com/office/officeart/2024/3/layout/verticalVisualTextBlock1"/>
    <dgm:cxn modelId="{C1023ABC-D355-44B1-B210-77C60F262AEF}" srcId="{0BA67709-C881-4699-9229-EFD3476239D7}" destId="{6573887D-8415-4FD2-93BD-6A33AB90138B}" srcOrd="0" destOrd="0" parTransId="{417CE79B-6A09-4051-BB80-A714B3F56471}" sibTransId="{D1841728-9CE8-4C77-9A74-C11E4573602D}"/>
    <dgm:cxn modelId="{4C4F96C6-0056-4492-8AD2-E725292379BE}" type="presOf" srcId="{0CFF17B5-A0C7-4E1B-A96A-671F61FA2AEC}" destId="{CD085F2F-2084-4EF6-8CD3-453D57733699}" srcOrd="0" destOrd="0" presId="urn:microsoft.com/office/officeart/2024/3/layout/verticalVisualTextBlock1"/>
    <dgm:cxn modelId="{AB18AAC8-B474-4F7E-AF22-C4CCD5F6F4C6}" srcId="{9599B441-00E3-4278-A883-DB403760DEF0}" destId="{E9FE17F5-266C-4AD3-842A-68A0D9E9A12F}" srcOrd="0" destOrd="0" parTransId="{8F1DF136-9BED-4608-979E-3B26D0F4BD09}" sibTransId="{EC4AFE1C-A7E7-4317-A972-824753A23A41}"/>
    <dgm:cxn modelId="{890C75CD-E817-4872-88B7-1DC622CB2031}" type="presOf" srcId="{E9FE17F5-266C-4AD3-842A-68A0D9E9A12F}" destId="{0FDEE3D5-18DB-4333-ADB5-660BAB4A8B09}" srcOrd="0" destOrd="0" presId="urn:microsoft.com/office/officeart/2024/3/layout/verticalVisualTextBlock1"/>
    <dgm:cxn modelId="{317E38F2-9005-4260-AB73-F0A58A36735C}" srcId="{B768B77C-9F35-4466-BDAF-733BBA0DBE76}" destId="{0CFF17B5-A0C7-4E1B-A96A-671F61FA2AEC}" srcOrd="0" destOrd="0" parTransId="{C5ABD0F7-C5C1-42D9-9907-E6671FF3229E}" sibTransId="{F281292F-90F8-4B36-8494-1424C47A67FC}"/>
    <dgm:cxn modelId="{2BA161FC-28A9-4B8B-BC28-48C02217506C}" type="presParOf" srcId="{4C32EAB6-C1D9-4844-B93B-C21B5A3598A0}" destId="{A4B0FC1B-DF94-4EB9-B14A-9103C4528775}" srcOrd="0" destOrd="0" presId="urn:microsoft.com/office/officeart/2024/3/layout/verticalVisualTextBlock1"/>
    <dgm:cxn modelId="{51965375-D042-42F2-AB9F-3A684F4C0DAC}" type="presParOf" srcId="{A4B0FC1B-DF94-4EB9-B14A-9103C4528775}" destId="{9ACC4C0C-E33C-4C1D-92B4-AC3C0EA8143B}" srcOrd="0" destOrd="0" presId="urn:microsoft.com/office/officeart/2024/3/layout/verticalVisualTextBlock1"/>
    <dgm:cxn modelId="{BA943CC0-6A24-41B8-8EF3-764B1AB4F638}" type="presParOf" srcId="{A4B0FC1B-DF94-4EB9-B14A-9103C4528775}" destId="{71C45FA4-7AC9-4D2A-87D6-489734B73E63}" srcOrd="1" destOrd="0" presId="urn:microsoft.com/office/officeart/2024/3/layout/verticalVisualTextBlock1"/>
    <dgm:cxn modelId="{59EAACC6-D50E-46D7-B639-D5ED7C62C571}" type="presParOf" srcId="{A4B0FC1B-DF94-4EB9-B14A-9103C4528775}" destId="{CD085F2F-2084-4EF6-8CD3-453D57733699}" srcOrd="2" destOrd="0" presId="urn:microsoft.com/office/officeart/2024/3/layout/verticalVisualTextBlock1"/>
    <dgm:cxn modelId="{2A668C80-F5AE-44E7-B999-78457BB75547}" type="presParOf" srcId="{4C32EAB6-C1D9-4844-B93B-C21B5A3598A0}" destId="{E4F07977-E906-4BB1-8EC9-DC50415E899D}" srcOrd="1" destOrd="0" presId="urn:microsoft.com/office/officeart/2024/3/layout/verticalVisualTextBlock1"/>
    <dgm:cxn modelId="{A1D4D0FC-F751-48D4-A9B9-01ED5CB19A2E}" type="presParOf" srcId="{4C32EAB6-C1D9-4844-B93B-C21B5A3598A0}" destId="{1204272F-A233-4872-B60F-85958ACB9CB5}" srcOrd="2" destOrd="0" presId="urn:microsoft.com/office/officeart/2024/3/layout/verticalVisualTextBlock1"/>
    <dgm:cxn modelId="{C5F4D7E2-02B7-4842-B251-2C582BD65E54}" type="presParOf" srcId="{1204272F-A233-4872-B60F-85958ACB9CB5}" destId="{084366B9-22B8-4689-ABA3-64A168C08CFC}" srcOrd="0" destOrd="0" presId="urn:microsoft.com/office/officeart/2024/3/layout/verticalVisualTextBlock1"/>
    <dgm:cxn modelId="{0224F07C-DC5B-4AD2-8BB6-1D79C489E6BF}" type="presParOf" srcId="{1204272F-A233-4872-B60F-85958ACB9CB5}" destId="{F2177368-5B56-4685-95B8-316AB5B9CFA1}" srcOrd="1" destOrd="0" presId="urn:microsoft.com/office/officeart/2024/3/layout/verticalVisualTextBlock1"/>
    <dgm:cxn modelId="{83E083E9-4878-43A7-96A9-3EB4BF77D200}" type="presParOf" srcId="{1204272F-A233-4872-B60F-85958ACB9CB5}" destId="{0FDEE3D5-18DB-4333-ADB5-660BAB4A8B09}" srcOrd="2" destOrd="0" presId="urn:microsoft.com/office/officeart/2024/3/layout/verticalVisualTextBlock1"/>
    <dgm:cxn modelId="{5E2DC0AA-739B-4499-BC93-31F175C28463}" type="presParOf" srcId="{4C32EAB6-C1D9-4844-B93B-C21B5A3598A0}" destId="{D1F52518-2E96-4143-9BED-732814087476}" srcOrd="3" destOrd="0" presId="urn:microsoft.com/office/officeart/2024/3/layout/verticalVisualTextBlock1"/>
    <dgm:cxn modelId="{A7C4EBA6-4A67-4580-BB20-C44E5A49BA31}" type="presParOf" srcId="{4C32EAB6-C1D9-4844-B93B-C21B5A3598A0}" destId="{B08DA996-29D7-4F83-BB8E-FB2B136A77B0}" srcOrd="4" destOrd="0" presId="urn:microsoft.com/office/officeart/2024/3/layout/verticalVisualTextBlock1"/>
    <dgm:cxn modelId="{28593777-B967-4A25-AE7A-B9E88B249415}" type="presParOf" srcId="{B08DA996-29D7-4F83-BB8E-FB2B136A77B0}" destId="{E365B4D4-15D1-43A4-B260-C0B92EE274C2}" srcOrd="0" destOrd="0" presId="urn:microsoft.com/office/officeart/2024/3/layout/verticalVisualTextBlock1"/>
    <dgm:cxn modelId="{ADD66A00-33E9-4BA5-A531-E4A4A678A9C5}" type="presParOf" srcId="{B08DA996-29D7-4F83-BB8E-FB2B136A77B0}" destId="{9C7B1FC7-822A-413D-82F2-8CE2F12C598D}" srcOrd="1" destOrd="0" presId="urn:microsoft.com/office/officeart/2024/3/layout/verticalVisualTextBlock1"/>
    <dgm:cxn modelId="{2D69DD43-ADA6-4C24-B1CA-3DD911B32FBD}" type="presParOf" srcId="{B08DA996-29D7-4F83-BB8E-FB2B136A77B0}" destId="{0139D54C-5045-4B76-8477-A52880F8BAD2}"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0684A5-4D3B-4C73-B7AB-0E37227D4E69}" type="doc">
      <dgm:prSet loTypeId="urn:microsoft.com/office/officeart/2024/3/layout/verticalVisualTextBlock1" loCatId="Picture" qsTypeId="urn:microsoft.com/office/officeart/2005/8/quickstyle/simple4" qsCatId="simple" csTypeId="urn:microsoft.com/office/officeart/2005/8/colors/accent0_2" csCatId="mainScheme" phldr="1"/>
      <dgm:spPr/>
      <dgm:t>
        <a:bodyPr/>
        <a:lstStyle/>
        <a:p>
          <a:endParaRPr lang="en-US"/>
        </a:p>
      </dgm:t>
    </dgm:pt>
    <dgm:pt modelId="{E56CA901-850F-4615-887C-E9C08F2F4037}">
      <dgm:prSet/>
      <dgm:spPr/>
      <dgm:t>
        <a:bodyPr/>
        <a:lstStyle/>
        <a:p>
          <a:pPr>
            <a:lnSpc>
              <a:spcPct val="100000"/>
            </a:lnSpc>
            <a:defRPr b="1"/>
          </a:pPr>
          <a:r>
            <a:rPr lang="en-US"/>
            <a:t>Time of Day Consideration</a:t>
          </a:r>
        </a:p>
      </dgm:t>
    </dgm:pt>
    <dgm:pt modelId="{A7ACE05E-7464-405F-8816-1FD664E96D21}" type="parTrans" cxnId="{8C1B3B79-7E95-4624-B773-2F497C8472F9}">
      <dgm:prSet/>
      <dgm:spPr/>
      <dgm:t>
        <a:bodyPr/>
        <a:lstStyle/>
        <a:p>
          <a:endParaRPr lang="en-US"/>
        </a:p>
      </dgm:t>
    </dgm:pt>
    <dgm:pt modelId="{DDF6342B-C713-4968-86A8-A4B37CE287D5}" type="sibTrans" cxnId="{8C1B3B79-7E95-4624-B773-2F497C8472F9}">
      <dgm:prSet/>
      <dgm:spPr/>
      <dgm:t>
        <a:bodyPr/>
        <a:lstStyle/>
        <a:p>
          <a:pPr>
            <a:lnSpc>
              <a:spcPct val="100000"/>
            </a:lnSpc>
            <a:defRPr b="1"/>
          </a:pPr>
          <a:endParaRPr lang="en-US"/>
        </a:p>
      </dgm:t>
    </dgm:pt>
    <dgm:pt modelId="{7842EFC2-2EC0-4B13-8FB6-18973A42917B}">
      <dgm:prSet/>
      <dgm:spPr/>
      <dgm:t>
        <a:bodyPr/>
        <a:lstStyle/>
        <a:p>
          <a:pPr>
            <a:lnSpc>
              <a:spcPct val="100000"/>
            </a:lnSpc>
          </a:pPr>
          <a:r>
            <a:rPr lang="en-US"/>
            <a:t>When planning your menu, consider the time of day to match the meal with appropriate options.</a:t>
          </a:r>
        </a:p>
      </dgm:t>
    </dgm:pt>
    <dgm:pt modelId="{F9603CAB-F5D1-43E8-8D10-AA0C6B4D2E16}" type="parTrans" cxnId="{B9342B72-34BE-44C6-B1E1-73CB880DF81A}">
      <dgm:prSet/>
      <dgm:spPr/>
      <dgm:t>
        <a:bodyPr/>
        <a:lstStyle/>
        <a:p>
          <a:endParaRPr lang="en-US"/>
        </a:p>
      </dgm:t>
    </dgm:pt>
    <dgm:pt modelId="{95C53079-AAEF-4DCD-AC3D-11653C11D076}" type="sibTrans" cxnId="{B9342B72-34BE-44C6-B1E1-73CB880DF81A}">
      <dgm:prSet/>
      <dgm:spPr/>
      <dgm:t>
        <a:bodyPr/>
        <a:lstStyle/>
        <a:p>
          <a:endParaRPr lang="en-US"/>
        </a:p>
      </dgm:t>
    </dgm:pt>
    <dgm:pt modelId="{5AEECA1D-8E70-430B-A0EA-F5E6DD4CC666}">
      <dgm:prSet/>
      <dgm:spPr/>
      <dgm:t>
        <a:bodyPr/>
        <a:lstStyle/>
        <a:p>
          <a:pPr>
            <a:lnSpc>
              <a:spcPct val="100000"/>
            </a:lnSpc>
            <a:defRPr b="1"/>
          </a:pPr>
          <a:r>
            <a:rPr lang="en-US"/>
            <a:t>Theme Relevance</a:t>
          </a:r>
        </a:p>
      </dgm:t>
    </dgm:pt>
    <dgm:pt modelId="{909ABBA2-85C2-44FD-A6C9-BE4E47ED8499}" type="parTrans" cxnId="{87587532-F46F-4F5C-9327-D0DA4679DE8C}">
      <dgm:prSet/>
      <dgm:spPr/>
      <dgm:t>
        <a:bodyPr/>
        <a:lstStyle/>
        <a:p>
          <a:endParaRPr lang="en-US"/>
        </a:p>
      </dgm:t>
    </dgm:pt>
    <dgm:pt modelId="{6F9C239D-0582-4D8D-8149-BFCEAEB09A27}" type="sibTrans" cxnId="{87587532-F46F-4F5C-9327-D0DA4679DE8C}">
      <dgm:prSet/>
      <dgm:spPr/>
      <dgm:t>
        <a:bodyPr/>
        <a:lstStyle/>
        <a:p>
          <a:pPr>
            <a:lnSpc>
              <a:spcPct val="100000"/>
            </a:lnSpc>
            <a:defRPr b="1"/>
          </a:pPr>
          <a:endParaRPr lang="en-US"/>
        </a:p>
      </dgm:t>
    </dgm:pt>
    <dgm:pt modelId="{D1219FB8-AA7A-47E4-9055-505C92983219}">
      <dgm:prSet/>
      <dgm:spPr/>
      <dgm:t>
        <a:bodyPr/>
        <a:lstStyle/>
        <a:p>
          <a:pPr>
            <a:lnSpc>
              <a:spcPct val="100000"/>
            </a:lnSpc>
          </a:pPr>
          <a:r>
            <a:rPr lang="en-US"/>
            <a:t>Ensure that your menu aligns with the overall theme of the event for a cohesive experience.</a:t>
          </a:r>
        </a:p>
      </dgm:t>
    </dgm:pt>
    <dgm:pt modelId="{02F76801-986F-4D32-99C9-FD62774F3C0C}" type="parTrans" cxnId="{13FB84D5-FCA6-471C-9B2E-8D4B9AD227BA}">
      <dgm:prSet/>
      <dgm:spPr/>
      <dgm:t>
        <a:bodyPr/>
        <a:lstStyle/>
        <a:p>
          <a:endParaRPr lang="en-US"/>
        </a:p>
      </dgm:t>
    </dgm:pt>
    <dgm:pt modelId="{6A2F138F-44AF-4786-84CC-8F3F32F02DF4}" type="sibTrans" cxnId="{13FB84D5-FCA6-471C-9B2E-8D4B9AD227BA}">
      <dgm:prSet/>
      <dgm:spPr/>
      <dgm:t>
        <a:bodyPr/>
        <a:lstStyle/>
        <a:p>
          <a:endParaRPr lang="en-US"/>
        </a:p>
      </dgm:t>
    </dgm:pt>
    <dgm:pt modelId="{AD50F070-8E1D-42B4-8AA8-070F69F98BF9}">
      <dgm:prSet/>
      <dgm:spPr/>
      <dgm:t>
        <a:bodyPr/>
        <a:lstStyle/>
        <a:p>
          <a:pPr>
            <a:lnSpc>
              <a:spcPct val="100000"/>
            </a:lnSpc>
            <a:defRPr b="1"/>
          </a:pPr>
          <a:r>
            <a:rPr lang="en-US"/>
            <a:t>Variety and Balance</a:t>
          </a:r>
        </a:p>
      </dgm:t>
    </dgm:pt>
    <dgm:pt modelId="{84C18AAD-3DD9-47D9-ACCF-56A644AE2623}" type="parTrans" cxnId="{D0902E30-4CB3-42C8-92C3-4AC110E3E865}">
      <dgm:prSet/>
      <dgm:spPr/>
      <dgm:t>
        <a:bodyPr/>
        <a:lstStyle/>
        <a:p>
          <a:endParaRPr lang="en-US"/>
        </a:p>
      </dgm:t>
    </dgm:pt>
    <dgm:pt modelId="{7369D847-2CD4-4C0D-98D8-D222A71C9784}" type="sibTrans" cxnId="{D0902E30-4CB3-42C8-92C3-4AC110E3E865}">
      <dgm:prSet/>
      <dgm:spPr/>
      <dgm:t>
        <a:bodyPr/>
        <a:lstStyle/>
        <a:p>
          <a:endParaRPr lang="en-US"/>
        </a:p>
      </dgm:t>
    </dgm:pt>
    <dgm:pt modelId="{5321F905-FD12-4382-9878-A7746290526E}">
      <dgm:prSet/>
      <dgm:spPr/>
      <dgm:t>
        <a:bodyPr/>
        <a:lstStyle/>
        <a:p>
          <a:pPr>
            <a:lnSpc>
              <a:spcPct val="100000"/>
            </a:lnSpc>
          </a:pPr>
          <a:r>
            <a:rPr lang="en-US"/>
            <a:t>Offer a wide variety of options to cater to different tastes and ensure a balanced spread.</a:t>
          </a:r>
        </a:p>
      </dgm:t>
    </dgm:pt>
    <dgm:pt modelId="{9F6AE5D1-2BE7-40D8-81D3-9CE78959162E}" type="parTrans" cxnId="{392E7D03-E997-4BD1-92C6-EBDCD7987220}">
      <dgm:prSet/>
      <dgm:spPr/>
      <dgm:t>
        <a:bodyPr/>
        <a:lstStyle/>
        <a:p>
          <a:endParaRPr lang="en-US"/>
        </a:p>
      </dgm:t>
    </dgm:pt>
    <dgm:pt modelId="{83AA3B06-5F27-4F79-A83E-050A1DDF3FE7}" type="sibTrans" cxnId="{392E7D03-E997-4BD1-92C6-EBDCD7987220}">
      <dgm:prSet/>
      <dgm:spPr/>
      <dgm:t>
        <a:bodyPr/>
        <a:lstStyle/>
        <a:p>
          <a:endParaRPr lang="en-US"/>
        </a:p>
      </dgm:t>
    </dgm:pt>
    <dgm:pt modelId="{16BFDF45-CA0C-47BC-8985-2DFBD6068522}" type="pres">
      <dgm:prSet presAssocID="{3E0684A5-4D3B-4C73-B7AB-0E37227D4E69}" presName="Root" presStyleCnt="0">
        <dgm:presLayoutVars>
          <dgm:dir/>
          <dgm:resizeHandles val="exact"/>
        </dgm:presLayoutVars>
      </dgm:prSet>
      <dgm:spPr/>
    </dgm:pt>
    <dgm:pt modelId="{0428E981-0EB9-4F81-9994-9FA581425134}" type="pres">
      <dgm:prSet presAssocID="{E56CA901-850F-4615-887C-E9C08F2F4037}" presName="Composite" presStyleCnt="0"/>
      <dgm:spPr/>
    </dgm:pt>
    <dgm:pt modelId="{C847A124-0C00-41C9-82BA-394C4A3B4D7C}" type="pres">
      <dgm:prSet presAssocID="{E56CA901-850F-4615-887C-E9C08F2F4037}"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17751" r="25997" b="-3"/>
          <a:stretch/>
        </a:blipFill>
      </dgm:spPr>
      <dgm:extLst>
        <a:ext uri="{E40237B7-FDA0-4F09-8148-C483321AD2D9}">
          <dgm14:cNvPr xmlns:dgm14="http://schemas.microsoft.com/office/drawing/2010/diagram" id="0" name="" descr="Turkish breakfast table at restaurant"/>
        </a:ext>
      </dgm:extLst>
    </dgm:pt>
    <dgm:pt modelId="{E0A2438D-C830-4F3F-80BF-CB346619031F}" type="pres">
      <dgm:prSet presAssocID="{E56CA901-850F-4615-887C-E9C08F2F4037}" presName="Subtitle" presStyleLbl="revTx" presStyleIdx="0" presStyleCnt="6">
        <dgm:presLayoutVars>
          <dgm:chMax val="0"/>
          <dgm:bulletEnabled/>
        </dgm:presLayoutVars>
      </dgm:prSet>
      <dgm:spPr/>
    </dgm:pt>
    <dgm:pt modelId="{AB6A1802-D76C-4B1B-84D4-0BE7A1995094}" type="pres">
      <dgm:prSet presAssocID="{E56CA901-850F-4615-887C-E9C08F2F4037}" presName="Description" presStyleLbl="revTx" presStyleIdx="1" presStyleCnt="6">
        <dgm:presLayoutVars>
          <dgm:bulletEnabled/>
        </dgm:presLayoutVars>
      </dgm:prSet>
      <dgm:spPr/>
    </dgm:pt>
    <dgm:pt modelId="{88C8D533-B79F-4554-85DC-15DDB1EFF252}" type="pres">
      <dgm:prSet presAssocID="{DDF6342B-C713-4968-86A8-A4B37CE287D5}" presName="sibTrans" presStyleLbl="sibTrans2D1" presStyleIdx="0" presStyleCnt="0"/>
      <dgm:spPr/>
    </dgm:pt>
    <dgm:pt modelId="{7C95A724-8FD6-4852-B973-6ED41494FF20}" type="pres">
      <dgm:prSet presAssocID="{5AEECA1D-8E70-430B-A0EA-F5E6DD4CC666}" presName="Composite" presStyleCnt="0"/>
      <dgm:spPr/>
    </dgm:pt>
    <dgm:pt modelId="{4476074A-891A-4FF8-A5E1-801177441647}" type="pres">
      <dgm:prSet presAssocID="{5AEECA1D-8E70-430B-A0EA-F5E6DD4CC666}"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24381" r="33117" b="-4"/>
          <a:stretch/>
        </a:blipFill>
      </dgm:spPr>
      <dgm:extLst>
        <a:ext uri="{E40237B7-FDA0-4F09-8148-C483321AD2D9}">
          <dgm14:cNvPr xmlns:dgm14="http://schemas.microsoft.com/office/drawing/2010/diagram" id="0" name="" descr="Food and appetizers"/>
        </a:ext>
      </dgm:extLst>
    </dgm:pt>
    <dgm:pt modelId="{D272A69B-8365-4C94-86AB-883C89E4EEAF}" type="pres">
      <dgm:prSet presAssocID="{5AEECA1D-8E70-430B-A0EA-F5E6DD4CC666}" presName="Subtitle" presStyleLbl="revTx" presStyleIdx="2" presStyleCnt="6">
        <dgm:presLayoutVars>
          <dgm:chMax val="0"/>
          <dgm:bulletEnabled/>
        </dgm:presLayoutVars>
      </dgm:prSet>
      <dgm:spPr/>
    </dgm:pt>
    <dgm:pt modelId="{BABF8A70-8CA2-4EFA-8FA4-F6F5CD2E1EB3}" type="pres">
      <dgm:prSet presAssocID="{5AEECA1D-8E70-430B-A0EA-F5E6DD4CC666}" presName="Description" presStyleLbl="revTx" presStyleIdx="3" presStyleCnt="6">
        <dgm:presLayoutVars>
          <dgm:bulletEnabled/>
        </dgm:presLayoutVars>
      </dgm:prSet>
      <dgm:spPr/>
    </dgm:pt>
    <dgm:pt modelId="{265F68EE-597A-4D8B-B2DB-F30B0E1C9842}" type="pres">
      <dgm:prSet presAssocID="{6F9C239D-0582-4D8D-8149-BFCEAEB09A27}" presName="sibTrans" presStyleLbl="sibTrans2D1" presStyleIdx="0" presStyleCnt="0"/>
      <dgm:spPr/>
    </dgm:pt>
    <dgm:pt modelId="{801855A4-5113-42B9-9C5E-B72202FBD2E1}" type="pres">
      <dgm:prSet presAssocID="{AD50F070-8E1D-42B4-8AA8-070F69F98BF9}" presName="Composite" presStyleCnt="0"/>
      <dgm:spPr/>
    </dgm:pt>
    <dgm:pt modelId="{F045FCDB-9523-4DC1-BC8D-A040E16CADA2}" type="pres">
      <dgm:prSet presAssocID="{AD50F070-8E1D-42B4-8AA8-070F69F98BF9}"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12360" r="20889"/>
          <a:stretch/>
        </a:blipFill>
      </dgm:spPr>
      <dgm:extLst>
        <a:ext uri="{E40237B7-FDA0-4F09-8148-C483321AD2D9}">
          <dgm14:cNvPr xmlns:dgm14="http://schemas.microsoft.com/office/drawing/2010/diagram" id="0" name="" descr="Variety of fresh salads"/>
        </a:ext>
      </dgm:extLst>
    </dgm:pt>
    <dgm:pt modelId="{3DAEFDF7-BF68-486A-B474-584748AF07EF}" type="pres">
      <dgm:prSet presAssocID="{AD50F070-8E1D-42B4-8AA8-070F69F98BF9}" presName="Subtitle" presStyleLbl="revTx" presStyleIdx="4" presStyleCnt="6">
        <dgm:presLayoutVars>
          <dgm:chMax val="0"/>
          <dgm:bulletEnabled/>
        </dgm:presLayoutVars>
      </dgm:prSet>
      <dgm:spPr/>
    </dgm:pt>
    <dgm:pt modelId="{67DEE566-0FC8-484B-8858-E41FF543CC6C}" type="pres">
      <dgm:prSet presAssocID="{AD50F070-8E1D-42B4-8AA8-070F69F98BF9}" presName="Description" presStyleLbl="revTx" presStyleIdx="5" presStyleCnt="6">
        <dgm:presLayoutVars>
          <dgm:bulletEnabled/>
        </dgm:presLayoutVars>
      </dgm:prSet>
      <dgm:spPr/>
    </dgm:pt>
  </dgm:ptLst>
  <dgm:cxnLst>
    <dgm:cxn modelId="{392E7D03-E997-4BD1-92C6-EBDCD7987220}" srcId="{AD50F070-8E1D-42B4-8AA8-070F69F98BF9}" destId="{5321F905-FD12-4382-9878-A7746290526E}" srcOrd="0" destOrd="0" parTransId="{9F6AE5D1-2BE7-40D8-81D3-9CE78959162E}" sibTransId="{83AA3B06-5F27-4F79-A83E-050A1DDF3FE7}"/>
    <dgm:cxn modelId="{B2907D07-0130-4DD9-92A9-5DCAEB13A3D9}" type="presOf" srcId="{5AEECA1D-8E70-430B-A0EA-F5E6DD4CC666}" destId="{D272A69B-8365-4C94-86AB-883C89E4EEAF}" srcOrd="0" destOrd="0" presId="urn:microsoft.com/office/officeart/2024/3/layout/verticalVisualTextBlock1"/>
    <dgm:cxn modelId="{C5911B2F-5703-4DBA-BCA1-90A9576D7A93}" type="presOf" srcId="{E56CA901-850F-4615-887C-E9C08F2F4037}" destId="{E0A2438D-C830-4F3F-80BF-CB346619031F}" srcOrd="0" destOrd="0" presId="urn:microsoft.com/office/officeart/2024/3/layout/verticalVisualTextBlock1"/>
    <dgm:cxn modelId="{D0902E30-4CB3-42C8-92C3-4AC110E3E865}" srcId="{3E0684A5-4D3B-4C73-B7AB-0E37227D4E69}" destId="{AD50F070-8E1D-42B4-8AA8-070F69F98BF9}" srcOrd="2" destOrd="0" parTransId="{84C18AAD-3DD9-47D9-ACCF-56A644AE2623}" sibTransId="{7369D847-2CD4-4C0D-98D8-D222A71C9784}"/>
    <dgm:cxn modelId="{87587532-F46F-4F5C-9327-D0DA4679DE8C}" srcId="{3E0684A5-4D3B-4C73-B7AB-0E37227D4E69}" destId="{5AEECA1D-8E70-430B-A0EA-F5E6DD4CC666}" srcOrd="1" destOrd="0" parTransId="{909ABBA2-85C2-44FD-A6C9-BE4E47ED8499}" sibTransId="{6F9C239D-0582-4D8D-8149-BFCEAEB09A27}"/>
    <dgm:cxn modelId="{3E5DA962-1DE2-4B91-95CE-E94BAC9161E7}" type="presOf" srcId="{D1219FB8-AA7A-47E4-9055-505C92983219}" destId="{BABF8A70-8CA2-4EFA-8FA4-F6F5CD2E1EB3}" srcOrd="0" destOrd="0" presId="urn:microsoft.com/office/officeart/2024/3/layout/verticalVisualTextBlock1"/>
    <dgm:cxn modelId="{F7ED6A6A-58F2-4CFE-93FC-7AEBEE11A7E6}" type="presOf" srcId="{5321F905-FD12-4382-9878-A7746290526E}" destId="{67DEE566-0FC8-484B-8858-E41FF543CC6C}" srcOrd="0" destOrd="0" presId="urn:microsoft.com/office/officeart/2024/3/layout/verticalVisualTextBlock1"/>
    <dgm:cxn modelId="{B9342B72-34BE-44C6-B1E1-73CB880DF81A}" srcId="{E56CA901-850F-4615-887C-E9C08F2F4037}" destId="{7842EFC2-2EC0-4B13-8FB6-18973A42917B}" srcOrd="0" destOrd="0" parTransId="{F9603CAB-F5D1-43E8-8D10-AA0C6B4D2E16}" sibTransId="{95C53079-AAEF-4DCD-AC3D-11653C11D076}"/>
    <dgm:cxn modelId="{8C1B3B79-7E95-4624-B773-2F497C8472F9}" srcId="{3E0684A5-4D3B-4C73-B7AB-0E37227D4E69}" destId="{E56CA901-850F-4615-887C-E9C08F2F4037}" srcOrd="0" destOrd="0" parTransId="{A7ACE05E-7464-405F-8816-1FD664E96D21}" sibTransId="{DDF6342B-C713-4968-86A8-A4B37CE287D5}"/>
    <dgm:cxn modelId="{52573E80-FB61-4DE0-8546-DECA7B44D580}" type="presOf" srcId="{AD50F070-8E1D-42B4-8AA8-070F69F98BF9}" destId="{3DAEFDF7-BF68-486A-B474-584748AF07EF}" srcOrd="0" destOrd="0" presId="urn:microsoft.com/office/officeart/2024/3/layout/verticalVisualTextBlock1"/>
    <dgm:cxn modelId="{07A9BF80-ECCA-496F-A93B-26FA4F6D16D3}" type="presOf" srcId="{7842EFC2-2EC0-4B13-8FB6-18973A42917B}" destId="{AB6A1802-D76C-4B1B-84D4-0BE7A1995094}" srcOrd="0" destOrd="0" presId="urn:microsoft.com/office/officeart/2024/3/layout/verticalVisualTextBlock1"/>
    <dgm:cxn modelId="{61C3B682-A438-40F1-B059-822079A1CDB1}" type="presOf" srcId="{3E0684A5-4D3B-4C73-B7AB-0E37227D4E69}" destId="{16BFDF45-CA0C-47BC-8985-2DFBD6068522}" srcOrd="0" destOrd="0" presId="urn:microsoft.com/office/officeart/2024/3/layout/verticalVisualTextBlock1"/>
    <dgm:cxn modelId="{136B65C0-49D2-44A5-9672-B1124DE611E1}" type="presOf" srcId="{6F9C239D-0582-4D8D-8149-BFCEAEB09A27}" destId="{265F68EE-597A-4D8B-B2DB-F30B0E1C9842}" srcOrd="0" destOrd="0" presId="urn:microsoft.com/office/officeart/2024/3/layout/verticalVisualTextBlock1"/>
    <dgm:cxn modelId="{0BBD43C8-3955-407B-87F8-E65302F36C6B}" type="presOf" srcId="{DDF6342B-C713-4968-86A8-A4B37CE287D5}" destId="{88C8D533-B79F-4554-85DC-15DDB1EFF252}" srcOrd="0" destOrd="0" presId="urn:microsoft.com/office/officeart/2024/3/layout/verticalVisualTextBlock1"/>
    <dgm:cxn modelId="{13FB84D5-FCA6-471C-9B2E-8D4B9AD227BA}" srcId="{5AEECA1D-8E70-430B-A0EA-F5E6DD4CC666}" destId="{D1219FB8-AA7A-47E4-9055-505C92983219}" srcOrd="0" destOrd="0" parTransId="{02F76801-986F-4D32-99C9-FD62774F3C0C}" sibTransId="{6A2F138F-44AF-4786-84CC-8F3F32F02DF4}"/>
    <dgm:cxn modelId="{E1A1823E-8DE1-4F0C-BBDA-A7F01C2B9948}" type="presParOf" srcId="{16BFDF45-CA0C-47BC-8985-2DFBD6068522}" destId="{0428E981-0EB9-4F81-9994-9FA581425134}" srcOrd="0" destOrd="0" presId="urn:microsoft.com/office/officeart/2024/3/layout/verticalVisualTextBlock1"/>
    <dgm:cxn modelId="{00180303-0262-4C6E-9636-22593A51764D}" type="presParOf" srcId="{0428E981-0EB9-4F81-9994-9FA581425134}" destId="{C847A124-0C00-41C9-82BA-394C4A3B4D7C}" srcOrd="0" destOrd="0" presId="urn:microsoft.com/office/officeart/2024/3/layout/verticalVisualTextBlock1"/>
    <dgm:cxn modelId="{F997A8CD-D0E1-45CA-9BE2-45BB3E648E8C}" type="presParOf" srcId="{0428E981-0EB9-4F81-9994-9FA581425134}" destId="{E0A2438D-C830-4F3F-80BF-CB346619031F}" srcOrd="1" destOrd="0" presId="urn:microsoft.com/office/officeart/2024/3/layout/verticalVisualTextBlock1"/>
    <dgm:cxn modelId="{3E39956C-D503-4FA7-985E-F60E8160E367}" type="presParOf" srcId="{0428E981-0EB9-4F81-9994-9FA581425134}" destId="{AB6A1802-D76C-4B1B-84D4-0BE7A1995094}" srcOrd="2" destOrd="0" presId="urn:microsoft.com/office/officeart/2024/3/layout/verticalVisualTextBlock1"/>
    <dgm:cxn modelId="{E7DE5727-84D2-4FB8-9727-AEACE616567F}" type="presParOf" srcId="{16BFDF45-CA0C-47BC-8985-2DFBD6068522}" destId="{88C8D533-B79F-4554-85DC-15DDB1EFF252}" srcOrd="1" destOrd="0" presId="urn:microsoft.com/office/officeart/2024/3/layout/verticalVisualTextBlock1"/>
    <dgm:cxn modelId="{F5357816-A32D-441D-9BC1-807372AABB6A}" type="presParOf" srcId="{16BFDF45-CA0C-47BC-8985-2DFBD6068522}" destId="{7C95A724-8FD6-4852-B973-6ED41494FF20}" srcOrd="2" destOrd="0" presId="urn:microsoft.com/office/officeart/2024/3/layout/verticalVisualTextBlock1"/>
    <dgm:cxn modelId="{6D9ED317-6741-4242-B40B-4CBEC87EF323}" type="presParOf" srcId="{7C95A724-8FD6-4852-B973-6ED41494FF20}" destId="{4476074A-891A-4FF8-A5E1-801177441647}" srcOrd="0" destOrd="0" presId="urn:microsoft.com/office/officeart/2024/3/layout/verticalVisualTextBlock1"/>
    <dgm:cxn modelId="{77A837B5-8871-4660-9000-94743DC0F69D}" type="presParOf" srcId="{7C95A724-8FD6-4852-B973-6ED41494FF20}" destId="{D272A69B-8365-4C94-86AB-883C89E4EEAF}" srcOrd="1" destOrd="0" presId="urn:microsoft.com/office/officeart/2024/3/layout/verticalVisualTextBlock1"/>
    <dgm:cxn modelId="{C263B8B1-80E4-4F26-90A3-8A8A86797F2D}" type="presParOf" srcId="{7C95A724-8FD6-4852-B973-6ED41494FF20}" destId="{BABF8A70-8CA2-4EFA-8FA4-F6F5CD2E1EB3}" srcOrd="2" destOrd="0" presId="urn:microsoft.com/office/officeart/2024/3/layout/verticalVisualTextBlock1"/>
    <dgm:cxn modelId="{02AC9499-9D1C-4FAE-AC9B-FCDA9472F221}" type="presParOf" srcId="{16BFDF45-CA0C-47BC-8985-2DFBD6068522}" destId="{265F68EE-597A-4D8B-B2DB-F30B0E1C9842}" srcOrd="3" destOrd="0" presId="urn:microsoft.com/office/officeart/2024/3/layout/verticalVisualTextBlock1"/>
    <dgm:cxn modelId="{7D08AA8D-9BD8-41D3-AF2A-A8EE289826C0}" type="presParOf" srcId="{16BFDF45-CA0C-47BC-8985-2DFBD6068522}" destId="{801855A4-5113-42B9-9C5E-B72202FBD2E1}" srcOrd="4" destOrd="0" presId="urn:microsoft.com/office/officeart/2024/3/layout/verticalVisualTextBlock1"/>
    <dgm:cxn modelId="{E8001EE9-176E-49B6-9149-CE62D56E4C28}" type="presParOf" srcId="{801855A4-5113-42B9-9C5E-B72202FBD2E1}" destId="{F045FCDB-9523-4DC1-BC8D-A040E16CADA2}" srcOrd="0" destOrd="0" presId="urn:microsoft.com/office/officeart/2024/3/layout/verticalVisualTextBlock1"/>
    <dgm:cxn modelId="{D306A9F9-F6DE-46E9-949D-B6B80E0FD1F1}" type="presParOf" srcId="{801855A4-5113-42B9-9C5E-B72202FBD2E1}" destId="{3DAEFDF7-BF68-486A-B474-584748AF07EF}" srcOrd="1" destOrd="0" presId="urn:microsoft.com/office/officeart/2024/3/layout/verticalVisualTextBlock1"/>
    <dgm:cxn modelId="{A36EFBE8-D954-4BB3-8887-B49E3D7BDE21}" type="presParOf" srcId="{801855A4-5113-42B9-9C5E-B72202FBD2E1}" destId="{67DEE566-0FC8-484B-8858-E41FF543CC6C}"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2B90EC-A823-46A1-943E-ABB4877D8C6A}"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A370EC7C-E43F-449B-98D5-67C0B9E88977}">
      <dgm:prSet/>
      <dgm:spPr/>
      <dgm:t>
        <a:bodyPr/>
        <a:lstStyle/>
        <a:p>
          <a:pPr>
            <a:lnSpc>
              <a:spcPct val="100000"/>
            </a:lnSpc>
            <a:defRPr b="1"/>
          </a:pPr>
          <a:r>
            <a:rPr lang="en-US"/>
            <a:t>Thoughtful Planning</a:t>
          </a:r>
        </a:p>
      </dgm:t>
    </dgm:pt>
    <dgm:pt modelId="{FDA340A8-D7B3-4910-948B-E0056B63C713}" type="parTrans" cxnId="{A27A11FF-3584-4C36-9B05-3C4B4BD1FFFA}">
      <dgm:prSet/>
      <dgm:spPr/>
      <dgm:t>
        <a:bodyPr/>
        <a:lstStyle/>
        <a:p>
          <a:endParaRPr lang="en-US"/>
        </a:p>
      </dgm:t>
    </dgm:pt>
    <dgm:pt modelId="{CF21D353-2C89-4BAF-B8F7-B0767DE2F240}" type="sibTrans" cxnId="{A27A11FF-3584-4C36-9B05-3C4B4BD1FFFA}">
      <dgm:prSet/>
      <dgm:spPr/>
      <dgm:t>
        <a:bodyPr/>
        <a:lstStyle/>
        <a:p>
          <a:pPr>
            <a:lnSpc>
              <a:spcPct val="100000"/>
            </a:lnSpc>
            <a:defRPr b="1"/>
          </a:pPr>
          <a:endParaRPr lang="en-US"/>
        </a:p>
      </dgm:t>
    </dgm:pt>
    <dgm:pt modelId="{ADA491DA-BE57-4C19-8666-268E65A6A91D}">
      <dgm:prSet/>
      <dgm:spPr/>
      <dgm:t>
        <a:bodyPr/>
        <a:lstStyle/>
        <a:p>
          <a:pPr>
            <a:lnSpc>
              <a:spcPct val="100000"/>
            </a:lnSpc>
          </a:pPr>
          <a:r>
            <a:rPr lang="en-US"/>
            <a:t>Successful parties begin with careful planning that considers guest preferences and logistics for a seamless experience.</a:t>
          </a:r>
        </a:p>
      </dgm:t>
    </dgm:pt>
    <dgm:pt modelId="{FC83EA2A-1B34-4B7F-B3F1-5810154E60E3}" type="parTrans" cxnId="{F6350484-C0A7-4F73-94A8-DEEF4DC2FD8E}">
      <dgm:prSet/>
      <dgm:spPr/>
      <dgm:t>
        <a:bodyPr/>
        <a:lstStyle/>
        <a:p>
          <a:endParaRPr lang="en-US"/>
        </a:p>
      </dgm:t>
    </dgm:pt>
    <dgm:pt modelId="{8E00AC3E-F5E2-4C50-BE25-73237DF3DDA5}" type="sibTrans" cxnId="{F6350484-C0A7-4F73-94A8-DEEF4DC2FD8E}">
      <dgm:prSet/>
      <dgm:spPr/>
      <dgm:t>
        <a:bodyPr/>
        <a:lstStyle/>
        <a:p>
          <a:endParaRPr lang="en-US"/>
        </a:p>
      </dgm:t>
    </dgm:pt>
    <dgm:pt modelId="{2FA043FC-D113-48AD-9C92-F5A3ED1EA790}">
      <dgm:prSet/>
      <dgm:spPr/>
      <dgm:t>
        <a:bodyPr/>
        <a:lstStyle/>
        <a:p>
          <a:pPr>
            <a:lnSpc>
              <a:spcPct val="100000"/>
            </a:lnSpc>
            <a:defRPr b="1"/>
          </a:pPr>
          <a:r>
            <a:rPr lang="en-US"/>
            <a:t>Attention to Detail</a:t>
          </a:r>
        </a:p>
      </dgm:t>
    </dgm:pt>
    <dgm:pt modelId="{06ACB450-E297-438B-8576-77464C01CF60}" type="parTrans" cxnId="{05A24F8A-F3F8-4167-AD51-4539206547FF}">
      <dgm:prSet/>
      <dgm:spPr/>
      <dgm:t>
        <a:bodyPr/>
        <a:lstStyle/>
        <a:p>
          <a:endParaRPr lang="en-US"/>
        </a:p>
      </dgm:t>
    </dgm:pt>
    <dgm:pt modelId="{B97639A8-3EDB-4176-BCE8-F085DFE08971}" type="sibTrans" cxnId="{05A24F8A-F3F8-4167-AD51-4539206547FF}">
      <dgm:prSet/>
      <dgm:spPr/>
      <dgm:t>
        <a:bodyPr/>
        <a:lstStyle/>
        <a:p>
          <a:pPr>
            <a:lnSpc>
              <a:spcPct val="100000"/>
            </a:lnSpc>
            <a:defRPr b="1"/>
          </a:pPr>
          <a:endParaRPr lang="en-US"/>
        </a:p>
      </dgm:t>
    </dgm:pt>
    <dgm:pt modelId="{E622F614-2FB4-496C-AF07-794F0BDB127D}">
      <dgm:prSet/>
      <dgm:spPr/>
      <dgm:t>
        <a:bodyPr/>
        <a:lstStyle/>
        <a:p>
          <a:pPr>
            <a:lnSpc>
              <a:spcPct val="100000"/>
            </a:lnSpc>
          </a:pPr>
          <a:r>
            <a:rPr lang="en-US"/>
            <a:t>Small details, from decorations to seating arrangements, can significantly enhance the atmosphere and enjoyment of the party.</a:t>
          </a:r>
        </a:p>
      </dgm:t>
    </dgm:pt>
    <dgm:pt modelId="{8C075FEC-4A5E-413B-ACE5-356DD3C6F7EA}" type="parTrans" cxnId="{94BC002F-37C6-46F8-8230-8FB109B61E39}">
      <dgm:prSet/>
      <dgm:spPr/>
      <dgm:t>
        <a:bodyPr/>
        <a:lstStyle/>
        <a:p>
          <a:endParaRPr lang="en-US"/>
        </a:p>
      </dgm:t>
    </dgm:pt>
    <dgm:pt modelId="{E243B76D-D770-4091-9669-6E163890734E}" type="sibTrans" cxnId="{94BC002F-37C6-46F8-8230-8FB109B61E39}">
      <dgm:prSet/>
      <dgm:spPr/>
      <dgm:t>
        <a:bodyPr/>
        <a:lstStyle/>
        <a:p>
          <a:endParaRPr lang="en-US"/>
        </a:p>
      </dgm:t>
    </dgm:pt>
    <dgm:pt modelId="{80663D29-03E8-41D3-8EF8-9655EC2173FF}">
      <dgm:prSet/>
      <dgm:spPr/>
      <dgm:t>
        <a:bodyPr/>
        <a:lstStyle/>
        <a:p>
          <a:pPr>
            <a:lnSpc>
              <a:spcPct val="100000"/>
            </a:lnSpc>
            <a:defRPr b="1"/>
          </a:pPr>
          <a:r>
            <a:rPr lang="en-US"/>
            <a:t>Unforgettable Experiences</a:t>
          </a:r>
        </a:p>
      </dgm:t>
    </dgm:pt>
    <dgm:pt modelId="{98EAD61F-4EEC-4866-AF4E-F8C3D9718A4C}" type="parTrans" cxnId="{61CF9117-10C9-4147-9E2E-1887DE57894F}">
      <dgm:prSet/>
      <dgm:spPr/>
      <dgm:t>
        <a:bodyPr/>
        <a:lstStyle/>
        <a:p>
          <a:endParaRPr lang="en-US"/>
        </a:p>
      </dgm:t>
    </dgm:pt>
    <dgm:pt modelId="{D88F98E6-56FC-42C3-B610-6457D5992659}" type="sibTrans" cxnId="{61CF9117-10C9-4147-9E2E-1887DE57894F}">
      <dgm:prSet/>
      <dgm:spPr/>
      <dgm:t>
        <a:bodyPr/>
        <a:lstStyle/>
        <a:p>
          <a:endParaRPr lang="en-US"/>
        </a:p>
      </dgm:t>
    </dgm:pt>
    <dgm:pt modelId="{759EB0A4-0A14-4FB1-8B5D-5848EB0A4AFB}">
      <dgm:prSet/>
      <dgm:spPr/>
      <dgm:t>
        <a:bodyPr/>
        <a:lstStyle/>
        <a:p>
          <a:pPr>
            <a:lnSpc>
              <a:spcPct val="100000"/>
            </a:lnSpc>
          </a:pPr>
          <a:r>
            <a:rPr lang="en-US"/>
            <a:t>Creating memorable moments through engaging activities and thoughtful gestures ensures guests leave with lasting impressions.</a:t>
          </a:r>
        </a:p>
      </dgm:t>
    </dgm:pt>
    <dgm:pt modelId="{FDA6D020-F6E7-4342-8D4A-5442CAE51A4A}" type="parTrans" cxnId="{1A44FDBE-17F5-44F9-AFDB-B7E91AC9E6F7}">
      <dgm:prSet/>
      <dgm:spPr/>
      <dgm:t>
        <a:bodyPr/>
        <a:lstStyle/>
        <a:p>
          <a:endParaRPr lang="en-US"/>
        </a:p>
      </dgm:t>
    </dgm:pt>
    <dgm:pt modelId="{C67C736B-8E8F-44C1-A28E-FFA29575B0EA}" type="sibTrans" cxnId="{1A44FDBE-17F5-44F9-AFDB-B7E91AC9E6F7}">
      <dgm:prSet/>
      <dgm:spPr/>
      <dgm:t>
        <a:bodyPr/>
        <a:lstStyle/>
        <a:p>
          <a:endParaRPr lang="en-US"/>
        </a:p>
      </dgm:t>
    </dgm:pt>
    <dgm:pt modelId="{AEC22179-2176-42FB-8E83-33BE17C86350}" type="pres">
      <dgm:prSet presAssocID="{162B90EC-A823-46A1-943E-ABB4877D8C6A}" presName="Name0" presStyleCnt="0">
        <dgm:presLayoutVars>
          <dgm:dir/>
          <dgm:resizeHandles val="exact"/>
        </dgm:presLayoutVars>
      </dgm:prSet>
      <dgm:spPr/>
    </dgm:pt>
    <dgm:pt modelId="{6751BE31-1573-48CC-A691-EDF514244DF5}" type="pres">
      <dgm:prSet presAssocID="{A370EC7C-E43F-449B-98D5-67C0B9E88977}" presName="compNode" presStyleCnt="0"/>
      <dgm:spPr/>
    </dgm:pt>
    <dgm:pt modelId="{91EA4246-C8F2-42B5-A9A6-15379BAD92CF}" type="pres">
      <dgm:prSet presAssocID="{A370EC7C-E43F-449B-98D5-67C0B9E88977}" presName="pictRect" presStyleLbl="revTx" presStyleIdx="0" presStyleCnt="6">
        <dgm:presLayoutVars>
          <dgm:chMax val="0"/>
          <dgm:bulletEnabled/>
        </dgm:presLayoutVars>
      </dgm:prSet>
      <dgm:spPr/>
    </dgm:pt>
    <dgm:pt modelId="{E9414217-6F63-42E3-AD6C-67E2073C1870}" type="pres">
      <dgm:prSet presAssocID="{A370EC7C-E43F-449B-98D5-67C0B9E88977}" presName="textRect" presStyleLbl="revTx" presStyleIdx="1" presStyleCnt="6">
        <dgm:presLayoutVars>
          <dgm:bulletEnabled/>
        </dgm:presLayoutVars>
      </dgm:prSet>
      <dgm:spPr/>
    </dgm:pt>
    <dgm:pt modelId="{BA71B770-13D2-4FB6-B664-55CE9E3702BF}" type="pres">
      <dgm:prSet presAssocID="{CF21D353-2C89-4BAF-B8F7-B0767DE2F240}" presName="sibTrans" presStyleLbl="sibTrans2D1" presStyleIdx="0" presStyleCnt="0"/>
      <dgm:spPr/>
    </dgm:pt>
    <dgm:pt modelId="{F799FBA8-4DD8-41F3-BF0D-5943FA05761E}" type="pres">
      <dgm:prSet presAssocID="{2FA043FC-D113-48AD-9C92-F5A3ED1EA790}" presName="compNode" presStyleCnt="0"/>
      <dgm:spPr/>
    </dgm:pt>
    <dgm:pt modelId="{ECB7C168-9929-4F8B-9DCE-C18EFE3536E4}" type="pres">
      <dgm:prSet presAssocID="{2FA043FC-D113-48AD-9C92-F5A3ED1EA790}" presName="pictRect" presStyleLbl="revTx" presStyleIdx="2" presStyleCnt="6">
        <dgm:presLayoutVars>
          <dgm:chMax val="0"/>
          <dgm:bulletEnabled/>
        </dgm:presLayoutVars>
      </dgm:prSet>
      <dgm:spPr/>
    </dgm:pt>
    <dgm:pt modelId="{A5AD1E98-2BCC-4175-A390-07E4704B28DA}" type="pres">
      <dgm:prSet presAssocID="{2FA043FC-D113-48AD-9C92-F5A3ED1EA790}" presName="textRect" presStyleLbl="revTx" presStyleIdx="3" presStyleCnt="6">
        <dgm:presLayoutVars>
          <dgm:bulletEnabled/>
        </dgm:presLayoutVars>
      </dgm:prSet>
      <dgm:spPr/>
    </dgm:pt>
    <dgm:pt modelId="{A055DDBB-6343-44E8-B029-490BC7D46819}" type="pres">
      <dgm:prSet presAssocID="{B97639A8-3EDB-4176-BCE8-F085DFE08971}" presName="sibTrans" presStyleLbl="sibTrans2D1" presStyleIdx="0" presStyleCnt="0"/>
      <dgm:spPr/>
    </dgm:pt>
    <dgm:pt modelId="{2C4DD670-C517-4E69-A72C-C631F1DA6B56}" type="pres">
      <dgm:prSet presAssocID="{80663D29-03E8-41D3-8EF8-9655EC2173FF}" presName="compNode" presStyleCnt="0"/>
      <dgm:spPr/>
    </dgm:pt>
    <dgm:pt modelId="{C6DECA2C-595C-4A45-9DFC-5EF49AE03EAF}" type="pres">
      <dgm:prSet presAssocID="{80663D29-03E8-41D3-8EF8-9655EC2173FF}" presName="pictRect" presStyleLbl="revTx" presStyleIdx="4" presStyleCnt="6">
        <dgm:presLayoutVars>
          <dgm:chMax val="0"/>
          <dgm:bulletEnabled/>
        </dgm:presLayoutVars>
      </dgm:prSet>
      <dgm:spPr/>
    </dgm:pt>
    <dgm:pt modelId="{8A089F12-2184-4E08-A4E3-A6E2111877D6}" type="pres">
      <dgm:prSet presAssocID="{80663D29-03E8-41D3-8EF8-9655EC2173FF}" presName="textRect" presStyleLbl="revTx" presStyleIdx="5" presStyleCnt="6">
        <dgm:presLayoutVars>
          <dgm:bulletEnabled/>
        </dgm:presLayoutVars>
      </dgm:prSet>
      <dgm:spPr/>
    </dgm:pt>
  </dgm:ptLst>
  <dgm:cxnLst>
    <dgm:cxn modelId="{19CE6E05-AAB3-4AEB-93D2-4DB68BE2DEF5}" type="presOf" srcId="{2FA043FC-D113-48AD-9C92-F5A3ED1EA790}" destId="{ECB7C168-9929-4F8B-9DCE-C18EFE3536E4}" srcOrd="0" destOrd="0" presId="urn:microsoft.com/office/officeart/2024/3/layout/hArchList1"/>
    <dgm:cxn modelId="{9FD5DC0A-E283-4CF6-979E-B0F777EE4ECD}" type="presOf" srcId="{CF21D353-2C89-4BAF-B8F7-B0767DE2F240}" destId="{BA71B770-13D2-4FB6-B664-55CE9E3702BF}" srcOrd="0" destOrd="0" presId="urn:microsoft.com/office/officeart/2024/3/layout/hArchList1"/>
    <dgm:cxn modelId="{61CF9117-10C9-4147-9E2E-1887DE57894F}" srcId="{162B90EC-A823-46A1-943E-ABB4877D8C6A}" destId="{80663D29-03E8-41D3-8EF8-9655EC2173FF}" srcOrd="2" destOrd="0" parTransId="{98EAD61F-4EEC-4866-AF4E-F8C3D9718A4C}" sibTransId="{D88F98E6-56FC-42C3-B610-6457D5992659}"/>
    <dgm:cxn modelId="{94BC002F-37C6-46F8-8230-8FB109B61E39}" srcId="{2FA043FC-D113-48AD-9C92-F5A3ED1EA790}" destId="{E622F614-2FB4-496C-AF07-794F0BDB127D}" srcOrd="0" destOrd="0" parTransId="{8C075FEC-4A5E-413B-ACE5-356DD3C6F7EA}" sibTransId="{E243B76D-D770-4091-9669-6E163890734E}"/>
    <dgm:cxn modelId="{40ADA332-E468-47DE-9A64-B032A5F1F571}" type="presOf" srcId="{A370EC7C-E43F-449B-98D5-67C0B9E88977}" destId="{91EA4246-C8F2-42B5-A9A6-15379BAD92CF}" srcOrd="0" destOrd="0" presId="urn:microsoft.com/office/officeart/2024/3/layout/hArchList1"/>
    <dgm:cxn modelId="{6AF52E76-6F74-4D65-A353-54FB0E9857B5}" type="presOf" srcId="{80663D29-03E8-41D3-8EF8-9655EC2173FF}" destId="{C6DECA2C-595C-4A45-9DFC-5EF49AE03EAF}" srcOrd="0" destOrd="0" presId="urn:microsoft.com/office/officeart/2024/3/layout/hArchList1"/>
    <dgm:cxn modelId="{1AAB9477-2D99-4A96-BE56-B2EE370E8BCE}" type="presOf" srcId="{162B90EC-A823-46A1-943E-ABB4877D8C6A}" destId="{AEC22179-2176-42FB-8E83-33BE17C86350}" srcOrd="0" destOrd="0" presId="urn:microsoft.com/office/officeart/2024/3/layout/hArchList1"/>
    <dgm:cxn modelId="{48F78159-BF64-4364-9CC8-831B6C2ACC13}" type="presOf" srcId="{759EB0A4-0A14-4FB1-8B5D-5848EB0A4AFB}" destId="{8A089F12-2184-4E08-A4E3-A6E2111877D6}" srcOrd="0" destOrd="0" presId="urn:microsoft.com/office/officeart/2024/3/layout/hArchList1"/>
    <dgm:cxn modelId="{F6350484-C0A7-4F73-94A8-DEEF4DC2FD8E}" srcId="{A370EC7C-E43F-449B-98D5-67C0B9E88977}" destId="{ADA491DA-BE57-4C19-8666-268E65A6A91D}" srcOrd="0" destOrd="0" parTransId="{FC83EA2A-1B34-4B7F-B3F1-5810154E60E3}" sibTransId="{8E00AC3E-F5E2-4C50-BE25-73237DF3DDA5}"/>
    <dgm:cxn modelId="{05A24F8A-F3F8-4167-AD51-4539206547FF}" srcId="{162B90EC-A823-46A1-943E-ABB4877D8C6A}" destId="{2FA043FC-D113-48AD-9C92-F5A3ED1EA790}" srcOrd="1" destOrd="0" parTransId="{06ACB450-E297-438B-8576-77464C01CF60}" sibTransId="{B97639A8-3EDB-4176-BCE8-F085DFE08971}"/>
    <dgm:cxn modelId="{4D64549D-DD9C-4DB6-A8C3-8A7DBC9BED7D}" type="presOf" srcId="{E622F614-2FB4-496C-AF07-794F0BDB127D}" destId="{A5AD1E98-2BCC-4175-A390-07E4704B28DA}" srcOrd="0" destOrd="0" presId="urn:microsoft.com/office/officeart/2024/3/layout/hArchList1"/>
    <dgm:cxn modelId="{778F75B1-25E1-45C1-8798-BCA9AF046AC8}" type="presOf" srcId="{ADA491DA-BE57-4C19-8666-268E65A6A91D}" destId="{E9414217-6F63-42E3-AD6C-67E2073C1870}" srcOrd="0" destOrd="0" presId="urn:microsoft.com/office/officeart/2024/3/layout/hArchList1"/>
    <dgm:cxn modelId="{1A44FDBE-17F5-44F9-AFDB-B7E91AC9E6F7}" srcId="{80663D29-03E8-41D3-8EF8-9655EC2173FF}" destId="{759EB0A4-0A14-4FB1-8B5D-5848EB0A4AFB}" srcOrd="0" destOrd="0" parTransId="{FDA6D020-F6E7-4342-8D4A-5442CAE51A4A}" sibTransId="{C67C736B-8E8F-44C1-A28E-FFA29575B0EA}"/>
    <dgm:cxn modelId="{CDFC98E8-D86A-4BDD-B8CD-3E22A545D7EC}" type="presOf" srcId="{B97639A8-3EDB-4176-BCE8-F085DFE08971}" destId="{A055DDBB-6343-44E8-B029-490BC7D46819}" srcOrd="0" destOrd="0" presId="urn:microsoft.com/office/officeart/2024/3/layout/hArchList1"/>
    <dgm:cxn modelId="{A27A11FF-3584-4C36-9B05-3C4B4BD1FFFA}" srcId="{162B90EC-A823-46A1-943E-ABB4877D8C6A}" destId="{A370EC7C-E43F-449B-98D5-67C0B9E88977}" srcOrd="0" destOrd="0" parTransId="{FDA340A8-D7B3-4910-948B-E0056B63C713}" sibTransId="{CF21D353-2C89-4BAF-B8F7-B0767DE2F240}"/>
    <dgm:cxn modelId="{09210BC2-059A-4AA5-A1BD-A997AE2A2286}" type="presParOf" srcId="{AEC22179-2176-42FB-8E83-33BE17C86350}" destId="{6751BE31-1573-48CC-A691-EDF514244DF5}" srcOrd="0" destOrd="0" presId="urn:microsoft.com/office/officeart/2024/3/layout/hArchList1"/>
    <dgm:cxn modelId="{8EA0EFFA-6868-4E00-9C2B-12D5F2FDCEA7}" type="presParOf" srcId="{6751BE31-1573-48CC-A691-EDF514244DF5}" destId="{91EA4246-C8F2-42B5-A9A6-15379BAD92CF}" srcOrd="0" destOrd="0" presId="urn:microsoft.com/office/officeart/2024/3/layout/hArchList1"/>
    <dgm:cxn modelId="{44BF84F7-C853-4357-99A2-1A6A72C004DC}" type="presParOf" srcId="{6751BE31-1573-48CC-A691-EDF514244DF5}" destId="{E9414217-6F63-42E3-AD6C-67E2073C1870}" srcOrd="1" destOrd="0" presId="urn:microsoft.com/office/officeart/2024/3/layout/hArchList1"/>
    <dgm:cxn modelId="{693EAEF8-B311-4CF3-8B50-C56C5D5CD15E}" type="presParOf" srcId="{AEC22179-2176-42FB-8E83-33BE17C86350}" destId="{BA71B770-13D2-4FB6-B664-55CE9E3702BF}" srcOrd="1" destOrd="0" presId="urn:microsoft.com/office/officeart/2024/3/layout/hArchList1"/>
    <dgm:cxn modelId="{E8022A6D-981F-4012-8006-CB7E422A717F}" type="presParOf" srcId="{AEC22179-2176-42FB-8E83-33BE17C86350}" destId="{F799FBA8-4DD8-41F3-BF0D-5943FA05761E}" srcOrd="2" destOrd="0" presId="urn:microsoft.com/office/officeart/2024/3/layout/hArchList1"/>
    <dgm:cxn modelId="{EBB69219-33B0-4E56-8ED0-FDE443D8F151}" type="presParOf" srcId="{F799FBA8-4DD8-41F3-BF0D-5943FA05761E}" destId="{ECB7C168-9929-4F8B-9DCE-C18EFE3536E4}" srcOrd="0" destOrd="0" presId="urn:microsoft.com/office/officeart/2024/3/layout/hArchList1"/>
    <dgm:cxn modelId="{7DF1D384-CE03-4B8A-ACB8-03BC01BAFF27}" type="presParOf" srcId="{F799FBA8-4DD8-41F3-BF0D-5943FA05761E}" destId="{A5AD1E98-2BCC-4175-A390-07E4704B28DA}" srcOrd="1" destOrd="0" presId="urn:microsoft.com/office/officeart/2024/3/layout/hArchList1"/>
    <dgm:cxn modelId="{7361148F-ADCD-4224-A0B5-C37BF931D0F2}" type="presParOf" srcId="{AEC22179-2176-42FB-8E83-33BE17C86350}" destId="{A055DDBB-6343-44E8-B029-490BC7D46819}" srcOrd="3" destOrd="0" presId="urn:microsoft.com/office/officeart/2024/3/layout/hArchList1"/>
    <dgm:cxn modelId="{07A5F11A-387C-4E6C-A9D3-8D7970DDE58C}" type="presParOf" srcId="{AEC22179-2176-42FB-8E83-33BE17C86350}" destId="{2C4DD670-C517-4E69-A72C-C631F1DA6B56}" srcOrd="4" destOrd="0" presId="urn:microsoft.com/office/officeart/2024/3/layout/hArchList1"/>
    <dgm:cxn modelId="{AA146F57-2B8C-45EF-A81E-74680D636CED}" type="presParOf" srcId="{2C4DD670-C517-4E69-A72C-C631F1DA6B56}" destId="{C6DECA2C-595C-4A45-9DFC-5EF49AE03EAF}" srcOrd="0" destOrd="0" presId="urn:microsoft.com/office/officeart/2024/3/layout/hArchList1"/>
    <dgm:cxn modelId="{865308E5-D7D6-409E-AAA0-1AFC6AC951F6}" type="presParOf" srcId="{2C4DD670-C517-4E69-A72C-C631F1DA6B56}" destId="{8A089F12-2184-4E08-A4E3-A6E2111877D6}"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CC4C0C-E33C-4C1D-92B4-AC3C0EA8143B}">
      <dsp:nvSpPr>
        <dsp:cNvPr id="0" name=""/>
        <dsp:cNvSpPr/>
      </dsp:nvSpPr>
      <dsp:spPr>
        <a:xfrm>
          <a:off x="0" y="0"/>
          <a:ext cx="1809729" cy="180972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31329" r="1920"/>
          <a:stretch/>
        </a:blipFill>
        <a:ln>
          <a:noFill/>
        </a:ln>
        <a:effectLst/>
      </dsp:spPr>
      <dsp:style>
        <a:lnRef idx="0">
          <a:scrgbClr r="0" g="0" b="0"/>
        </a:lnRef>
        <a:fillRef idx="3">
          <a:scrgbClr r="0" g="0" b="0"/>
        </a:fillRef>
        <a:effectRef idx="2">
          <a:scrgbClr r="0" g="0" b="0"/>
        </a:effectRef>
        <a:fontRef idx="minor">
          <a:schemeClr val="lt1"/>
        </a:fontRef>
      </dsp:style>
    </dsp:sp>
    <dsp:sp modelId="{71C45FA4-7AC9-4D2A-87D6-489734B73E63}">
      <dsp:nvSpPr>
        <dsp:cNvPr id="0" name=""/>
        <dsp:cNvSpPr/>
      </dsp:nvSpPr>
      <dsp:spPr>
        <a:xfrm>
          <a:off x="1989729" y="0"/>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Importance of Budgeting</a:t>
          </a:r>
        </a:p>
      </dsp:txBody>
      <dsp:txXfrm>
        <a:off x="1989729" y="0"/>
        <a:ext cx="4200050" cy="368353"/>
      </dsp:txXfrm>
    </dsp:sp>
    <dsp:sp modelId="{CD085F2F-2084-4EF6-8CD3-453D57733699}">
      <dsp:nvSpPr>
        <dsp:cNvPr id="0" name=""/>
        <dsp:cNvSpPr/>
      </dsp:nvSpPr>
      <dsp:spPr>
        <a:xfrm>
          <a:off x="1989729" y="368353"/>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Establishing a budget helps you manage expenses effectively and prioritize essential spending.</a:t>
          </a:r>
        </a:p>
      </dsp:txBody>
      <dsp:txXfrm>
        <a:off x="1989729" y="368353"/>
        <a:ext cx="4200050" cy="1441375"/>
      </dsp:txXfrm>
    </dsp:sp>
    <dsp:sp modelId="{084366B9-22B8-4689-ABA3-64A168C08CFC}">
      <dsp:nvSpPr>
        <dsp:cNvPr id="0" name=""/>
        <dsp:cNvSpPr/>
      </dsp:nvSpPr>
      <dsp:spPr>
        <a:xfrm>
          <a:off x="0" y="1954508"/>
          <a:ext cx="1809729" cy="180972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1125" r="22370" b="-7"/>
          <a:stretch/>
        </a:blipFill>
        <a:ln>
          <a:noFill/>
        </a:ln>
        <a:effectLst/>
      </dsp:spPr>
      <dsp:style>
        <a:lnRef idx="0">
          <a:scrgbClr r="0" g="0" b="0"/>
        </a:lnRef>
        <a:fillRef idx="3">
          <a:scrgbClr r="0" g="0" b="0"/>
        </a:fillRef>
        <a:effectRef idx="2">
          <a:scrgbClr r="0" g="0" b="0"/>
        </a:effectRef>
        <a:fontRef idx="minor">
          <a:schemeClr val="lt1"/>
        </a:fontRef>
      </dsp:style>
    </dsp:sp>
    <dsp:sp modelId="{F2177368-5B56-4685-95B8-316AB5B9CFA1}">
      <dsp:nvSpPr>
        <dsp:cNvPr id="0" name=""/>
        <dsp:cNvSpPr/>
      </dsp:nvSpPr>
      <dsp:spPr>
        <a:xfrm>
          <a:off x="1989729" y="1954508"/>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Track Your Expenses</a:t>
          </a:r>
        </a:p>
      </dsp:txBody>
      <dsp:txXfrm>
        <a:off x="1989729" y="1954508"/>
        <a:ext cx="4200050" cy="368353"/>
      </dsp:txXfrm>
    </dsp:sp>
    <dsp:sp modelId="{0FDEE3D5-18DB-4333-ADB5-660BAB4A8B09}">
      <dsp:nvSpPr>
        <dsp:cNvPr id="0" name=""/>
        <dsp:cNvSpPr/>
      </dsp:nvSpPr>
      <dsp:spPr>
        <a:xfrm>
          <a:off x="1989729" y="2322862"/>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Tracking all expenses throughout the planning process is crucial to staying within your budget.</a:t>
          </a:r>
        </a:p>
      </dsp:txBody>
      <dsp:txXfrm>
        <a:off x="1989729" y="2322862"/>
        <a:ext cx="4200050" cy="1441375"/>
      </dsp:txXfrm>
    </dsp:sp>
    <dsp:sp modelId="{E365B4D4-15D1-43A4-B260-C0B92EE274C2}">
      <dsp:nvSpPr>
        <dsp:cNvPr id="0" name=""/>
        <dsp:cNvSpPr/>
      </dsp:nvSpPr>
      <dsp:spPr>
        <a:xfrm>
          <a:off x="0" y="3909016"/>
          <a:ext cx="1809729" cy="180972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13696" r="12810" b="7"/>
          <a:stretch/>
        </a:blipFill>
        <a:ln>
          <a:noFill/>
        </a:ln>
        <a:effectLst/>
      </dsp:spPr>
      <dsp:style>
        <a:lnRef idx="0">
          <a:scrgbClr r="0" g="0" b="0"/>
        </a:lnRef>
        <a:fillRef idx="3">
          <a:scrgbClr r="0" g="0" b="0"/>
        </a:fillRef>
        <a:effectRef idx="2">
          <a:scrgbClr r="0" g="0" b="0"/>
        </a:effectRef>
        <a:fontRef idx="minor">
          <a:schemeClr val="lt1"/>
        </a:fontRef>
      </dsp:style>
    </dsp:sp>
    <dsp:sp modelId="{9C7B1FC7-822A-413D-82F2-8CE2F12C598D}">
      <dsp:nvSpPr>
        <dsp:cNvPr id="0" name=""/>
        <dsp:cNvSpPr/>
      </dsp:nvSpPr>
      <dsp:spPr>
        <a:xfrm>
          <a:off x="1989729" y="3909016"/>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Prioritize Spending</a:t>
          </a:r>
        </a:p>
      </dsp:txBody>
      <dsp:txXfrm>
        <a:off x="1989729" y="3909016"/>
        <a:ext cx="4200050" cy="368353"/>
      </dsp:txXfrm>
    </dsp:sp>
    <dsp:sp modelId="{0139D54C-5045-4B76-8477-A52880F8BAD2}">
      <dsp:nvSpPr>
        <dsp:cNvPr id="0" name=""/>
        <dsp:cNvSpPr/>
      </dsp:nvSpPr>
      <dsp:spPr>
        <a:xfrm>
          <a:off x="1989729" y="4277370"/>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Focus on essential elements like food, drinks, and entertainment to make informed spending decisions.</a:t>
          </a:r>
        </a:p>
      </dsp:txBody>
      <dsp:txXfrm>
        <a:off x="1989729" y="4277370"/>
        <a:ext cx="4200050" cy="14413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47A124-0C00-41C9-82BA-394C4A3B4D7C}">
      <dsp:nvSpPr>
        <dsp:cNvPr id="0" name=""/>
        <dsp:cNvSpPr/>
      </dsp:nvSpPr>
      <dsp:spPr>
        <a:xfrm>
          <a:off x="0" y="0"/>
          <a:ext cx="1809729" cy="180972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17751" r="25997" b="-3"/>
          <a:stretch/>
        </a:blipFill>
        <a:ln>
          <a:noFill/>
        </a:ln>
        <a:effectLst/>
      </dsp:spPr>
      <dsp:style>
        <a:lnRef idx="0">
          <a:scrgbClr r="0" g="0" b="0"/>
        </a:lnRef>
        <a:fillRef idx="3">
          <a:scrgbClr r="0" g="0" b="0"/>
        </a:fillRef>
        <a:effectRef idx="2">
          <a:scrgbClr r="0" g="0" b="0"/>
        </a:effectRef>
        <a:fontRef idx="minor">
          <a:schemeClr val="lt1"/>
        </a:fontRef>
      </dsp:style>
    </dsp:sp>
    <dsp:sp modelId="{E0A2438D-C830-4F3F-80BF-CB346619031F}">
      <dsp:nvSpPr>
        <dsp:cNvPr id="0" name=""/>
        <dsp:cNvSpPr/>
      </dsp:nvSpPr>
      <dsp:spPr>
        <a:xfrm>
          <a:off x="1989729" y="0"/>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Time of Day Consideration</a:t>
          </a:r>
        </a:p>
      </dsp:txBody>
      <dsp:txXfrm>
        <a:off x="1989729" y="0"/>
        <a:ext cx="4200050" cy="368353"/>
      </dsp:txXfrm>
    </dsp:sp>
    <dsp:sp modelId="{AB6A1802-D76C-4B1B-84D4-0BE7A1995094}">
      <dsp:nvSpPr>
        <dsp:cNvPr id="0" name=""/>
        <dsp:cNvSpPr/>
      </dsp:nvSpPr>
      <dsp:spPr>
        <a:xfrm>
          <a:off x="1989729" y="368353"/>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When planning your menu, consider the time of day to match the meal with appropriate options.</a:t>
          </a:r>
        </a:p>
      </dsp:txBody>
      <dsp:txXfrm>
        <a:off x="1989729" y="368353"/>
        <a:ext cx="4200050" cy="1441375"/>
      </dsp:txXfrm>
    </dsp:sp>
    <dsp:sp modelId="{4476074A-891A-4FF8-A5E1-801177441647}">
      <dsp:nvSpPr>
        <dsp:cNvPr id="0" name=""/>
        <dsp:cNvSpPr/>
      </dsp:nvSpPr>
      <dsp:spPr>
        <a:xfrm>
          <a:off x="0" y="1954508"/>
          <a:ext cx="1809729" cy="180972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24381" r="33117" b="-4"/>
          <a:stretch/>
        </a:blipFill>
        <a:ln>
          <a:noFill/>
        </a:ln>
        <a:effectLst/>
      </dsp:spPr>
      <dsp:style>
        <a:lnRef idx="0">
          <a:scrgbClr r="0" g="0" b="0"/>
        </a:lnRef>
        <a:fillRef idx="3">
          <a:scrgbClr r="0" g="0" b="0"/>
        </a:fillRef>
        <a:effectRef idx="2">
          <a:scrgbClr r="0" g="0" b="0"/>
        </a:effectRef>
        <a:fontRef idx="minor">
          <a:schemeClr val="lt1"/>
        </a:fontRef>
      </dsp:style>
    </dsp:sp>
    <dsp:sp modelId="{D272A69B-8365-4C94-86AB-883C89E4EEAF}">
      <dsp:nvSpPr>
        <dsp:cNvPr id="0" name=""/>
        <dsp:cNvSpPr/>
      </dsp:nvSpPr>
      <dsp:spPr>
        <a:xfrm>
          <a:off x="1989729" y="1954508"/>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Theme Relevance</a:t>
          </a:r>
        </a:p>
      </dsp:txBody>
      <dsp:txXfrm>
        <a:off x="1989729" y="1954508"/>
        <a:ext cx="4200050" cy="368353"/>
      </dsp:txXfrm>
    </dsp:sp>
    <dsp:sp modelId="{BABF8A70-8CA2-4EFA-8FA4-F6F5CD2E1EB3}">
      <dsp:nvSpPr>
        <dsp:cNvPr id="0" name=""/>
        <dsp:cNvSpPr/>
      </dsp:nvSpPr>
      <dsp:spPr>
        <a:xfrm>
          <a:off x="1989729" y="2322862"/>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Ensure that your menu aligns with the overall theme of the event for a cohesive experience.</a:t>
          </a:r>
        </a:p>
      </dsp:txBody>
      <dsp:txXfrm>
        <a:off x="1989729" y="2322862"/>
        <a:ext cx="4200050" cy="1441375"/>
      </dsp:txXfrm>
    </dsp:sp>
    <dsp:sp modelId="{F045FCDB-9523-4DC1-BC8D-A040E16CADA2}">
      <dsp:nvSpPr>
        <dsp:cNvPr id="0" name=""/>
        <dsp:cNvSpPr/>
      </dsp:nvSpPr>
      <dsp:spPr>
        <a:xfrm>
          <a:off x="0" y="3909016"/>
          <a:ext cx="1809729" cy="180972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12360" r="20889"/>
          <a:stretch/>
        </a:blipFill>
        <a:ln>
          <a:noFill/>
        </a:ln>
        <a:effectLst/>
      </dsp:spPr>
      <dsp:style>
        <a:lnRef idx="0">
          <a:scrgbClr r="0" g="0" b="0"/>
        </a:lnRef>
        <a:fillRef idx="3">
          <a:scrgbClr r="0" g="0" b="0"/>
        </a:fillRef>
        <a:effectRef idx="2">
          <a:scrgbClr r="0" g="0" b="0"/>
        </a:effectRef>
        <a:fontRef idx="minor">
          <a:schemeClr val="lt1"/>
        </a:fontRef>
      </dsp:style>
    </dsp:sp>
    <dsp:sp modelId="{3DAEFDF7-BF68-486A-B474-584748AF07EF}">
      <dsp:nvSpPr>
        <dsp:cNvPr id="0" name=""/>
        <dsp:cNvSpPr/>
      </dsp:nvSpPr>
      <dsp:spPr>
        <a:xfrm>
          <a:off x="1989729" y="3909016"/>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Variety and Balance</a:t>
          </a:r>
        </a:p>
      </dsp:txBody>
      <dsp:txXfrm>
        <a:off x="1989729" y="3909016"/>
        <a:ext cx="4200050" cy="368353"/>
      </dsp:txXfrm>
    </dsp:sp>
    <dsp:sp modelId="{67DEE566-0FC8-484B-8858-E41FF543CC6C}">
      <dsp:nvSpPr>
        <dsp:cNvPr id="0" name=""/>
        <dsp:cNvSpPr/>
      </dsp:nvSpPr>
      <dsp:spPr>
        <a:xfrm>
          <a:off x="1989729" y="4277370"/>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Offer a wide variety of options to cater to different tastes and ensure a balanced spread.</a:t>
          </a:r>
        </a:p>
      </dsp:txBody>
      <dsp:txXfrm>
        <a:off x="1989729" y="4277370"/>
        <a:ext cx="4200050" cy="14413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A4246-C8F2-42B5-A9A6-15379BAD92CF}">
      <dsp:nvSpPr>
        <dsp:cNvPr id="0" name=""/>
        <dsp:cNvSpPr/>
      </dsp:nvSpPr>
      <dsp:spPr>
        <a:xfrm>
          <a:off x="0" y="0"/>
          <a:ext cx="3403282" cy="35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Thoughtful Planning</a:t>
          </a:r>
        </a:p>
      </dsp:txBody>
      <dsp:txXfrm>
        <a:off x="0" y="0"/>
        <a:ext cx="3403282" cy="355310"/>
      </dsp:txXfrm>
    </dsp:sp>
    <dsp:sp modelId="{E9414217-6F63-42E3-AD6C-67E2073C1870}">
      <dsp:nvSpPr>
        <dsp:cNvPr id="0" name=""/>
        <dsp:cNvSpPr/>
      </dsp:nvSpPr>
      <dsp:spPr>
        <a:xfrm>
          <a:off x="0" y="355310"/>
          <a:ext cx="3403282" cy="2132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Successful parties begin with careful planning that considers guest preferences and logistics for a seamless experience.</a:t>
          </a:r>
        </a:p>
      </dsp:txBody>
      <dsp:txXfrm>
        <a:off x="0" y="355310"/>
        <a:ext cx="3403282" cy="2132893"/>
      </dsp:txXfrm>
    </dsp:sp>
    <dsp:sp modelId="{ECB7C168-9929-4F8B-9DCE-C18EFE3536E4}">
      <dsp:nvSpPr>
        <dsp:cNvPr id="0" name=""/>
        <dsp:cNvSpPr/>
      </dsp:nvSpPr>
      <dsp:spPr>
        <a:xfrm>
          <a:off x="3743610" y="0"/>
          <a:ext cx="3403282" cy="35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Attention to Detail</a:t>
          </a:r>
        </a:p>
      </dsp:txBody>
      <dsp:txXfrm>
        <a:off x="3743610" y="0"/>
        <a:ext cx="3403282" cy="355310"/>
      </dsp:txXfrm>
    </dsp:sp>
    <dsp:sp modelId="{A5AD1E98-2BCC-4175-A390-07E4704B28DA}">
      <dsp:nvSpPr>
        <dsp:cNvPr id="0" name=""/>
        <dsp:cNvSpPr/>
      </dsp:nvSpPr>
      <dsp:spPr>
        <a:xfrm>
          <a:off x="3743610" y="355310"/>
          <a:ext cx="3403282" cy="2132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Small details, from decorations to seating arrangements, can significantly enhance the atmosphere and enjoyment of the party.</a:t>
          </a:r>
        </a:p>
      </dsp:txBody>
      <dsp:txXfrm>
        <a:off x="3743610" y="355310"/>
        <a:ext cx="3403282" cy="2132893"/>
      </dsp:txXfrm>
    </dsp:sp>
    <dsp:sp modelId="{C6DECA2C-595C-4A45-9DFC-5EF49AE03EAF}">
      <dsp:nvSpPr>
        <dsp:cNvPr id="0" name=""/>
        <dsp:cNvSpPr/>
      </dsp:nvSpPr>
      <dsp:spPr>
        <a:xfrm>
          <a:off x="7487221" y="0"/>
          <a:ext cx="3403282" cy="35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Unforgettable Experiences</a:t>
          </a:r>
        </a:p>
      </dsp:txBody>
      <dsp:txXfrm>
        <a:off x="7487221" y="0"/>
        <a:ext cx="3403282" cy="355310"/>
      </dsp:txXfrm>
    </dsp:sp>
    <dsp:sp modelId="{8A089F12-2184-4E08-A4E3-A6E2111877D6}">
      <dsp:nvSpPr>
        <dsp:cNvPr id="0" name=""/>
        <dsp:cNvSpPr/>
      </dsp:nvSpPr>
      <dsp:spPr>
        <a:xfrm>
          <a:off x="7487221" y="355310"/>
          <a:ext cx="3403282" cy="2132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Creating memorable moments through engaging activities and thoughtful gestures ensures guests leave with lasting impressions.</a:t>
          </a:r>
        </a:p>
      </dsp:txBody>
      <dsp:txXfrm>
        <a:off x="7487221" y="355310"/>
        <a:ext cx="3403282" cy="2132893"/>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63C6A0-6D8B-41B9-BE5D-01C582D449C4}"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4D6D40-E861-43FC-8942-A17F0A420CC4}" type="slidenum">
              <a:rPr lang="en-US" smtClean="0"/>
              <a:t>‹#›</a:t>
            </a:fld>
            <a:endParaRPr lang="en-US"/>
          </a:p>
        </p:txBody>
      </p:sp>
    </p:spTree>
    <p:extLst>
      <p:ext uri="{BB962C8B-B14F-4D97-AF65-F5344CB8AC3E}">
        <p14:creationId xmlns:p14="http://schemas.microsoft.com/office/powerpoint/2010/main" val="521424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Hosting a successful party involves careful planning and creativity. In this presentation, we will cover essential tips for creating memorable experiences, from the initial planning stages to ensuring your guests have a fantastic time.
</a:t>
            </a:r>
          </a:p>
        </p:txBody>
      </p:sp>
      <p:sp>
        <p:nvSpPr>
          <p:cNvPr id="4" name="Slide Number Placeholder 3"/>
          <p:cNvSpPr>
            <a:spLocks noGrp="1"/>
          </p:cNvSpPr>
          <p:nvPr>
            <p:ph type="sldNum" sz="quarter" idx="5"/>
          </p:nvPr>
        </p:nvSpPr>
        <p:spPr/>
        <p:txBody>
          <a:bodyPr/>
          <a:lstStyle/>
          <a:p>
            <a:fld id="{9C442260-49C9-4EE2-B493-522D04F01FAB}" type="slidenum">
              <a:rPr lang="en-US" smtClean="0"/>
              <a:t>1</a:t>
            </a:fld>
            <a:endParaRPr lang="en-US"/>
          </a:p>
        </p:txBody>
      </p:sp>
    </p:spTree>
    <p:extLst>
      <p:ext uri="{BB962C8B-B14F-4D97-AF65-F5344CB8AC3E}">
        <p14:creationId xmlns:p14="http://schemas.microsoft.com/office/powerpoint/2010/main" val="1515969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Keeping track of RSVPs is essential for planning food and seating arrangements. Follow up with guests who haven't responded to ensure you have an accurate headcount.</a:t>
            </a:r>
          </a:p>
        </p:txBody>
      </p:sp>
      <p:sp>
        <p:nvSpPr>
          <p:cNvPr id="4" name="Slide Number Placeholder 3"/>
          <p:cNvSpPr>
            <a:spLocks noGrp="1"/>
          </p:cNvSpPr>
          <p:nvPr>
            <p:ph type="sldNum" sz="quarter" idx="5"/>
          </p:nvPr>
        </p:nvSpPr>
        <p:spPr/>
        <p:txBody>
          <a:bodyPr/>
          <a:lstStyle/>
          <a:p>
            <a:fld id="{9C442260-49C9-4EE2-B493-522D04F01FAB}" type="slidenum">
              <a:rPr lang="en-US" smtClean="0"/>
              <a:t>10</a:t>
            </a:fld>
            <a:endParaRPr lang="en-US"/>
          </a:p>
        </p:txBody>
      </p:sp>
    </p:spTree>
    <p:extLst>
      <p:ext uri="{BB962C8B-B14F-4D97-AF65-F5344CB8AC3E}">
        <p14:creationId xmlns:p14="http://schemas.microsoft.com/office/powerpoint/2010/main" val="3329862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right decorations and ambiance can transform your space and set the mood. Consider the theme and ensure that every element enhances the overall experience.</a:t>
            </a:r>
          </a:p>
        </p:txBody>
      </p:sp>
      <p:sp>
        <p:nvSpPr>
          <p:cNvPr id="4" name="Slide Number Placeholder 3"/>
          <p:cNvSpPr>
            <a:spLocks noGrp="1"/>
          </p:cNvSpPr>
          <p:nvPr>
            <p:ph type="sldNum" sz="quarter" idx="5"/>
          </p:nvPr>
        </p:nvSpPr>
        <p:spPr/>
        <p:txBody>
          <a:bodyPr/>
          <a:lstStyle/>
          <a:p>
            <a:fld id="{9C442260-49C9-4EE2-B493-522D04F01FAB}" type="slidenum">
              <a:rPr lang="en-US" smtClean="0"/>
              <a:t>11</a:t>
            </a:fld>
            <a:endParaRPr lang="en-US"/>
          </a:p>
        </p:txBody>
      </p:sp>
    </p:spTree>
    <p:extLst>
      <p:ext uri="{BB962C8B-B14F-4D97-AF65-F5344CB8AC3E}">
        <p14:creationId xmlns:p14="http://schemas.microsoft.com/office/powerpoint/2010/main" val="3526965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choosing decorations, think about how they complement your theme. Use items like table centerpieces, streamers, and banners to create an inviting atmosphere.</a:t>
            </a:r>
          </a:p>
        </p:txBody>
      </p:sp>
      <p:sp>
        <p:nvSpPr>
          <p:cNvPr id="4" name="Slide Number Placeholder 3"/>
          <p:cNvSpPr>
            <a:spLocks noGrp="1"/>
          </p:cNvSpPr>
          <p:nvPr>
            <p:ph type="sldNum" sz="quarter" idx="5"/>
          </p:nvPr>
        </p:nvSpPr>
        <p:spPr/>
        <p:txBody>
          <a:bodyPr/>
          <a:lstStyle/>
          <a:p>
            <a:fld id="{9C442260-49C9-4EE2-B493-522D04F01FAB}" type="slidenum">
              <a:rPr lang="en-US" smtClean="0"/>
              <a:t>12</a:t>
            </a:fld>
            <a:endParaRPr lang="en-US"/>
          </a:p>
        </p:txBody>
      </p:sp>
    </p:spTree>
    <p:extLst>
      <p:ext uri="{BB962C8B-B14F-4D97-AF65-F5344CB8AC3E}">
        <p14:creationId xmlns:p14="http://schemas.microsoft.com/office/powerpoint/2010/main" val="3595144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Lighting and music play a vital role in creating ambiance. Use soft lighting for intimate settings or bright lights for energetic parties. Choose a playlist that matches the theme and vibe of your event.</a:t>
            </a:r>
          </a:p>
        </p:txBody>
      </p:sp>
      <p:sp>
        <p:nvSpPr>
          <p:cNvPr id="4" name="Slide Number Placeholder 3"/>
          <p:cNvSpPr>
            <a:spLocks noGrp="1"/>
          </p:cNvSpPr>
          <p:nvPr>
            <p:ph type="sldNum" sz="quarter" idx="5"/>
          </p:nvPr>
        </p:nvSpPr>
        <p:spPr/>
        <p:txBody>
          <a:bodyPr/>
          <a:lstStyle/>
          <a:p>
            <a:fld id="{9C442260-49C9-4EE2-B493-522D04F01FAB}" type="slidenum">
              <a:rPr lang="en-US" smtClean="0"/>
              <a:t>13</a:t>
            </a:fld>
            <a:endParaRPr lang="en-US"/>
          </a:p>
        </p:txBody>
      </p:sp>
    </p:spTree>
    <p:extLst>
      <p:ext uri="{BB962C8B-B14F-4D97-AF65-F5344CB8AC3E}">
        <p14:creationId xmlns:p14="http://schemas.microsoft.com/office/powerpoint/2010/main" val="2700455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Arrange furniture and decorations to facilitate movement and conversation among guests. Ensure there are designated areas for dining, dancing, and relaxing.</a:t>
            </a:r>
          </a:p>
        </p:txBody>
      </p:sp>
      <p:sp>
        <p:nvSpPr>
          <p:cNvPr id="4" name="Slide Number Placeholder 3"/>
          <p:cNvSpPr>
            <a:spLocks noGrp="1"/>
          </p:cNvSpPr>
          <p:nvPr>
            <p:ph type="sldNum" sz="quarter" idx="5"/>
          </p:nvPr>
        </p:nvSpPr>
        <p:spPr/>
        <p:txBody>
          <a:bodyPr/>
          <a:lstStyle/>
          <a:p>
            <a:fld id="{9C442260-49C9-4EE2-B493-522D04F01FAB}" type="slidenum">
              <a:rPr lang="en-US" smtClean="0"/>
              <a:t>14</a:t>
            </a:fld>
            <a:endParaRPr lang="en-US"/>
          </a:p>
        </p:txBody>
      </p:sp>
    </p:spTree>
    <p:extLst>
      <p:ext uri="{BB962C8B-B14F-4D97-AF65-F5344CB8AC3E}">
        <p14:creationId xmlns:p14="http://schemas.microsoft.com/office/powerpoint/2010/main" val="2455078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Food and beverages are central to any successful party. Planning and catering options should align with your guests' preferences and dietary needs.</a:t>
            </a:r>
          </a:p>
        </p:txBody>
      </p:sp>
      <p:sp>
        <p:nvSpPr>
          <p:cNvPr id="4" name="Slide Number Placeholder 3"/>
          <p:cNvSpPr>
            <a:spLocks noGrp="1"/>
          </p:cNvSpPr>
          <p:nvPr>
            <p:ph type="sldNum" sz="quarter" idx="5"/>
          </p:nvPr>
        </p:nvSpPr>
        <p:spPr/>
        <p:txBody>
          <a:bodyPr/>
          <a:lstStyle/>
          <a:p>
            <a:fld id="{9C442260-49C9-4EE2-B493-522D04F01FAB}" type="slidenum">
              <a:rPr lang="en-US" smtClean="0"/>
              <a:t>15</a:t>
            </a:fld>
            <a:endParaRPr lang="en-US"/>
          </a:p>
        </p:txBody>
      </p:sp>
    </p:spTree>
    <p:extLst>
      <p:ext uri="{BB962C8B-B14F-4D97-AF65-F5344CB8AC3E}">
        <p14:creationId xmlns:p14="http://schemas.microsoft.com/office/powerpoint/2010/main" val="231262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Consider the time of day and theme when planning your menu. Offer a variety of options to cater to different tastes and create a balanced spread.</a:t>
            </a:r>
          </a:p>
        </p:txBody>
      </p:sp>
      <p:sp>
        <p:nvSpPr>
          <p:cNvPr id="4" name="Slide Number Placeholder 3"/>
          <p:cNvSpPr>
            <a:spLocks noGrp="1"/>
          </p:cNvSpPr>
          <p:nvPr>
            <p:ph type="sldNum" sz="quarter" idx="5"/>
          </p:nvPr>
        </p:nvSpPr>
        <p:spPr/>
        <p:txBody>
          <a:bodyPr/>
          <a:lstStyle/>
          <a:p>
            <a:fld id="{9C442260-49C9-4EE2-B493-522D04F01FAB}" type="slidenum">
              <a:rPr lang="en-US" smtClean="0"/>
              <a:t>16</a:t>
            </a:fld>
            <a:endParaRPr lang="en-US"/>
          </a:p>
        </p:txBody>
      </p:sp>
    </p:spTree>
    <p:extLst>
      <p:ext uri="{BB962C8B-B14F-4D97-AF65-F5344CB8AC3E}">
        <p14:creationId xmlns:p14="http://schemas.microsoft.com/office/powerpoint/2010/main" val="2629547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Decide whether to hire catering services or prepare food on your own. Catering can save time, while homemade options often add a personal touch to the event.</a:t>
            </a:r>
          </a:p>
        </p:txBody>
      </p:sp>
      <p:sp>
        <p:nvSpPr>
          <p:cNvPr id="4" name="Slide Number Placeholder 3"/>
          <p:cNvSpPr>
            <a:spLocks noGrp="1"/>
          </p:cNvSpPr>
          <p:nvPr>
            <p:ph type="sldNum" sz="quarter" idx="5"/>
          </p:nvPr>
        </p:nvSpPr>
        <p:spPr/>
        <p:txBody>
          <a:bodyPr/>
          <a:lstStyle/>
          <a:p>
            <a:fld id="{9C442260-49C9-4EE2-B493-522D04F01FAB}" type="slidenum">
              <a:rPr lang="en-US" smtClean="0"/>
              <a:t>17</a:t>
            </a:fld>
            <a:endParaRPr lang="en-US"/>
          </a:p>
        </p:txBody>
      </p:sp>
    </p:spTree>
    <p:extLst>
      <p:ext uri="{BB962C8B-B14F-4D97-AF65-F5344CB8AC3E}">
        <p14:creationId xmlns:p14="http://schemas.microsoft.com/office/powerpoint/2010/main" val="84683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 mindful of your guests’ dietary restrictions by offering inclusive menu options. Consider vegetarian, vegan, gluten-free, and allergy-friendly choices to ensure everyone can enjoy the food.</a:t>
            </a:r>
          </a:p>
        </p:txBody>
      </p:sp>
      <p:sp>
        <p:nvSpPr>
          <p:cNvPr id="4" name="Slide Number Placeholder 3"/>
          <p:cNvSpPr>
            <a:spLocks noGrp="1"/>
          </p:cNvSpPr>
          <p:nvPr>
            <p:ph type="sldNum" sz="quarter" idx="5"/>
          </p:nvPr>
        </p:nvSpPr>
        <p:spPr/>
        <p:txBody>
          <a:bodyPr/>
          <a:lstStyle/>
          <a:p>
            <a:fld id="{9C442260-49C9-4EE2-B493-522D04F01FAB}" type="slidenum">
              <a:rPr lang="en-US" smtClean="0"/>
              <a:t>18</a:t>
            </a:fld>
            <a:endParaRPr lang="en-US"/>
          </a:p>
        </p:txBody>
      </p:sp>
    </p:spTree>
    <p:extLst>
      <p:ext uri="{BB962C8B-B14F-4D97-AF65-F5344CB8AC3E}">
        <p14:creationId xmlns:p14="http://schemas.microsoft.com/office/powerpoint/2010/main" val="3103249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Engaging activities keep the energy alive at your party and provide entertainment for guests. Choose options that align with the theme and the interests of your crowd.</a:t>
            </a:r>
          </a:p>
        </p:txBody>
      </p:sp>
      <p:sp>
        <p:nvSpPr>
          <p:cNvPr id="4" name="Slide Number Placeholder 3"/>
          <p:cNvSpPr>
            <a:spLocks noGrp="1"/>
          </p:cNvSpPr>
          <p:nvPr>
            <p:ph type="sldNum" sz="quarter" idx="5"/>
          </p:nvPr>
        </p:nvSpPr>
        <p:spPr/>
        <p:txBody>
          <a:bodyPr/>
          <a:lstStyle/>
          <a:p>
            <a:fld id="{9C442260-49C9-4EE2-B493-522D04F01FAB}" type="slidenum">
              <a:rPr lang="en-US" smtClean="0"/>
              <a:t>19</a:t>
            </a:fld>
            <a:endParaRPr lang="en-US"/>
          </a:p>
        </p:txBody>
      </p:sp>
    </p:spTree>
    <p:extLst>
      <p:ext uri="{BB962C8B-B14F-4D97-AF65-F5344CB8AC3E}">
        <p14:creationId xmlns:p14="http://schemas.microsoft.com/office/powerpoint/2010/main" val="3148268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begin with the key elements of planning and preparation for your party. Following that, we will discuss invitations and communication, focusing on effective ways to reach your guests. Next, we'll explore decorations and ambiance, then dive into food and beverages. Lastly, we will cover entertainment and hospitality to ensure your event is a success.</a:t>
            </a:r>
          </a:p>
        </p:txBody>
      </p:sp>
      <p:sp>
        <p:nvSpPr>
          <p:cNvPr id="4" name="Slide Number Placeholder 3"/>
          <p:cNvSpPr>
            <a:spLocks noGrp="1"/>
          </p:cNvSpPr>
          <p:nvPr>
            <p:ph type="sldNum" sz="quarter" idx="5"/>
          </p:nvPr>
        </p:nvSpPr>
        <p:spPr/>
        <p:txBody>
          <a:bodyPr/>
          <a:lstStyle/>
          <a:p>
            <a:fld id="{9C442260-49C9-4EE2-B493-522D04F01FAB}" type="slidenum">
              <a:rPr lang="en-US" smtClean="0"/>
              <a:t>2</a:t>
            </a:fld>
            <a:endParaRPr lang="en-US"/>
          </a:p>
        </p:txBody>
      </p:sp>
    </p:spTree>
    <p:extLst>
      <p:ext uri="{BB962C8B-B14F-4D97-AF65-F5344CB8AC3E}">
        <p14:creationId xmlns:p14="http://schemas.microsoft.com/office/powerpoint/2010/main" val="914606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Select games and activities that encourage interaction and participation. Fun icebreakers or team games can help guests mingle and foster connections.</a:t>
            </a:r>
          </a:p>
        </p:txBody>
      </p:sp>
      <p:sp>
        <p:nvSpPr>
          <p:cNvPr id="4" name="Slide Number Placeholder 3"/>
          <p:cNvSpPr>
            <a:spLocks noGrp="1"/>
          </p:cNvSpPr>
          <p:nvPr>
            <p:ph type="sldNum" sz="quarter" idx="5"/>
          </p:nvPr>
        </p:nvSpPr>
        <p:spPr/>
        <p:txBody>
          <a:bodyPr/>
          <a:lstStyle/>
          <a:p>
            <a:fld id="{9C442260-49C9-4EE2-B493-522D04F01FAB}" type="slidenum">
              <a:rPr lang="en-US" smtClean="0"/>
              <a:t>20</a:t>
            </a:fld>
            <a:endParaRPr lang="en-US"/>
          </a:p>
        </p:txBody>
      </p:sp>
    </p:spTree>
    <p:extLst>
      <p:ext uri="{BB962C8B-B14F-4D97-AF65-F5344CB8AC3E}">
        <p14:creationId xmlns:p14="http://schemas.microsoft.com/office/powerpoint/2010/main" val="2839138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Consider hiring entertainers, such as DJs or live musicians, to elevate the experience. Ensure the style of entertainment matches the mood you wish to create.</a:t>
            </a:r>
          </a:p>
        </p:txBody>
      </p:sp>
      <p:sp>
        <p:nvSpPr>
          <p:cNvPr id="4" name="Slide Number Placeholder 3"/>
          <p:cNvSpPr>
            <a:spLocks noGrp="1"/>
          </p:cNvSpPr>
          <p:nvPr>
            <p:ph type="sldNum" sz="quarter" idx="5"/>
          </p:nvPr>
        </p:nvSpPr>
        <p:spPr/>
        <p:txBody>
          <a:bodyPr/>
          <a:lstStyle/>
          <a:p>
            <a:fld id="{9C442260-49C9-4EE2-B493-522D04F01FAB}" type="slidenum">
              <a:rPr lang="en-US" smtClean="0"/>
              <a:t>21</a:t>
            </a:fld>
            <a:endParaRPr lang="en-US"/>
          </a:p>
        </p:txBody>
      </p:sp>
    </p:spTree>
    <p:extLst>
      <p:ext uri="{BB962C8B-B14F-4D97-AF65-F5344CB8AC3E}">
        <p14:creationId xmlns:p14="http://schemas.microsoft.com/office/powerpoint/2010/main" val="4240707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Organize the flow of the event with a balanced schedule that allows for food, games, and relaxation. Flexibility is key to adapting to guests’ preferences.</a:t>
            </a:r>
          </a:p>
        </p:txBody>
      </p:sp>
      <p:sp>
        <p:nvSpPr>
          <p:cNvPr id="4" name="Slide Number Placeholder 3"/>
          <p:cNvSpPr>
            <a:spLocks noGrp="1"/>
          </p:cNvSpPr>
          <p:nvPr>
            <p:ph type="sldNum" sz="quarter" idx="5"/>
          </p:nvPr>
        </p:nvSpPr>
        <p:spPr/>
        <p:txBody>
          <a:bodyPr/>
          <a:lstStyle/>
          <a:p>
            <a:fld id="{9C442260-49C9-4EE2-B493-522D04F01FAB}" type="slidenum">
              <a:rPr lang="en-US" smtClean="0"/>
              <a:t>22</a:t>
            </a:fld>
            <a:endParaRPr lang="en-US"/>
          </a:p>
        </p:txBody>
      </p:sp>
    </p:spTree>
    <p:extLst>
      <p:ext uri="{BB962C8B-B14F-4D97-AF65-F5344CB8AC3E}">
        <p14:creationId xmlns:p14="http://schemas.microsoft.com/office/powerpoint/2010/main" val="2245072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host, your role is to ensure that everyone feels welcomed and comfortable. Being attentive to your guests' needs contributes to their overall enjoyment.</a:t>
            </a:r>
          </a:p>
        </p:txBody>
      </p:sp>
      <p:sp>
        <p:nvSpPr>
          <p:cNvPr id="4" name="Slide Number Placeholder 3"/>
          <p:cNvSpPr>
            <a:spLocks noGrp="1"/>
          </p:cNvSpPr>
          <p:nvPr>
            <p:ph type="sldNum" sz="quarter" idx="5"/>
          </p:nvPr>
        </p:nvSpPr>
        <p:spPr/>
        <p:txBody>
          <a:bodyPr/>
          <a:lstStyle/>
          <a:p>
            <a:fld id="{9C442260-49C9-4EE2-B493-522D04F01FAB}" type="slidenum">
              <a:rPr lang="en-US" smtClean="0"/>
              <a:t>23</a:t>
            </a:fld>
            <a:endParaRPr lang="en-US"/>
          </a:p>
        </p:txBody>
      </p:sp>
    </p:spTree>
    <p:extLst>
      <p:ext uri="{BB962C8B-B14F-4D97-AF65-F5344CB8AC3E}">
        <p14:creationId xmlns:p14="http://schemas.microsoft.com/office/powerpoint/2010/main" val="725589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Greet guests warmly upon arrival and introduce them to others. This helps create a friendly atmosphere and encourages conversations among attendees.</a:t>
            </a:r>
          </a:p>
        </p:txBody>
      </p:sp>
      <p:sp>
        <p:nvSpPr>
          <p:cNvPr id="4" name="Slide Number Placeholder 3"/>
          <p:cNvSpPr>
            <a:spLocks noGrp="1"/>
          </p:cNvSpPr>
          <p:nvPr>
            <p:ph type="sldNum" sz="quarter" idx="5"/>
          </p:nvPr>
        </p:nvSpPr>
        <p:spPr/>
        <p:txBody>
          <a:bodyPr/>
          <a:lstStyle/>
          <a:p>
            <a:fld id="{9C442260-49C9-4EE2-B493-522D04F01FAB}" type="slidenum">
              <a:rPr lang="en-US" smtClean="0"/>
              <a:t>24</a:t>
            </a:fld>
            <a:endParaRPr lang="en-US"/>
          </a:p>
        </p:txBody>
      </p:sp>
    </p:spTree>
    <p:extLst>
      <p:ext uri="{BB962C8B-B14F-4D97-AF65-F5344CB8AC3E}">
        <p14:creationId xmlns:p14="http://schemas.microsoft.com/office/powerpoint/2010/main" val="1359139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Pay attention to guest comfort by providing adequate seating and refreshments. Ensure safety by managing any potential hazards in the party space.</a:t>
            </a:r>
          </a:p>
        </p:txBody>
      </p:sp>
      <p:sp>
        <p:nvSpPr>
          <p:cNvPr id="4" name="Slide Number Placeholder 3"/>
          <p:cNvSpPr>
            <a:spLocks noGrp="1"/>
          </p:cNvSpPr>
          <p:nvPr>
            <p:ph type="sldNum" sz="quarter" idx="5"/>
          </p:nvPr>
        </p:nvSpPr>
        <p:spPr/>
        <p:txBody>
          <a:bodyPr/>
          <a:lstStyle/>
          <a:p>
            <a:fld id="{9C442260-49C9-4EE2-B493-522D04F01FAB}" type="slidenum">
              <a:rPr lang="en-US" smtClean="0"/>
              <a:t>25</a:t>
            </a:fld>
            <a:endParaRPr lang="en-US"/>
          </a:p>
        </p:txBody>
      </p:sp>
    </p:spTree>
    <p:extLst>
      <p:ext uri="{BB962C8B-B14F-4D97-AF65-F5344CB8AC3E}">
        <p14:creationId xmlns:p14="http://schemas.microsoft.com/office/powerpoint/2010/main" val="2845707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 prepared for unexpected events, such as bad weather or last-minute changes. Stay calm and adaptable, and address any issues discreetly to maintain a positive atmosphere.</a:t>
            </a:r>
          </a:p>
        </p:txBody>
      </p:sp>
      <p:sp>
        <p:nvSpPr>
          <p:cNvPr id="4" name="Slide Number Placeholder 3"/>
          <p:cNvSpPr>
            <a:spLocks noGrp="1"/>
          </p:cNvSpPr>
          <p:nvPr>
            <p:ph type="sldNum" sz="quarter" idx="5"/>
          </p:nvPr>
        </p:nvSpPr>
        <p:spPr/>
        <p:txBody>
          <a:bodyPr/>
          <a:lstStyle/>
          <a:p>
            <a:fld id="{9C442260-49C9-4EE2-B493-522D04F01FAB}" type="slidenum">
              <a:rPr lang="en-US" smtClean="0"/>
              <a:t>26</a:t>
            </a:fld>
            <a:endParaRPr lang="en-US"/>
          </a:p>
        </p:txBody>
      </p:sp>
    </p:spTree>
    <p:extLst>
      <p:ext uri="{BB962C8B-B14F-4D97-AF65-F5344CB8AC3E}">
        <p14:creationId xmlns:p14="http://schemas.microsoft.com/office/powerpoint/2010/main" val="1973052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Hosting a great party requires thoughtful planning and attention to detail. By focusing on these key areas, you can create unforgettable experiences that leave a lasting impression on your guests.</a:t>
            </a:r>
          </a:p>
        </p:txBody>
      </p:sp>
      <p:sp>
        <p:nvSpPr>
          <p:cNvPr id="4" name="Slide Number Placeholder 3"/>
          <p:cNvSpPr>
            <a:spLocks noGrp="1"/>
          </p:cNvSpPr>
          <p:nvPr>
            <p:ph type="sldNum" sz="quarter" idx="5"/>
          </p:nvPr>
        </p:nvSpPr>
        <p:spPr/>
        <p:txBody>
          <a:bodyPr/>
          <a:lstStyle/>
          <a:p>
            <a:fld id="{9C442260-49C9-4EE2-B493-522D04F01FAB}" type="slidenum">
              <a:rPr lang="en-US" smtClean="0"/>
              <a:t>27</a:t>
            </a:fld>
            <a:endParaRPr lang="en-US"/>
          </a:p>
        </p:txBody>
      </p:sp>
    </p:spTree>
    <p:extLst>
      <p:ext uri="{BB962C8B-B14F-4D97-AF65-F5344CB8AC3E}">
        <p14:creationId xmlns:p14="http://schemas.microsoft.com/office/powerpoint/2010/main" val="2162936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foundation of a great party lies in thorough planning and preparation. Understanding your goals, themes, and logistics will help set the tone for the entire event.</a:t>
            </a:r>
          </a:p>
        </p:txBody>
      </p:sp>
      <p:sp>
        <p:nvSpPr>
          <p:cNvPr id="4" name="Slide Number Placeholder 3"/>
          <p:cNvSpPr>
            <a:spLocks noGrp="1"/>
          </p:cNvSpPr>
          <p:nvPr>
            <p:ph type="sldNum" sz="quarter" idx="5"/>
          </p:nvPr>
        </p:nvSpPr>
        <p:spPr/>
        <p:txBody>
          <a:bodyPr/>
          <a:lstStyle/>
          <a:p>
            <a:fld id="{9C442260-49C9-4EE2-B493-522D04F01FAB}" type="slidenum">
              <a:rPr lang="en-US" smtClean="0"/>
              <a:t>3</a:t>
            </a:fld>
            <a:endParaRPr lang="en-US"/>
          </a:p>
        </p:txBody>
      </p:sp>
    </p:spTree>
    <p:extLst>
      <p:ext uri="{BB962C8B-B14F-4D97-AF65-F5344CB8AC3E}">
        <p14:creationId xmlns:p14="http://schemas.microsoft.com/office/powerpoint/2010/main" val="2438249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Selecting a theme can enhance the party experience and guide your decisions on decorations, food, and activities. Consider your guests' interests and the occasion when choosing a theme.</a:t>
            </a:r>
          </a:p>
        </p:txBody>
      </p:sp>
      <p:sp>
        <p:nvSpPr>
          <p:cNvPr id="4" name="Slide Number Placeholder 3"/>
          <p:cNvSpPr>
            <a:spLocks noGrp="1"/>
          </p:cNvSpPr>
          <p:nvPr>
            <p:ph type="sldNum" sz="quarter" idx="5"/>
          </p:nvPr>
        </p:nvSpPr>
        <p:spPr/>
        <p:txBody>
          <a:bodyPr/>
          <a:lstStyle/>
          <a:p>
            <a:fld id="{9C442260-49C9-4EE2-B493-522D04F01FAB}" type="slidenum">
              <a:rPr lang="en-US" smtClean="0"/>
              <a:t>4</a:t>
            </a:fld>
            <a:endParaRPr lang="en-US"/>
          </a:p>
        </p:txBody>
      </p:sp>
    </p:spTree>
    <p:extLst>
      <p:ext uri="{BB962C8B-B14F-4D97-AF65-F5344CB8AC3E}">
        <p14:creationId xmlns:p14="http://schemas.microsoft.com/office/powerpoint/2010/main" val="3726819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well-curated guest list is crucial for ensuring that the right people come together to create a fun atmosphere. Think about the dynamics between guests and the overall vibe you want to achieve.</a:t>
            </a:r>
          </a:p>
        </p:txBody>
      </p:sp>
      <p:sp>
        <p:nvSpPr>
          <p:cNvPr id="4" name="Slide Number Placeholder 3"/>
          <p:cNvSpPr>
            <a:spLocks noGrp="1"/>
          </p:cNvSpPr>
          <p:nvPr>
            <p:ph type="sldNum" sz="quarter" idx="5"/>
          </p:nvPr>
        </p:nvSpPr>
        <p:spPr/>
        <p:txBody>
          <a:bodyPr/>
          <a:lstStyle/>
          <a:p>
            <a:fld id="{9C442260-49C9-4EE2-B493-522D04F01FAB}" type="slidenum">
              <a:rPr lang="en-US" smtClean="0"/>
              <a:t>5</a:t>
            </a:fld>
            <a:endParaRPr lang="en-US"/>
          </a:p>
        </p:txBody>
      </p:sp>
    </p:spTree>
    <p:extLst>
      <p:ext uri="{BB962C8B-B14F-4D97-AF65-F5344CB8AC3E}">
        <p14:creationId xmlns:p14="http://schemas.microsoft.com/office/powerpoint/2010/main" val="3950610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Establishing a budget will help you manage expenses and prioritize spending on essential elements like food, drinks, and entertainment. Ensure to track all expenses throughout the planning process.</a:t>
            </a:r>
          </a:p>
        </p:txBody>
      </p:sp>
      <p:sp>
        <p:nvSpPr>
          <p:cNvPr id="4" name="Slide Number Placeholder 3"/>
          <p:cNvSpPr>
            <a:spLocks noGrp="1"/>
          </p:cNvSpPr>
          <p:nvPr>
            <p:ph type="sldNum" sz="quarter" idx="5"/>
          </p:nvPr>
        </p:nvSpPr>
        <p:spPr/>
        <p:txBody>
          <a:bodyPr/>
          <a:lstStyle/>
          <a:p>
            <a:fld id="{9C442260-49C9-4EE2-B493-522D04F01FAB}" type="slidenum">
              <a:rPr lang="en-US" smtClean="0"/>
              <a:t>6</a:t>
            </a:fld>
            <a:endParaRPr lang="en-US"/>
          </a:p>
        </p:txBody>
      </p:sp>
    </p:spTree>
    <p:extLst>
      <p:ext uri="{BB962C8B-B14F-4D97-AF65-F5344CB8AC3E}">
        <p14:creationId xmlns:p14="http://schemas.microsoft.com/office/powerpoint/2010/main" val="161841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communication sets the stage for your party. Invitations should convey all necessary information while piquing guests' interest.</a:t>
            </a:r>
          </a:p>
        </p:txBody>
      </p:sp>
      <p:sp>
        <p:nvSpPr>
          <p:cNvPr id="4" name="Slide Number Placeholder 3"/>
          <p:cNvSpPr>
            <a:spLocks noGrp="1"/>
          </p:cNvSpPr>
          <p:nvPr>
            <p:ph type="sldNum" sz="quarter" idx="5"/>
          </p:nvPr>
        </p:nvSpPr>
        <p:spPr/>
        <p:txBody>
          <a:bodyPr/>
          <a:lstStyle/>
          <a:p>
            <a:fld id="{9C442260-49C9-4EE2-B493-522D04F01FAB}" type="slidenum">
              <a:rPr lang="en-US" smtClean="0"/>
              <a:t>7</a:t>
            </a:fld>
            <a:endParaRPr lang="en-US"/>
          </a:p>
        </p:txBody>
      </p:sp>
    </p:spTree>
    <p:extLst>
      <p:ext uri="{BB962C8B-B14F-4D97-AF65-F5344CB8AC3E}">
        <p14:creationId xmlns:p14="http://schemas.microsoft.com/office/powerpoint/2010/main" val="302541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Consider the theme when designing your invitations. Whether digital or physical, ensure that they are visually appealing and clearly state the date, time, location, and RSVP details.</a:t>
            </a:r>
          </a:p>
        </p:txBody>
      </p:sp>
      <p:sp>
        <p:nvSpPr>
          <p:cNvPr id="4" name="Slide Number Placeholder 3"/>
          <p:cNvSpPr>
            <a:spLocks noGrp="1"/>
          </p:cNvSpPr>
          <p:nvPr>
            <p:ph type="sldNum" sz="quarter" idx="5"/>
          </p:nvPr>
        </p:nvSpPr>
        <p:spPr/>
        <p:txBody>
          <a:bodyPr/>
          <a:lstStyle/>
          <a:p>
            <a:fld id="{9C442260-49C9-4EE2-B493-522D04F01FAB}" type="slidenum">
              <a:rPr lang="en-US" smtClean="0"/>
              <a:t>8</a:t>
            </a:fld>
            <a:endParaRPr lang="en-US"/>
          </a:p>
        </p:txBody>
      </p:sp>
    </p:spTree>
    <p:extLst>
      <p:ext uri="{BB962C8B-B14F-4D97-AF65-F5344CB8AC3E}">
        <p14:creationId xmlns:p14="http://schemas.microsoft.com/office/powerpoint/2010/main" val="1974064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Social media platforms can be a valuable tool for promoting your event and engaging with guests. Create an event page or group for easy communication and updates.</a:t>
            </a:r>
          </a:p>
        </p:txBody>
      </p:sp>
      <p:sp>
        <p:nvSpPr>
          <p:cNvPr id="4" name="Slide Number Placeholder 3"/>
          <p:cNvSpPr>
            <a:spLocks noGrp="1"/>
          </p:cNvSpPr>
          <p:nvPr>
            <p:ph type="sldNum" sz="quarter" idx="5"/>
          </p:nvPr>
        </p:nvSpPr>
        <p:spPr/>
        <p:txBody>
          <a:bodyPr/>
          <a:lstStyle/>
          <a:p>
            <a:fld id="{9C442260-49C9-4EE2-B493-522D04F01FAB}" type="slidenum">
              <a:rPr lang="en-US" smtClean="0"/>
              <a:t>9</a:t>
            </a:fld>
            <a:endParaRPr lang="en-US"/>
          </a:p>
        </p:txBody>
      </p:sp>
    </p:spTree>
    <p:extLst>
      <p:ext uri="{BB962C8B-B14F-4D97-AF65-F5344CB8AC3E}">
        <p14:creationId xmlns:p14="http://schemas.microsoft.com/office/powerpoint/2010/main" val="111682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1/27/2025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061661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1/27/2025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105775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1/27/2025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399334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1/27/2025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671325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1/27/2025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730733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1/27/2025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767969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1/27/2025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75079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1/27/2025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99246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1/27/2025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76068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1/27/2025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584545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1/27/2025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27692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1/27/2025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2199494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E846B4F-C734-C50A-5EFB-681FB25B1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Group of balloons">
            <a:extLst>
              <a:ext uri="{FF2B5EF4-FFF2-40B4-BE49-F238E27FC236}">
                <a16:creationId xmlns:a16="http://schemas.microsoft.com/office/drawing/2014/main" id="{09BC0734-0686-4832-A78E-35F0D07F68AB}"/>
              </a:ext>
            </a:extLst>
          </p:cNvPr>
          <p:cNvPicPr>
            <a:picLocks noChangeAspect="1"/>
          </p:cNvPicPr>
          <p:nvPr/>
        </p:nvPicPr>
        <p:blipFill>
          <a:blip r:embed="rId3"/>
          <a:srcRect l="17280" r="15992" b="1"/>
          <a:stretch/>
        </p:blipFill>
        <p:spPr>
          <a:xfrm>
            <a:off x="1190113" y="1160168"/>
            <a:ext cx="4535401" cy="4536803"/>
          </a:xfrm>
          <a:prstGeom prst="rect">
            <a:avLst/>
          </a:prstGeom>
        </p:spPr>
      </p:pic>
      <p:sp>
        <p:nvSpPr>
          <p:cNvPr id="2" name="Title 1">
            <a:extLst>
              <a:ext uri="{FF2B5EF4-FFF2-40B4-BE49-F238E27FC236}">
                <a16:creationId xmlns:a16="http://schemas.microsoft.com/office/drawing/2014/main" id="{380B9464-FB9D-0767-15FB-1139848F5434}"/>
              </a:ext>
            </a:extLst>
          </p:cNvPr>
          <p:cNvSpPr>
            <a:spLocks noGrp="1"/>
          </p:cNvSpPr>
          <p:nvPr>
            <p:ph type="ctrTitle"/>
          </p:nvPr>
        </p:nvSpPr>
        <p:spPr>
          <a:xfrm>
            <a:off x="6546870" y="1255367"/>
            <a:ext cx="4540945" cy="2724433"/>
          </a:xfrm>
        </p:spPr>
        <p:txBody>
          <a:bodyPr>
            <a:normAutofit/>
          </a:bodyPr>
          <a:lstStyle/>
          <a:p>
            <a:pPr algn="l"/>
            <a:r>
              <a:rPr lang="en-US" sz="3700"/>
              <a:t>Tips for Hosting a Great Party: Creating Unforgettable Experiences</a:t>
            </a:r>
          </a:p>
        </p:txBody>
      </p:sp>
      <p:sp>
        <p:nvSpPr>
          <p:cNvPr id="3" name="Subtitle 2">
            <a:extLst>
              <a:ext uri="{FF2B5EF4-FFF2-40B4-BE49-F238E27FC236}">
                <a16:creationId xmlns:a16="http://schemas.microsoft.com/office/drawing/2014/main" id="{BC17E41B-1A8E-34DC-C2EB-A96625731B1E}"/>
              </a:ext>
            </a:extLst>
          </p:cNvPr>
          <p:cNvSpPr>
            <a:spLocks noGrp="1"/>
          </p:cNvSpPr>
          <p:nvPr>
            <p:ph type="subTitle" idx="1"/>
          </p:nvPr>
        </p:nvSpPr>
        <p:spPr>
          <a:xfrm>
            <a:off x="6546869" y="4209874"/>
            <a:ext cx="4535401" cy="1487097"/>
          </a:xfrm>
        </p:spPr>
        <p:txBody>
          <a:bodyPr>
            <a:normAutofit/>
          </a:bodyPr>
          <a:lstStyle/>
          <a:p>
            <a:pPr algn="l"/>
            <a:r>
              <a:rPr lang="en-US" sz="2000"/>
              <a:t>Essential advice for unforgettable party planning</a:t>
            </a:r>
          </a:p>
        </p:txBody>
      </p:sp>
    </p:spTree>
    <p:extLst>
      <p:ext uri="{BB962C8B-B14F-4D97-AF65-F5344CB8AC3E}">
        <p14:creationId xmlns:p14="http://schemas.microsoft.com/office/powerpoint/2010/main" val="1433971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hecklist in the clipboard (Clipping path!) isolated on white background">
            <a:extLst>
              <a:ext uri="{FF2B5EF4-FFF2-40B4-BE49-F238E27FC236}">
                <a16:creationId xmlns:a16="http://schemas.microsoft.com/office/drawing/2014/main" id="{A072FAF5-C947-4BD4-B355-3A7A2B4913C8}"/>
              </a:ext>
            </a:extLst>
          </p:cNvPr>
          <p:cNvPicPr>
            <a:picLocks noGrp="1" noChangeAspect="1"/>
          </p:cNvPicPr>
          <p:nvPr>
            <p:ph sz="half" idx="1"/>
          </p:nvPr>
        </p:nvPicPr>
        <p:blipFill>
          <a:blip r:embed="rId3"/>
          <a:srcRect r="1" b="22795"/>
          <a:stretch/>
        </p:blipFill>
        <p:spPr>
          <a:xfrm>
            <a:off x="1" y="10"/>
            <a:ext cx="6373368" cy="6857990"/>
          </a:xfrm>
          <a:prstGeom prst="rect">
            <a:avLst/>
          </a:prstGeom>
        </p:spPr>
      </p:pic>
      <p:sp>
        <p:nvSpPr>
          <p:cNvPr id="2" name="Title 1">
            <a:extLst>
              <a:ext uri="{FF2B5EF4-FFF2-40B4-BE49-F238E27FC236}">
                <a16:creationId xmlns:a16="http://schemas.microsoft.com/office/drawing/2014/main" id="{E344E700-9455-33A3-B3C4-94EB3EE9EA40}"/>
              </a:ext>
            </a:extLst>
          </p:cNvPr>
          <p:cNvSpPr>
            <a:spLocks noGrp="1"/>
          </p:cNvSpPr>
          <p:nvPr>
            <p:ph type="title"/>
          </p:nvPr>
        </p:nvSpPr>
        <p:spPr>
          <a:xfrm>
            <a:off x="7123015" y="603504"/>
            <a:ext cx="4361689" cy="1527048"/>
          </a:xfrm>
        </p:spPr>
        <p:txBody>
          <a:bodyPr vert="horz" lIns="91440" tIns="45720" rIns="91440" bIns="45720" rtlCol="0" anchor="b">
            <a:normAutofit/>
          </a:bodyPr>
          <a:lstStyle/>
          <a:p>
            <a:r>
              <a:rPr lang="en-US" b="1" kern="1200">
                <a:solidFill>
                  <a:schemeClr val="tx1"/>
                </a:solidFill>
                <a:latin typeface="+mj-lt"/>
                <a:ea typeface="+mj-ea"/>
                <a:cs typeface="+mj-cs"/>
              </a:rPr>
              <a:t>Tracking RSVPs and Follow-Ups</a:t>
            </a:r>
          </a:p>
        </p:txBody>
      </p:sp>
      <p:sp>
        <p:nvSpPr>
          <p:cNvPr id="4" name="Content Placeholder 3">
            <a:extLst>
              <a:ext uri="{FF2B5EF4-FFF2-40B4-BE49-F238E27FC236}">
                <a16:creationId xmlns:a16="http://schemas.microsoft.com/office/drawing/2014/main" id="{A2C02B82-1A20-DABA-765D-AF3CC23741E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23017" y="2212848"/>
            <a:ext cx="4361688" cy="4096512"/>
          </a:xfrm>
        </p:spPr>
        <p:txBody>
          <a:bodyPr>
            <a:normAutofit/>
          </a:bodyPr>
          <a:lstStyle/>
          <a:p>
            <a:pPr marL="0" indent="0">
              <a:spcBef>
                <a:spcPts val="2500"/>
              </a:spcBef>
              <a:buNone/>
            </a:pPr>
            <a:r>
              <a:rPr lang="en-US" sz="1400" b="1"/>
              <a:t>Importance of RSVPs</a:t>
            </a:r>
          </a:p>
          <a:p>
            <a:pPr marL="0" lvl="1" indent="0">
              <a:buNone/>
            </a:pPr>
            <a:r>
              <a:rPr lang="en-US" sz="1400"/>
              <a:t>Tracking RSVPs helps in organizing food and seating arrangements effectively for events.</a:t>
            </a:r>
          </a:p>
          <a:p>
            <a:pPr marL="0" indent="0">
              <a:spcBef>
                <a:spcPts val="2500"/>
              </a:spcBef>
              <a:buNone/>
            </a:pPr>
            <a:r>
              <a:rPr lang="en-US" sz="1400" b="1"/>
              <a:t>Follow-Up Process</a:t>
            </a:r>
          </a:p>
          <a:p>
            <a:pPr marL="0" lvl="1" indent="0">
              <a:buNone/>
            </a:pPr>
            <a:r>
              <a:rPr lang="en-US" sz="1400"/>
              <a:t>Following up with guests who haven't responded ensures an accurate headcount and helps in better planning.</a:t>
            </a:r>
          </a:p>
        </p:txBody>
      </p:sp>
    </p:spTree>
    <p:extLst>
      <p:ext uri="{BB962C8B-B14F-4D97-AF65-F5344CB8AC3E}">
        <p14:creationId xmlns:p14="http://schemas.microsoft.com/office/powerpoint/2010/main" val="10782945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A1C149CD-1C84-CC2E-F65D-190D28887B1F}"/>
              </a:ext>
            </a:extLst>
          </p:cNvPr>
          <p:cNvSpPr>
            <a:spLocks noGrp="1"/>
          </p:cNvSpPr>
          <p:nvPr>
            <p:ph type="ctrTitle"/>
          </p:nvPr>
        </p:nvSpPr>
        <p:spPr>
          <a:xfrm>
            <a:off x="277091" y="1814321"/>
            <a:ext cx="7772400" cy="4560920"/>
          </a:xfrm>
        </p:spPr>
        <p:txBody>
          <a:bodyPr anchor="b">
            <a:normAutofit/>
          </a:bodyPr>
          <a:lstStyle/>
          <a:p>
            <a:pPr algn="l"/>
            <a:r>
              <a:rPr lang="en-US" sz="7400"/>
              <a:t>Decorations and Ambiance</a:t>
            </a:r>
          </a:p>
        </p:txBody>
      </p:sp>
    </p:spTree>
    <p:extLst>
      <p:ext uri="{BB962C8B-B14F-4D97-AF65-F5344CB8AC3E}">
        <p14:creationId xmlns:p14="http://schemas.microsoft.com/office/powerpoint/2010/main" val="15713351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New years still life dinner place setting with champagne. Photo taken with strobe light indoors at dinner table.">
            <a:extLst>
              <a:ext uri="{FF2B5EF4-FFF2-40B4-BE49-F238E27FC236}">
                <a16:creationId xmlns:a16="http://schemas.microsoft.com/office/drawing/2014/main" id="{A7DE7044-FB04-47EC-BDCA-D4B70D09FD51}"/>
              </a:ext>
            </a:extLst>
          </p:cNvPr>
          <p:cNvPicPr>
            <a:picLocks noGrp="1" noChangeAspect="1"/>
          </p:cNvPicPr>
          <p:nvPr>
            <p:ph sz="half" idx="1"/>
          </p:nvPr>
        </p:nvPicPr>
        <p:blipFill>
          <a:blip r:embed="rId3"/>
          <a:srcRect l="33065" r="13235"/>
          <a:stretch/>
        </p:blipFill>
        <p:spPr>
          <a:xfrm>
            <a:off x="20" y="10"/>
            <a:ext cx="4910308" cy="6857990"/>
          </a:xfrm>
          <a:prstGeom prst="rect">
            <a:avLst/>
          </a:prstGeom>
        </p:spPr>
      </p:pic>
      <p:sp>
        <p:nvSpPr>
          <p:cNvPr id="2" name="Title 1">
            <a:extLst>
              <a:ext uri="{FF2B5EF4-FFF2-40B4-BE49-F238E27FC236}">
                <a16:creationId xmlns:a16="http://schemas.microsoft.com/office/drawing/2014/main" id="{AED7F4D6-8257-1C53-0ED7-FD3C4D3EB160}"/>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Selecting Appropriate Decorations</a:t>
            </a:r>
          </a:p>
        </p:txBody>
      </p:sp>
      <p:sp>
        <p:nvSpPr>
          <p:cNvPr id="4" name="Content Placeholder 3">
            <a:extLst>
              <a:ext uri="{FF2B5EF4-FFF2-40B4-BE49-F238E27FC236}">
                <a16:creationId xmlns:a16="http://schemas.microsoft.com/office/drawing/2014/main" id="{F2889087-9ABB-FA1E-6D9A-9FC35EFA86A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Theme Complementation</a:t>
            </a:r>
          </a:p>
          <a:p>
            <a:pPr marL="0" lvl="1" indent="0">
              <a:buNone/>
            </a:pPr>
            <a:r>
              <a:rPr lang="en-US" sz="1400"/>
              <a:t>Selecting decorations that align with your theme enhances the overall aesthetic of your event, creating a cohesive look.</a:t>
            </a:r>
          </a:p>
          <a:p>
            <a:pPr marL="0" indent="0">
              <a:spcBef>
                <a:spcPts val="2500"/>
              </a:spcBef>
              <a:buNone/>
            </a:pPr>
            <a:r>
              <a:rPr lang="en-US" sz="1400" b="1"/>
              <a:t>Inviting Atmosphere</a:t>
            </a:r>
          </a:p>
          <a:p>
            <a:pPr marL="0" lvl="1" indent="0">
              <a:buNone/>
            </a:pPr>
            <a:r>
              <a:rPr lang="en-US" sz="1400"/>
              <a:t>Decorations like table centerpieces and streamers help to create an inviting and warm atmosphere for guests.</a:t>
            </a:r>
          </a:p>
          <a:p>
            <a:pPr marL="0" indent="0">
              <a:spcBef>
                <a:spcPts val="2500"/>
              </a:spcBef>
              <a:buNone/>
            </a:pPr>
            <a:r>
              <a:rPr lang="en-US" sz="1400" b="1"/>
              <a:t>Decorative Variety</a:t>
            </a:r>
          </a:p>
          <a:p>
            <a:pPr marL="0" lvl="1" indent="0">
              <a:buNone/>
            </a:pPr>
            <a:r>
              <a:rPr lang="en-US" sz="1400"/>
              <a:t>Using a variety of decorative items such as banners and centerpieces brings visual interest and excitement to the event.</a:t>
            </a:r>
          </a:p>
        </p:txBody>
      </p:sp>
    </p:spTree>
    <p:extLst>
      <p:ext uri="{BB962C8B-B14F-4D97-AF65-F5344CB8AC3E}">
        <p14:creationId xmlns:p14="http://schemas.microsoft.com/office/powerpoint/2010/main" val="1700298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efocused of Light on Stage">
            <a:extLst>
              <a:ext uri="{FF2B5EF4-FFF2-40B4-BE49-F238E27FC236}">
                <a16:creationId xmlns:a16="http://schemas.microsoft.com/office/drawing/2014/main" id="{ACAA3DA7-EE86-4199-8D51-281FF4CC9363}"/>
              </a:ext>
            </a:extLst>
          </p:cNvPr>
          <p:cNvPicPr>
            <a:picLocks noGrp="1" noChangeAspect="1"/>
          </p:cNvPicPr>
          <p:nvPr>
            <p:ph sz="half" idx="1"/>
          </p:nvPr>
        </p:nvPicPr>
        <p:blipFill>
          <a:blip r:embed="rId3"/>
          <a:srcRect l="19130" r="33077" b="-1"/>
          <a:stretch/>
        </p:blipFill>
        <p:spPr>
          <a:xfrm>
            <a:off x="20" y="10"/>
            <a:ext cx="4910308" cy="6857990"/>
          </a:xfrm>
          <a:prstGeom prst="rect">
            <a:avLst/>
          </a:prstGeom>
        </p:spPr>
      </p:pic>
      <p:sp>
        <p:nvSpPr>
          <p:cNvPr id="2" name="Title 1">
            <a:extLst>
              <a:ext uri="{FF2B5EF4-FFF2-40B4-BE49-F238E27FC236}">
                <a16:creationId xmlns:a16="http://schemas.microsoft.com/office/drawing/2014/main" id="{4974577C-1D6A-4530-6455-B55D968960CC}"/>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dirty="0">
                <a:solidFill>
                  <a:schemeClr val="tx1"/>
                </a:solidFill>
                <a:latin typeface="+mj-lt"/>
                <a:ea typeface="+mj-ea"/>
                <a:cs typeface="+mj-cs"/>
              </a:rPr>
              <a:t>Lighting and Music</a:t>
            </a:r>
          </a:p>
        </p:txBody>
      </p:sp>
      <p:sp>
        <p:nvSpPr>
          <p:cNvPr id="4" name="Content Placeholder 3">
            <a:extLst>
              <a:ext uri="{FF2B5EF4-FFF2-40B4-BE49-F238E27FC236}">
                <a16:creationId xmlns:a16="http://schemas.microsoft.com/office/drawing/2014/main" id="{A934782E-54EF-726B-675E-2960C88CD9A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Creating Ambiance</a:t>
            </a:r>
          </a:p>
          <a:p>
            <a:pPr marL="0" lvl="1" indent="0">
              <a:buNone/>
            </a:pPr>
            <a:r>
              <a:rPr lang="en-US" sz="1400"/>
              <a:t>Lighting and music significantly influence the atmosphere of an event. Properly setting the mood enhances guest experiences.</a:t>
            </a:r>
          </a:p>
          <a:p>
            <a:pPr marL="0" indent="0">
              <a:spcBef>
                <a:spcPts val="2500"/>
              </a:spcBef>
              <a:buNone/>
            </a:pPr>
            <a:r>
              <a:rPr lang="en-US" sz="1400" b="1"/>
              <a:t>Lighting Techniques</a:t>
            </a:r>
          </a:p>
          <a:p>
            <a:pPr marL="0" lvl="1" indent="0">
              <a:buNone/>
            </a:pPr>
            <a:r>
              <a:rPr lang="en-US" sz="1400"/>
              <a:t>Use soft lighting for intimate gatherings and bright lights to energize parties, ensuring the lighting aligns with the event theme.</a:t>
            </a:r>
          </a:p>
          <a:p>
            <a:pPr marL="0" indent="0">
              <a:spcBef>
                <a:spcPts val="2500"/>
              </a:spcBef>
              <a:buNone/>
            </a:pPr>
            <a:r>
              <a:rPr lang="en-US" sz="1400" b="1"/>
              <a:t>Music Selection</a:t>
            </a:r>
          </a:p>
          <a:p>
            <a:pPr marL="0" lvl="1" indent="0">
              <a:buNone/>
            </a:pPr>
            <a:r>
              <a:rPr lang="en-US" sz="1400"/>
              <a:t>Choosing the right playlist is crucial. Match music themes and vibes to the type of event for an engaging atmosphere.</a:t>
            </a:r>
          </a:p>
        </p:txBody>
      </p:sp>
    </p:spTree>
    <p:extLst>
      <p:ext uri="{BB962C8B-B14F-4D97-AF65-F5344CB8AC3E}">
        <p14:creationId xmlns:p14="http://schemas.microsoft.com/office/powerpoint/2010/main" val="2700708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he lunchroom/kitchen area of a modern office building.">
            <a:extLst>
              <a:ext uri="{FF2B5EF4-FFF2-40B4-BE49-F238E27FC236}">
                <a16:creationId xmlns:a16="http://schemas.microsoft.com/office/drawing/2014/main" id="{EB24C20C-35C8-49C9-80AF-8F11B3637E5B}"/>
              </a:ext>
            </a:extLst>
          </p:cNvPr>
          <p:cNvPicPr>
            <a:picLocks noGrp="1" noChangeAspect="1"/>
          </p:cNvPicPr>
          <p:nvPr>
            <p:ph sz="half" idx="1"/>
          </p:nvPr>
        </p:nvPicPr>
        <p:blipFill>
          <a:blip r:embed="rId3"/>
          <a:srcRect b="5543"/>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1DD2E88B-E98C-B6C8-ADD3-0058D4325A41}"/>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Setting up the Party Space</a:t>
            </a:r>
          </a:p>
        </p:txBody>
      </p:sp>
      <p:sp>
        <p:nvSpPr>
          <p:cNvPr id="4" name="Content Placeholder 3">
            <a:extLst>
              <a:ext uri="{FF2B5EF4-FFF2-40B4-BE49-F238E27FC236}">
                <a16:creationId xmlns:a16="http://schemas.microsoft.com/office/drawing/2014/main" id="{405E9C1E-7EF9-90E7-3D77-CAC2DC0F8BE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a:t>Furniture Arrangement</a:t>
            </a:r>
          </a:p>
          <a:p>
            <a:pPr marL="0" lvl="1" indent="0">
              <a:buNone/>
            </a:pPr>
            <a:r>
              <a:rPr lang="en-US" sz="1400"/>
              <a:t>Arrange furniture in a way that promotes easy movement and encourages conversations among guests to create a welcoming atmosphere.</a:t>
            </a:r>
          </a:p>
          <a:p>
            <a:pPr marL="0" indent="0">
              <a:spcBef>
                <a:spcPts val="2500"/>
              </a:spcBef>
              <a:buNone/>
            </a:pPr>
            <a:r>
              <a:rPr lang="en-US" sz="1400" b="1"/>
              <a:t>Designated Areas</a:t>
            </a:r>
          </a:p>
          <a:p>
            <a:pPr marL="0" lvl="1" indent="0">
              <a:buNone/>
            </a:pPr>
            <a:r>
              <a:rPr lang="en-US" sz="1400"/>
              <a:t>Create separate areas for dining, dancing, and relaxing to ensure guests can enjoy different activities comfortably.</a:t>
            </a:r>
          </a:p>
          <a:p>
            <a:pPr marL="0" indent="0">
              <a:spcBef>
                <a:spcPts val="2500"/>
              </a:spcBef>
              <a:buNone/>
            </a:pPr>
            <a:r>
              <a:rPr lang="en-US" sz="1400" b="1"/>
              <a:t>Decorations</a:t>
            </a:r>
          </a:p>
          <a:p>
            <a:pPr marL="0" lvl="1" indent="0">
              <a:buNone/>
            </a:pPr>
            <a:r>
              <a:rPr lang="en-US" sz="1400"/>
              <a:t>Use decorations that enhance the party theme and atmosphere while ensuring they do not obstruct movement or conversation.</a:t>
            </a:r>
          </a:p>
        </p:txBody>
      </p:sp>
    </p:spTree>
    <p:extLst>
      <p:ext uri="{BB962C8B-B14F-4D97-AF65-F5344CB8AC3E}">
        <p14:creationId xmlns:p14="http://schemas.microsoft.com/office/powerpoint/2010/main" val="8591631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F87FE5BE-B4A4-AE6F-A14E-86FEC758AE31}"/>
              </a:ext>
            </a:extLst>
          </p:cNvPr>
          <p:cNvSpPr>
            <a:spLocks noGrp="1"/>
          </p:cNvSpPr>
          <p:nvPr>
            <p:ph type="ctrTitle"/>
          </p:nvPr>
        </p:nvSpPr>
        <p:spPr>
          <a:xfrm>
            <a:off x="277091" y="1814321"/>
            <a:ext cx="7772400" cy="4560920"/>
          </a:xfrm>
        </p:spPr>
        <p:txBody>
          <a:bodyPr anchor="b">
            <a:normAutofit/>
          </a:bodyPr>
          <a:lstStyle/>
          <a:p>
            <a:pPr algn="l"/>
            <a:r>
              <a:rPr lang="en-US" sz="7400"/>
              <a:t>Food and Beverages</a:t>
            </a:r>
          </a:p>
        </p:txBody>
      </p:sp>
    </p:spTree>
    <p:extLst>
      <p:ext uri="{BB962C8B-B14F-4D97-AF65-F5344CB8AC3E}">
        <p14:creationId xmlns:p14="http://schemas.microsoft.com/office/powerpoint/2010/main" val="6415240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DD1D22E-5996-E45B-92B2-659F701A4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F54FF219-62EE-9886-4016-D49AE74CBA03}"/>
              </a:ext>
            </a:extLst>
          </p:cNvPr>
          <p:cNvSpPr>
            <a:spLocks noGrp="1"/>
          </p:cNvSpPr>
          <p:nvPr>
            <p:ph type="title"/>
          </p:nvPr>
        </p:nvSpPr>
        <p:spPr>
          <a:xfrm>
            <a:off x="614679" y="548639"/>
            <a:ext cx="3977640" cy="5719640"/>
          </a:xfrm>
        </p:spPr>
        <p:txBody>
          <a:bodyPr anchor="t">
            <a:normAutofit/>
          </a:bodyPr>
          <a:lstStyle/>
          <a:p>
            <a:r>
              <a:rPr lang="en-US"/>
              <a:t>Planning the Menu</a:t>
            </a:r>
          </a:p>
        </p:txBody>
      </p:sp>
      <p:graphicFrame>
        <p:nvGraphicFramePr>
          <p:cNvPr id="4" name="Content Placeholder 4">
            <a:extLst>
              <a:ext uri="{FF2B5EF4-FFF2-40B4-BE49-F238E27FC236}">
                <a16:creationId xmlns:a16="http://schemas.microsoft.com/office/drawing/2014/main" id="{C96AC51E-6715-4987-9D0D-E0CF496E2B11}"/>
              </a:ext>
            </a:extLst>
          </p:cNvPr>
          <p:cNvGraphicFramePr>
            <a:graphicFrameLocks noGrp="1"/>
          </p:cNvGraphicFramePr>
          <p:nvPr>
            <p:ph idx="1"/>
            <p:extLst>
              <p:ext uri="{D42A27DB-BD31-4B8C-83A1-F6EECF244321}">
                <p14:modId xmlns:p14="http://schemas.microsoft.com/office/powerpoint/2010/main" val="2334702047"/>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5387542" y="548639"/>
          <a:ext cx="6189780" cy="5719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5510741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elegant appetizer on buffet">
            <a:extLst>
              <a:ext uri="{FF2B5EF4-FFF2-40B4-BE49-F238E27FC236}">
                <a16:creationId xmlns:a16="http://schemas.microsoft.com/office/drawing/2014/main" id="{480FA702-E99D-49B0-A142-6C4A8A813866}"/>
              </a:ext>
            </a:extLst>
          </p:cNvPr>
          <p:cNvPicPr>
            <a:picLocks noGrp="1" noChangeAspect="1"/>
          </p:cNvPicPr>
          <p:nvPr>
            <p:ph sz="half" idx="1"/>
          </p:nvPr>
        </p:nvPicPr>
        <p:blipFill>
          <a:blip r:embed="rId3"/>
          <a:srcRect l="33906" r="18300" b="-1"/>
          <a:stretch/>
        </p:blipFill>
        <p:spPr>
          <a:xfrm>
            <a:off x="20" y="10"/>
            <a:ext cx="4910308" cy="6857990"/>
          </a:xfrm>
          <a:prstGeom prst="rect">
            <a:avLst/>
          </a:prstGeom>
        </p:spPr>
      </p:pic>
      <p:sp>
        <p:nvSpPr>
          <p:cNvPr id="2" name="Title 1">
            <a:extLst>
              <a:ext uri="{FF2B5EF4-FFF2-40B4-BE49-F238E27FC236}">
                <a16:creationId xmlns:a16="http://schemas.microsoft.com/office/drawing/2014/main" id="{A3264C95-EDF5-4D7E-A94D-DCC12E220D5D}"/>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Catering Vs. Homemade Options</a:t>
            </a:r>
          </a:p>
        </p:txBody>
      </p:sp>
      <p:sp>
        <p:nvSpPr>
          <p:cNvPr id="4" name="Content Placeholder 3">
            <a:extLst>
              <a:ext uri="{FF2B5EF4-FFF2-40B4-BE49-F238E27FC236}">
                <a16:creationId xmlns:a16="http://schemas.microsoft.com/office/drawing/2014/main" id="{F24962AB-4A81-D878-12FE-40973E4CCF1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Catering Services</a:t>
            </a:r>
          </a:p>
          <a:p>
            <a:pPr marL="0" lvl="1" indent="0">
              <a:buNone/>
            </a:pPr>
            <a:r>
              <a:rPr lang="en-US" sz="1400"/>
              <a:t>Hiring catering services can save significant time and effort, allowing hosts to focus on other event details.</a:t>
            </a:r>
          </a:p>
          <a:p>
            <a:pPr marL="0" indent="0">
              <a:spcBef>
                <a:spcPts val="2500"/>
              </a:spcBef>
              <a:buNone/>
            </a:pPr>
            <a:r>
              <a:rPr lang="en-US" sz="1400" b="1"/>
              <a:t>Homemade Food</a:t>
            </a:r>
          </a:p>
          <a:p>
            <a:pPr marL="0" lvl="1" indent="0">
              <a:buNone/>
            </a:pPr>
            <a:r>
              <a:rPr lang="en-US" sz="1400"/>
              <a:t>Preparing food at home can provide a personalized touch and create memorable experiences for guests.</a:t>
            </a:r>
          </a:p>
          <a:p>
            <a:pPr marL="0" indent="0">
              <a:spcBef>
                <a:spcPts val="2500"/>
              </a:spcBef>
              <a:buNone/>
            </a:pPr>
            <a:r>
              <a:rPr lang="en-US" sz="1400" b="1"/>
              <a:t>Time Management</a:t>
            </a:r>
          </a:p>
          <a:p>
            <a:pPr marL="0" lvl="1" indent="0">
              <a:buNone/>
            </a:pPr>
            <a:r>
              <a:rPr lang="en-US" sz="1400"/>
              <a:t>Consider the time required for meal preparation versus the convenience of outsourcing to caterers.</a:t>
            </a:r>
          </a:p>
        </p:txBody>
      </p:sp>
    </p:spTree>
    <p:extLst>
      <p:ext uri="{BB962C8B-B14F-4D97-AF65-F5344CB8AC3E}">
        <p14:creationId xmlns:p14="http://schemas.microsoft.com/office/powerpoint/2010/main" val="17133918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ravel concept setup with traditional turkish breakfast">
            <a:extLst>
              <a:ext uri="{FF2B5EF4-FFF2-40B4-BE49-F238E27FC236}">
                <a16:creationId xmlns:a16="http://schemas.microsoft.com/office/drawing/2014/main" id="{351E4C2E-244D-4FCC-B787-A0A020A4B11D}"/>
              </a:ext>
            </a:extLst>
          </p:cNvPr>
          <p:cNvPicPr>
            <a:picLocks noGrp="1" noChangeAspect="1"/>
          </p:cNvPicPr>
          <p:nvPr>
            <p:ph sz="half" idx="1"/>
          </p:nvPr>
        </p:nvPicPr>
        <p:blipFill>
          <a:blip r:embed="rId3"/>
          <a:srcRect l="21205" r="37088" b="-1"/>
          <a:stretch/>
        </p:blipFill>
        <p:spPr>
          <a:xfrm>
            <a:off x="20" y="10"/>
            <a:ext cx="4910308" cy="6857990"/>
          </a:xfrm>
          <a:prstGeom prst="rect">
            <a:avLst/>
          </a:prstGeom>
        </p:spPr>
      </p:pic>
      <p:sp>
        <p:nvSpPr>
          <p:cNvPr id="2" name="Title 1">
            <a:extLst>
              <a:ext uri="{FF2B5EF4-FFF2-40B4-BE49-F238E27FC236}">
                <a16:creationId xmlns:a16="http://schemas.microsoft.com/office/drawing/2014/main" id="{85E6C588-7F49-CBC2-554D-D0FC58053418}"/>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Managing Dietary Restrictions</a:t>
            </a:r>
          </a:p>
        </p:txBody>
      </p:sp>
      <p:sp>
        <p:nvSpPr>
          <p:cNvPr id="4" name="Content Placeholder 3">
            <a:extLst>
              <a:ext uri="{FF2B5EF4-FFF2-40B4-BE49-F238E27FC236}">
                <a16:creationId xmlns:a16="http://schemas.microsoft.com/office/drawing/2014/main" id="{4AA28505-645E-6C6A-794B-BE95B8FE49D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Inclusive Menu Options</a:t>
            </a:r>
          </a:p>
          <a:p>
            <a:pPr marL="0" lvl="1" indent="0">
              <a:buNone/>
            </a:pPr>
            <a:r>
              <a:rPr lang="en-US" sz="1400"/>
              <a:t>Offering a variety of menu options ensures all guests feel included and can enjoy their meals together.</a:t>
            </a:r>
          </a:p>
          <a:p>
            <a:pPr marL="0" indent="0">
              <a:spcBef>
                <a:spcPts val="2500"/>
              </a:spcBef>
              <a:buNone/>
            </a:pPr>
            <a:r>
              <a:rPr lang="en-US" sz="1400" b="1"/>
              <a:t>Vegetarian and Vegan Choices</a:t>
            </a:r>
          </a:p>
          <a:p>
            <a:pPr marL="0" lvl="1" indent="0">
              <a:buNone/>
            </a:pPr>
            <a:r>
              <a:rPr lang="en-US" sz="1400"/>
              <a:t>Providing vegetarian and vegan dishes caters to guests who avoid animal products, enhancing their dining experience.</a:t>
            </a:r>
          </a:p>
          <a:p>
            <a:pPr marL="0" indent="0">
              <a:spcBef>
                <a:spcPts val="2500"/>
              </a:spcBef>
              <a:buNone/>
            </a:pPr>
            <a:r>
              <a:rPr lang="en-US" sz="1400" b="1"/>
              <a:t>Gluten-Free and Allergy-Friendly</a:t>
            </a:r>
          </a:p>
          <a:p>
            <a:pPr marL="0" lvl="1" indent="0">
              <a:buNone/>
            </a:pPr>
            <a:r>
              <a:rPr lang="en-US" sz="1400"/>
              <a:t>Including gluten-free and allergy-friendly options ensures that guests with specific dietary needs can safely enjoy the meal.</a:t>
            </a:r>
          </a:p>
        </p:txBody>
      </p:sp>
    </p:spTree>
    <p:extLst>
      <p:ext uri="{BB962C8B-B14F-4D97-AF65-F5344CB8AC3E}">
        <p14:creationId xmlns:p14="http://schemas.microsoft.com/office/powerpoint/2010/main" val="4062526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5CC17E23-9EA6-9F11-C9A5-39276CA4328A}"/>
              </a:ext>
            </a:extLst>
          </p:cNvPr>
          <p:cNvSpPr>
            <a:spLocks noGrp="1"/>
          </p:cNvSpPr>
          <p:nvPr>
            <p:ph type="ctrTitle"/>
          </p:nvPr>
        </p:nvSpPr>
        <p:spPr>
          <a:xfrm>
            <a:off x="277091" y="1814321"/>
            <a:ext cx="7772400" cy="4560920"/>
          </a:xfrm>
        </p:spPr>
        <p:txBody>
          <a:bodyPr anchor="b">
            <a:normAutofit/>
          </a:bodyPr>
          <a:lstStyle/>
          <a:p>
            <a:pPr algn="l"/>
            <a:r>
              <a:rPr lang="en-US" sz="7400"/>
              <a:t>Entertainment and Activities</a:t>
            </a:r>
          </a:p>
        </p:txBody>
      </p:sp>
    </p:spTree>
    <p:extLst>
      <p:ext uri="{BB962C8B-B14F-4D97-AF65-F5344CB8AC3E}">
        <p14:creationId xmlns:p14="http://schemas.microsoft.com/office/powerpoint/2010/main" val="15961278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andy, Sweet Food, Cookie, Buffet, Cake">
            <a:extLst>
              <a:ext uri="{FF2B5EF4-FFF2-40B4-BE49-F238E27FC236}">
                <a16:creationId xmlns:a16="http://schemas.microsoft.com/office/drawing/2014/main" id="{054B3DA0-CF5A-4A50-AD27-D46166CB7D9B}"/>
              </a:ext>
            </a:extLst>
          </p:cNvPr>
          <p:cNvPicPr>
            <a:picLocks noGrp="1" noChangeAspect="1"/>
          </p:cNvPicPr>
          <p:nvPr>
            <p:ph sz="half" idx="1"/>
          </p:nvPr>
        </p:nvPicPr>
        <p:blipFill>
          <a:blip r:embed="rId3"/>
          <a:srcRect l="32622" r="5344" b="-2"/>
          <a:stretch/>
        </p:blipFill>
        <p:spPr>
          <a:xfrm>
            <a:off x="5818632" y="-1"/>
            <a:ext cx="6373368" cy="6857999"/>
          </a:xfrm>
          <a:prstGeom prst="rect">
            <a:avLst/>
          </a:prstGeom>
        </p:spPr>
      </p:pic>
      <p:sp>
        <p:nvSpPr>
          <p:cNvPr id="2" name="Title 1">
            <a:extLst>
              <a:ext uri="{FF2B5EF4-FFF2-40B4-BE49-F238E27FC236}">
                <a16:creationId xmlns:a16="http://schemas.microsoft.com/office/drawing/2014/main" id="{AAE02424-657F-0A9C-0719-45CAFA436F3F}"/>
              </a:ext>
            </a:extLst>
          </p:cNvPr>
          <p:cNvSpPr>
            <a:spLocks noGrp="1"/>
          </p:cNvSpPr>
          <p:nvPr>
            <p:ph type="title"/>
          </p:nvPr>
        </p:nvSpPr>
        <p:spPr>
          <a:xfrm>
            <a:off x="614680" y="603504"/>
            <a:ext cx="4361688" cy="1527048"/>
          </a:xfrm>
        </p:spPr>
        <p:txBody>
          <a:bodyPr vert="horz" lIns="91440" tIns="45720" rIns="91440" bIns="45720" rtlCol="0" anchor="b">
            <a:normAutofit/>
          </a:bodyPr>
          <a:lstStyle/>
          <a:p>
            <a:r>
              <a:rPr lang="en-US" b="1" kern="1200">
                <a:solidFill>
                  <a:schemeClr val="tx1"/>
                </a:solidFill>
                <a:latin typeface="+mj-lt"/>
                <a:ea typeface="+mj-ea"/>
                <a:cs typeface="+mj-cs"/>
              </a:rPr>
              <a:t>Agenda for Party Planning</a:t>
            </a:r>
          </a:p>
        </p:txBody>
      </p:sp>
      <p:sp>
        <p:nvSpPr>
          <p:cNvPr id="4" name="Content Placeholder 3">
            <a:extLst>
              <a:ext uri="{FF2B5EF4-FFF2-40B4-BE49-F238E27FC236}">
                <a16:creationId xmlns:a16="http://schemas.microsoft.com/office/drawing/2014/main" id="{84B962EC-85FB-69B2-D7F8-F58DF6E77E49}"/>
              </a:ext>
            </a:extLst>
          </p:cNvPr>
          <p:cNvSpPr>
            <a:spLocks noGrp="1"/>
          </p:cNvSpPr>
          <p:nvPr>
            <p:ph sz="half" idx="2"/>
          </p:nvPr>
        </p:nvSpPr>
        <p:spPr>
          <a:xfrm>
            <a:off x="614679" y="2212848"/>
            <a:ext cx="4361688" cy="4096512"/>
          </a:xfrm>
        </p:spPr>
        <p:txBody>
          <a:bodyPr vert="horz" lIns="91440" tIns="45720" rIns="91440" bIns="45720" rtlCol="0">
            <a:normAutofit/>
          </a:bodyPr>
          <a:lstStyle/>
          <a:p>
            <a:r>
              <a:rPr lang="en-US" sz="1800"/>
              <a:t>Planning and Preparation</a:t>
            </a:r>
          </a:p>
          <a:p>
            <a:r>
              <a:rPr lang="en-US" sz="1800"/>
              <a:t>Invitations and Communication</a:t>
            </a:r>
          </a:p>
          <a:p>
            <a:r>
              <a:rPr lang="en-US" sz="1800"/>
              <a:t>Decorations and Ambiance</a:t>
            </a:r>
          </a:p>
          <a:p>
            <a:r>
              <a:rPr lang="en-US" sz="1800"/>
              <a:t>Food and Beverages</a:t>
            </a:r>
          </a:p>
          <a:p>
            <a:r>
              <a:rPr lang="en-US" sz="1800"/>
              <a:t>Entertainment and Activities</a:t>
            </a:r>
          </a:p>
          <a:p>
            <a:r>
              <a:rPr lang="en-US" sz="1800"/>
              <a:t>Hosting and Hospitality</a:t>
            </a:r>
          </a:p>
        </p:txBody>
      </p:sp>
    </p:spTree>
    <p:extLst>
      <p:ext uri="{BB962C8B-B14F-4D97-AF65-F5344CB8AC3E}">
        <p14:creationId xmlns:p14="http://schemas.microsoft.com/office/powerpoint/2010/main" val="14117617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Family time">
            <a:extLst>
              <a:ext uri="{FF2B5EF4-FFF2-40B4-BE49-F238E27FC236}">
                <a16:creationId xmlns:a16="http://schemas.microsoft.com/office/drawing/2014/main" id="{7695E02F-E5D5-4931-9C37-128771563484}"/>
              </a:ext>
            </a:extLst>
          </p:cNvPr>
          <p:cNvPicPr>
            <a:picLocks noGrp="1" noChangeAspect="1"/>
          </p:cNvPicPr>
          <p:nvPr>
            <p:ph sz="half" idx="1"/>
          </p:nvPr>
        </p:nvPicPr>
        <p:blipFill>
          <a:blip r:embed="rId3"/>
          <a:srcRect l="28932" r="30614"/>
          <a:stretch/>
        </p:blipFill>
        <p:spPr>
          <a:xfrm>
            <a:off x="20" y="10"/>
            <a:ext cx="4910308" cy="6857990"/>
          </a:xfrm>
          <a:prstGeom prst="rect">
            <a:avLst/>
          </a:prstGeom>
        </p:spPr>
      </p:pic>
      <p:sp>
        <p:nvSpPr>
          <p:cNvPr id="2" name="Title 1">
            <a:extLst>
              <a:ext uri="{FF2B5EF4-FFF2-40B4-BE49-F238E27FC236}">
                <a16:creationId xmlns:a16="http://schemas.microsoft.com/office/drawing/2014/main" id="{8B2079AC-7754-0835-6F33-2F9624D6CF87}"/>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Choosing Party Games and Activities</a:t>
            </a:r>
          </a:p>
        </p:txBody>
      </p:sp>
      <p:sp>
        <p:nvSpPr>
          <p:cNvPr id="4" name="Content Placeholder 3">
            <a:extLst>
              <a:ext uri="{FF2B5EF4-FFF2-40B4-BE49-F238E27FC236}">
                <a16:creationId xmlns:a16="http://schemas.microsoft.com/office/drawing/2014/main" id="{1D8F8F80-E6DA-A0C0-FF35-31BE0CB3845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Encourage Interaction</a:t>
            </a:r>
          </a:p>
          <a:p>
            <a:pPr marL="0" lvl="1" indent="0">
              <a:buNone/>
            </a:pPr>
            <a:r>
              <a:rPr lang="en-US" sz="1400"/>
              <a:t>Select games that promote interaction among guests, enhancing their social experience and enjoyment.</a:t>
            </a:r>
          </a:p>
          <a:p>
            <a:pPr marL="0" indent="0">
              <a:spcBef>
                <a:spcPts val="2500"/>
              </a:spcBef>
              <a:buNone/>
            </a:pPr>
            <a:r>
              <a:rPr lang="en-US" sz="1400" b="1"/>
              <a:t>Fun Icebreakers</a:t>
            </a:r>
          </a:p>
          <a:p>
            <a:pPr marL="0" lvl="1" indent="0">
              <a:buNone/>
            </a:pPr>
            <a:r>
              <a:rPr lang="en-US" sz="1400"/>
              <a:t>Incorporate fun icebreakers to help guests get to know each other and feel comfortable.</a:t>
            </a:r>
          </a:p>
          <a:p>
            <a:pPr marL="0" indent="0">
              <a:spcBef>
                <a:spcPts val="2500"/>
              </a:spcBef>
              <a:buNone/>
            </a:pPr>
            <a:r>
              <a:rPr lang="en-US" sz="1400" b="1"/>
              <a:t>Team Games</a:t>
            </a:r>
          </a:p>
          <a:p>
            <a:pPr marL="0" lvl="1" indent="0">
              <a:buNone/>
            </a:pPr>
            <a:r>
              <a:rPr lang="en-US" sz="1400"/>
              <a:t>Organize team games that encourage collaboration and teamwork, fostering connections among guests.</a:t>
            </a:r>
          </a:p>
        </p:txBody>
      </p:sp>
    </p:spTree>
    <p:extLst>
      <p:ext uri="{BB962C8B-B14F-4D97-AF65-F5344CB8AC3E}">
        <p14:creationId xmlns:p14="http://schemas.microsoft.com/office/powerpoint/2010/main" val="755003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rowd of people cheering at a music festival at night, a woman riding on her boyfriends shoulders">
            <a:extLst>
              <a:ext uri="{FF2B5EF4-FFF2-40B4-BE49-F238E27FC236}">
                <a16:creationId xmlns:a16="http://schemas.microsoft.com/office/drawing/2014/main" id="{D17D3D45-52CB-4AD8-BBCB-323823AFDC97}"/>
              </a:ext>
            </a:extLst>
          </p:cNvPr>
          <p:cNvPicPr>
            <a:picLocks noGrp="1" noChangeAspect="1"/>
          </p:cNvPicPr>
          <p:nvPr>
            <p:ph sz="half" idx="1"/>
          </p:nvPr>
        </p:nvPicPr>
        <p:blipFill>
          <a:blip r:embed="rId3"/>
          <a:srcRect l="33681" r="4285" b="-1"/>
          <a:stretch/>
        </p:blipFill>
        <p:spPr>
          <a:xfrm>
            <a:off x="1" y="10"/>
            <a:ext cx="6373368" cy="6857990"/>
          </a:xfrm>
          <a:prstGeom prst="rect">
            <a:avLst/>
          </a:prstGeom>
        </p:spPr>
      </p:pic>
      <p:sp>
        <p:nvSpPr>
          <p:cNvPr id="2" name="Title 1">
            <a:extLst>
              <a:ext uri="{FF2B5EF4-FFF2-40B4-BE49-F238E27FC236}">
                <a16:creationId xmlns:a16="http://schemas.microsoft.com/office/drawing/2014/main" id="{05426DBE-7B20-BD21-B7B9-BA79EE962B85}"/>
              </a:ext>
            </a:extLst>
          </p:cNvPr>
          <p:cNvSpPr>
            <a:spLocks noGrp="1"/>
          </p:cNvSpPr>
          <p:nvPr>
            <p:ph type="title"/>
          </p:nvPr>
        </p:nvSpPr>
        <p:spPr>
          <a:xfrm>
            <a:off x="7123015" y="603504"/>
            <a:ext cx="4361689" cy="1527048"/>
          </a:xfrm>
        </p:spPr>
        <p:txBody>
          <a:bodyPr vert="horz" lIns="91440" tIns="45720" rIns="91440" bIns="45720" rtlCol="0" anchor="b">
            <a:normAutofit/>
          </a:bodyPr>
          <a:lstStyle/>
          <a:p>
            <a:r>
              <a:rPr lang="en-US" b="1" kern="1200">
                <a:solidFill>
                  <a:schemeClr val="tx1"/>
                </a:solidFill>
                <a:latin typeface="+mj-lt"/>
                <a:ea typeface="+mj-ea"/>
                <a:cs typeface="+mj-cs"/>
              </a:rPr>
              <a:t>Hiring Performers or DJs</a:t>
            </a:r>
          </a:p>
        </p:txBody>
      </p:sp>
      <p:sp>
        <p:nvSpPr>
          <p:cNvPr id="4" name="Content Placeholder 3">
            <a:extLst>
              <a:ext uri="{FF2B5EF4-FFF2-40B4-BE49-F238E27FC236}">
                <a16:creationId xmlns:a16="http://schemas.microsoft.com/office/drawing/2014/main" id="{F6580756-F5C9-3570-F811-B2B5FEABCA64}"/>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23017" y="2212848"/>
            <a:ext cx="4361688" cy="4096512"/>
          </a:xfrm>
        </p:spPr>
        <p:txBody>
          <a:bodyPr>
            <a:normAutofit/>
          </a:bodyPr>
          <a:lstStyle/>
          <a:p>
            <a:pPr marL="0" indent="0">
              <a:spcBef>
                <a:spcPts val="2500"/>
              </a:spcBef>
              <a:buNone/>
            </a:pPr>
            <a:r>
              <a:rPr lang="en-US" sz="1400" b="1"/>
              <a:t>Enhancing the Event Experience</a:t>
            </a:r>
          </a:p>
          <a:p>
            <a:pPr marL="0" lvl="1" indent="0">
              <a:buNone/>
            </a:pPr>
            <a:r>
              <a:rPr lang="en-US" sz="1400"/>
              <a:t>Hiring entertainers like DJs or live musicians can significantly elevate the overall experience of your event.</a:t>
            </a:r>
          </a:p>
          <a:p>
            <a:pPr marL="0" indent="0">
              <a:spcBef>
                <a:spcPts val="2500"/>
              </a:spcBef>
              <a:buNone/>
            </a:pPr>
            <a:r>
              <a:rPr lang="en-US" sz="1400" b="1"/>
              <a:t>Matching Entertainment to Mood</a:t>
            </a:r>
          </a:p>
          <a:p>
            <a:pPr marL="0" lvl="1" indent="0">
              <a:buNone/>
            </a:pPr>
            <a:r>
              <a:rPr lang="en-US" sz="1400"/>
              <a:t>It's crucial to select entertainment that aligns with the mood you wish to create for your event, whether it's upbeat or relaxed.</a:t>
            </a:r>
          </a:p>
        </p:txBody>
      </p:sp>
    </p:spTree>
    <p:extLst>
      <p:ext uri="{BB962C8B-B14F-4D97-AF65-F5344CB8AC3E}">
        <p14:creationId xmlns:p14="http://schemas.microsoft.com/office/powerpoint/2010/main" val="4254503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Beautiful Tad Jarou Halang, one of the seven waterfalls of Tad Tayicseua formed by river Xe Namnoy in the Bolaven Plateau, an elevated region in southern Laos. Most of the plateau is located within Champasak Province of Laos, though the edges of the plateau are also located in Salavan, Sekong and Attapeu Provinces.">
            <a:extLst>
              <a:ext uri="{FF2B5EF4-FFF2-40B4-BE49-F238E27FC236}">
                <a16:creationId xmlns:a16="http://schemas.microsoft.com/office/drawing/2014/main" id="{51DE714E-1596-4D74-BB0D-B42A6A2EDCF2}"/>
              </a:ext>
            </a:extLst>
          </p:cNvPr>
          <p:cNvPicPr>
            <a:picLocks noGrp="1" noChangeAspect="1"/>
          </p:cNvPicPr>
          <p:nvPr>
            <p:ph sz="half" idx="1"/>
          </p:nvPr>
        </p:nvPicPr>
        <p:blipFill>
          <a:blip r:embed="rId3"/>
          <a:srcRect l="24585" r="21715"/>
          <a:stretch/>
        </p:blipFill>
        <p:spPr>
          <a:xfrm>
            <a:off x="20" y="10"/>
            <a:ext cx="4910308" cy="6857990"/>
          </a:xfrm>
          <a:prstGeom prst="rect">
            <a:avLst/>
          </a:prstGeom>
        </p:spPr>
      </p:pic>
      <p:sp>
        <p:nvSpPr>
          <p:cNvPr id="2" name="Title 1">
            <a:extLst>
              <a:ext uri="{FF2B5EF4-FFF2-40B4-BE49-F238E27FC236}">
                <a16:creationId xmlns:a16="http://schemas.microsoft.com/office/drawing/2014/main" id="{FD9E1DEB-5B5E-A9A0-8B98-A25B057D2C96}"/>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Creating a Balanced Schedule</a:t>
            </a:r>
          </a:p>
        </p:txBody>
      </p:sp>
      <p:sp>
        <p:nvSpPr>
          <p:cNvPr id="4" name="Content Placeholder 3">
            <a:extLst>
              <a:ext uri="{FF2B5EF4-FFF2-40B4-BE49-F238E27FC236}">
                <a16:creationId xmlns:a16="http://schemas.microsoft.com/office/drawing/2014/main" id="{EE588BFC-7541-1EAC-EDA0-A3FA8A78D05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Balanced Event Flow</a:t>
            </a:r>
          </a:p>
          <a:p>
            <a:pPr marL="0" lvl="1" indent="0">
              <a:buNone/>
            </a:pPr>
            <a:r>
              <a:rPr lang="en-US" sz="1400"/>
              <a:t>A balanced schedule ensures that guests enjoy a mix of food, activities, and relaxation throughout the event.</a:t>
            </a:r>
          </a:p>
          <a:p>
            <a:pPr marL="0" indent="0">
              <a:spcBef>
                <a:spcPts val="2500"/>
              </a:spcBef>
              <a:buNone/>
            </a:pPr>
            <a:r>
              <a:rPr lang="en-US" sz="1400" b="1"/>
              <a:t>Incorporating Flexibility</a:t>
            </a:r>
          </a:p>
          <a:p>
            <a:pPr marL="0" lvl="1" indent="0">
              <a:buNone/>
            </a:pPr>
            <a:r>
              <a:rPr lang="en-US" sz="1400"/>
              <a:t>Flexibility in the schedule allows for adjustments based on guests' preferences, enhancing their overall experience.</a:t>
            </a:r>
          </a:p>
          <a:p>
            <a:pPr marL="0" indent="0">
              <a:spcBef>
                <a:spcPts val="2500"/>
              </a:spcBef>
              <a:buNone/>
            </a:pPr>
            <a:r>
              <a:rPr lang="en-US" sz="1400" b="1"/>
              <a:t>Food and Activities</a:t>
            </a:r>
          </a:p>
          <a:p>
            <a:pPr marL="0" lvl="1" indent="0">
              <a:buNone/>
            </a:pPr>
            <a:r>
              <a:rPr lang="en-US" sz="1400"/>
              <a:t>Including diverse food options and engaging activities keeps the guests entertained and satisfied during the event.</a:t>
            </a:r>
          </a:p>
        </p:txBody>
      </p:sp>
    </p:spTree>
    <p:extLst>
      <p:ext uri="{BB962C8B-B14F-4D97-AF65-F5344CB8AC3E}">
        <p14:creationId xmlns:p14="http://schemas.microsoft.com/office/powerpoint/2010/main" val="1017007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9F260898-D05F-899E-79A0-B6F818346B6F}"/>
              </a:ext>
            </a:extLst>
          </p:cNvPr>
          <p:cNvSpPr>
            <a:spLocks noGrp="1"/>
          </p:cNvSpPr>
          <p:nvPr>
            <p:ph type="ctrTitle"/>
          </p:nvPr>
        </p:nvSpPr>
        <p:spPr>
          <a:xfrm>
            <a:off x="277091" y="1814321"/>
            <a:ext cx="7772400" cy="4560920"/>
          </a:xfrm>
        </p:spPr>
        <p:txBody>
          <a:bodyPr anchor="b">
            <a:normAutofit/>
          </a:bodyPr>
          <a:lstStyle/>
          <a:p>
            <a:pPr algn="l"/>
            <a:r>
              <a:rPr lang="en-US" sz="7400" dirty="0"/>
              <a:t>Hosting and Hospitality</a:t>
            </a:r>
          </a:p>
        </p:txBody>
      </p:sp>
    </p:spTree>
    <p:extLst>
      <p:ext uri="{BB962C8B-B14F-4D97-AF65-F5344CB8AC3E}">
        <p14:creationId xmlns:p14="http://schemas.microsoft.com/office/powerpoint/2010/main" val="27556748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Welcome sign at the reception">
            <a:extLst>
              <a:ext uri="{FF2B5EF4-FFF2-40B4-BE49-F238E27FC236}">
                <a16:creationId xmlns:a16="http://schemas.microsoft.com/office/drawing/2014/main" id="{F2418DD3-8395-4C3D-9B4D-8022E46D8937}"/>
              </a:ext>
            </a:extLst>
          </p:cNvPr>
          <p:cNvPicPr>
            <a:picLocks noGrp="1" noChangeAspect="1"/>
          </p:cNvPicPr>
          <p:nvPr>
            <p:ph sz="half" idx="1"/>
          </p:nvPr>
        </p:nvPicPr>
        <p:blipFill>
          <a:blip r:embed="rId3"/>
          <a:srcRect l="36789" r="17454" b="1"/>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007285F9-CA47-1E98-AAA6-5729B4919CE7}"/>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dirty="0">
                <a:solidFill>
                  <a:schemeClr val="tx1"/>
                </a:solidFill>
                <a:latin typeface="+mj-lt"/>
                <a:ea typeface="+mj-ea"/>
                <a:cs typeface="+mj-cs"/>
              </a:rPr>
              <a:t>Welcoming Guests and Introductions</a:t>
            </a:r>
          </a:p>
        </p:txBody>
      </p:sp>
      <p:sp>
        <p:nvSpPr>
          <p:cNvPr id="4" name="Content Placeholder 3">
            <a:extLst>
              <a:ext uri="{FF2B5EF4-FFF2-40B4-BE49-F238E27FC236}">
                <a16:creationId xmlns:a16="http://schemas.microsoft.com/office/drawing/2014/main" id="{448CC904-C51A-53C1-ED81-AF2B070C729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dirty="0"/>
              <a:t>Warm Greetings</a:t>
            </a:r>
          </a:p>
          <a:p>
            <a:pPr marL="0" lvl="1" indent="0">
              <a:buNone/>
            </a:pPr>
            <a:r>
              <a:rPr lang="en-US" sz="1400" dirty="0"/>
              <a:t>Greet guests with a smile and friendly demeanor to create an inviting atmosphere from the start.</a:t>
            </a:r>
          </a:p>
          <a:p>
            <a:pPr marL="0" indent="0">
              <a:spcBef>
                <a:spcPts val="2500"/>
              </a:spcBef>
              <a:buNone/>
            </a:pPr>
            <a:r>
              <a:rPr lang="en-US" sz="1400" b="1" dirty="0"/>
              <a:t>Introductions to Others</a:t>
            </a:r>
          </a:p>
          <a:p>
            <a:pPr marL="0" lvl="1" indent="0">
              <a:buNone/>
            </a:pPr>
            <a:r>
              <a:rPr lang="en-US" sz="1400" dirty="0"/>
              <a:t>Introduce guests to one another to foster connections and build relationships among attendees.</a:t>
            </a:r>
          </a:p>
          <a:p>
            <a:pPr marL="0" indent="0">
              <a:spcBef>
                <a:spcPts val="2500"/>
              </a:spcBef>
              <a:buNone/>
            </a:pPr>
            <a:r>
              <a:rPr lang="en-US" sz="1400" b="1" dirty="0"/>
              <a:t>Encouraging Conversations</a:t>
            </a:r>
          </a:p>
          <a:p>
            <a:pPr marL="0" lvl="1" indent="0">
              <a:buNone/>
            </a:pPr>
            <a:r>
              <a:rPr lang="en-US" sz="1400"/>
              <a:t>Facilitating introductions helps break the ice and encourages engaging conversations among guests.</a:t>
            </a:r>
          </a:p>
        </p:txBody>
      </p:sp>
    </p:spTree>
    <p:extLst>
      <p:ext uri="{BB962C8B-B14F-4D97-AF65-F5344CB8AC3E}">
        <p14:creationId xmlns:p14="http://schemas.microsoft.com/office/powerpoint/2010/main" val="4175870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idewalk cafe tables">
            <a:extLst>
              <a:ext uri="{FF2B5EF4-FFF2-40B4-BE49-F238E27FC236}">
                <a16:creationId xmlns:a16="http://schemas.microsoft.com/office/drawing/2014/main" id="{873E78FE-D636-4EEB-AD99-2DD30BA57CBE}"/>
              </a:ext>
            </a:extLst>
          </p:cNvPr>
          <p:cNvPicPr>
            <a:picLocks noGrp="1" noChangeAspect="1"/>
          </p:cNvPicPr>
          <p:nvPr>
            <p:ph sz="half" idx="1"/>
          </p:nvPr>
        </p:nvPicPr>
        <p:blipFill>
          <a:blip r:embed="rId3"/>
          <a:srcRect l="21133" r="16833" b="-1"/>
          <a:stretch/>
        </p:blipFill>
        <p:spPr>
          <a:xfrm>
            <a:off x="1" y="10"/>
            <a:ext cx="6373368" cy="6857990"/>
          </a:xfrm>
          <a:prstGeom prst="rect">
            <a:avLst/>
          </a:prstGeom>
        </p:spPr>
      </p:pic>
      <p:sp>
        <p:nvSpPr>
          <p:cNvPr id="2" name="Title 1">
            <a:extLst>
              <a:ext uri="{FF2B5EF4-FFF2-40B4-BE49-F238E27FC236}">
                <a16:creationId xmlns:a16="http://schemas.microsoft.com/office/drawing/2014/main" id="{F16A9682-74AC-7495-9079-1D082D10D8D9}"/>
              </a:ext>
            </a:extLst>
          </p:cNvPr>
          <p:cNvSpPr>
            <a:spLocks noGrp="1"/>
          </p:cNvSpPr>
          <p:nvPr>
            <p:ph type="title"/>
          </p:nvPr>
        </p:nvSpPr>
        <p:spPr>
          <a:xfrm>
            <a:off x="7123015" y="603504"/>
            <a:ext cx="4361689" cy="1527048"/>
          </a:xfrm>
        </p:spPr>
        <p:txBody>
          <a:bodyPr vert="horz" lIns="91440" tIns="45720" rIns="91440" bIns="45720" rtlCol="0" anchor="b">
            <a:normAutofit/>
          </a:bodyPr>
          <a:lstStyle/>
          <a:p>
            <a:r>
              <a:rPr lang="en-US" sz="3300" b="1" kern="1200">
                <a:solidFill>
                  <a:schemeClr val="tx1"/>
                </a:solidFill>
                <a:latin typeface="+mj-lt"/>
                <a:ea typeface="+mj-ea"/>
                <a:cs typeface="+mj-cs"/>
              </a:rPr>
              <a:t>Ensuring Guest Comfort and Safety</a:t>
            </a:r>
          </a:p>
        </p:txBody>
      </p:sp>
      <p:sp>
        <p:nvSpPr>
          <p:cNvPr id="4" name="Content Placeholder 3">
            <a:extLst>
              <a:ext uri="{FF2B5EF4-FFF2-40B4-BE49-F238E27FC236}">
                <a16:creationId xmlns:a16="http://schemas.microsoft.com/office/drawing/2014/main" id="{FA4F5DE3-9D5F-0419-35FB-9CAD1728880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23017" y="2212848"/>
            <a:ext cx="4361688" cy="4096512"/>
          </a:xfrm>
        </p:spPr>
        <p:txBody>
          <a:bodyPr>
            <a:normAutofit/>
          </a:bodyPr>
          <a:lstStyle/>
          <a:p>
            <a:pPr marL="0" indent="0">
              <a:spcBef>
                <a:spcPts val="2500"/>
              </a:spcBef>
              <a:buNone/>
            </a:pPr>
            <a:r>
              <a:rPr lang="en-US" sz="1400" b="1"/>
              <a:t>Guest Comfort</a:t>
            </a:r>
          </a:p>
          <a:p>
            <a:pPr marL="0" lvl="1" indent="0">
              <a:buNone/>
            </a:pPr>
            <a:r>
              <a:rPr lang="en-US" sz="1400"/>
              <a:t>Providing adequate seating and refreshments is essential to ensure guest comfort and create a welcoming atmosphere.</a:t>
            </a:r>
          </a:p>
          <a:p>
            <a:pPr marL="0" indent="0">
              <a:spcBef>
                <a:spcPts val="2500"/>
              </a:spcBef>
              <a:buNone/>
            </a:pPr>
            <a:r>
              <a:rPr lang="en-US" sz="1400" b="1"/>
              <a:t>Safety Management</a:t>
            </a:r>
          </a:p>
          <a:p>
            <a:pPr marL="0" lvl="1" indent="0">
              <a:buNone/>
            </a:pPr>
            <a:r>
              <a:rPr lang="en-US" sz="1400"/>
              <a:t>Identifying and managing potential hazards in the party space is crucial for ensuring the safety of all guests.</a:t>
            </a:r>
          </a:p>
        </p:txBody>
      </p:sp>
    </p:spTree>
    <p:extLst>
      <p:ext uri="{BB962C8B-B14F-4D97-AF65-F5344CB8AC3E}">
        <p14:creationId xmlns:p14="http://schemas.microsoft.com/office/powerpoint/2010/main" val="3154255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Rail of a cruise ship and calm Mediterrean Sea">
            <a:extLst>
              <a:ext uri="{FF2B5EF4-FFF2-40B4-BE49-F238E27FC236}">
                <a16:creationId xmlns:a16="http://schemas.microsoft.com/office/drawing/2014/main" id="{BD6823A5-BF5B-4C04-9A8B-EEEE73921246}"/>
              </a:ext>
            </a:extLst>
          </p:cNvPr>
          <p:cNvPicPr>
            <a:picLocks noGrp="1" noChangeAspect="1"/>
          </p:cNvPicPr>
          <p:nvPr>
            <p:ph sz="half" idx="1"/>
          </p:nvPr>
        </p:nvPicPr>
        <p:blipFill>
          <a:blip r:embed="rId3"/>
          <a:srcRect t="5543"/>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A1D76D62-1B30-0CB3-837E-BD274A94EC4E}"/>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Handling Unexpected Situations</a:t>
            </a:r>
          </a:p>
        </p:txBody>
      </p:sp>
      <p:sp>
        <p:nvSpPr>
          <p:cNvPr id="4" name="Content Placeholder 3">
            <a:extLst>
              <a:ext uri="{FF2B5EF4-FFF2-40B4-BE49-F238E27FC236}">
                <a16:creationId xmlns:a16="http://schemas.microsoft.com/office/drawing/2014/main" id="{8C0E7CF9-400B-FF82-0327-760D5CCBBF9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a:t>Preparation for Unexpected Events</a:t>
            </a:r>
          </a:p>
          <a:p>
            <a:pPr marL="0" lvl="1" indent="0">
              <a:buNone/>
            </a:pPr>
            <a:r>
              <a:rPr lang="en-US" sz="1400"/>
              <a:t>Anticipating unexpected events, like bad weather, ensures you are ready to tackle challenges effectively.</a:t>
            </a:r>
          </a:p>
          <a:p>
            <a:pPr marL="0" indent="0">
              <a:spcBef>
                <a:spcPts val="2500"/>
              </a:spcBef>
              <a:buNone/>
            </a:pPr>
            <a:r>
              <a:rPr lang="en-US" sz="1400" b="1"/>
              <a:t>Staying Calm and Adaptable</a:t>
            </a:r>
          </a:p>
          <a:p>
            <a:pPr marL="0" lvl="1" indent="0">
              <a:buNone/>
            </a:pPr>
            <a:r>
              <a:rPr lang="en-US" sz="1400"/>
              <a:t>Remaining calm and adaptable during unforeseen circumstances helps maintain control and leads to better outcomes.</a:t>
            </a:r>
          </a:p>
          <a:p>
            <a:pPr marL="0" indent="0">
              <a:spcBef>
                <a:spcPts val="2500"/>
              </a:spcBef>
              <a:buNone/>
            </a:pPr>
            <a:r>
              <a:rPr lang="en-US" sz="1400" b="1"/>
              <a:t>Discreetly Addressing Issues</a:t>
            </a:r>
          </a:p>
          <a:p>
            <a:pPr marL="0" lvl="1" indent="0">
              <a:buNone/>
            </a:pPr>
            <a:r>
              <a:rPr lang="en-US" sz="1400"/>
              <a:t>Addressing issues discreetly, without causing panic, helps maintain a positive and professional atmosphere.</a:t>
            </a:r>
          </a:p>
        </p:txBody>
      </p:sp>
    </p:spTree>
    <p:extLst>
      <p:ext uri="{BB962C8B-B14F-4D97-AF65-F5344CB8AC3E}">
        <p14:creationId xmlns:p14="http://schemas.microsoft.com/office/powerpoint/2010/main" val="2694390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6F74C59-445A-9824-B537-A392A6ECEC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71D942AE-5AC1-26E1-49FB-B2C65D38D169}"/>
              </a:ext>
            </a:extLst>
          </p:cNvPr>
          <p:cNvSpPr>
            <a:spLocks noGrp="1"/>
          </p:cNvSpPr>
          <p:nvPr>
            <p:ph type="title"/>
          </p:nvPr>
        </p:nvSpPr>
        <p:spPr>
          <a:xfrm>
            <a:off x="612648" y="1847088"/>
            <a:ext cx="7344336" cy="1133856"/>
          </a:xfrm>
        </p:spPr>
        <p:txBody>
          <a:bodyPr anchor="b">
            <a:normAutofit/>
          </a:bodyPr>
          <a:lstStyle/>
          <a:p>
            <a:r>
              <a:rPr lang="en-US" sz="6000"/>
              <a:t>Conclusion</a:t>
            </a:r>
          </a:p>
        </p:txBody>
      </p:sp>
      <p:graphicFrame>
        <p:nvGraphicFramePr>
          <p:cNvPr id="9" name="Content Placeholder 2">
            <a:extLst>
              <a:ext uri="{FF2B5EF4-FFF2-40B4-BE49-F238E27FC236}">
                <a16:creationId xmlns:a16="http://schemas.microsoft.com/office/drawing/2014/main" id="{C0436E90-3A66-796C-7C87-21132652A672}"/>
              </a:ext>
            </a:extLst>
          </p:cNvPr>
          <p:cNvGraphicFramePr>
            <a:graphicFrameLocks noGrp="1"/>
          </p:cNvGraphicFramePr>
          <p:nvPr>
            <p:ph idx="1"/>
            <p:extLst>
              <p:ext uri="{D42A27DB-BD31-4B8C-83A1-F6EECF244321}">
                <p14:modId xmlns:p14="http://schemas.microsoft.com/office/powerpoint/2010/main" val="1843342378"/>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612646" y="3593592"/>
          <a:ext cx="10890504" cy="25124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161380"/>
      </p:ext>
    </p:extLst>
  </p:cSld>
  <p:clrMapOvr>
    <a:overrideClrMapping bg1="dk1" tx1="lt1" bg2="dk2" tx2="lt2" accent1="accent1" accent2="accent2" accent3="accent3" accent4="accent4" accent5="accent5" accent6="accent6" hlink="hlink" folHlink="folHlink"/>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51DC8275-72BC-AF0C-F529-F002F839FEC4}"/>
              </a:ext>
            </a:extLst>
          </p:cNvPr>
          <p:cNvSpPr>
            <a:spLocks noGrp="1"/>
          </p:cNvSpPr>
          <p:nvPr>
            <p:ph type="ctrTitle"/>
          </p:nvPr>
        </p:nvSpPr>
        <p:spPr>
          <a:xfrm>
            <a:off x="277091" y="1814321"/>
            <a:ext cx="7772400" cy="4560920"/>
          </a:xfrm>
        </p:spPr>
        <p:txBody>
          <a:bodyPr anchor="b">
            <a:normAutofit/>
          </a:bodyPr>
          <a:lstStyle/>
          <a:p>
            <a:pPr algn="l"/>
            <a:r>
              <a:rPr lang="en-US" sz="7400"/>
              <a:t>Planning and Preparation</a:t>
            </a:r>
          </a:p>
        </p:txBody>
      </p:sp>
    </p:spTree>
    <p:extLst>
      <p:ext uri="{BB962C8B-B14F-4D97-AF65-F5344CB8AC3E}">
        <p14:creationId xmlns:p14="http://schemas.microsoft.com/office/powerpoint/2010/main" val="37760516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olorful paper tubes for drinks backgrounds">
            <a:extLst>
              <a:ext uri="{FF2B5EF4-FFF2-40B4-BE49-F238E27FC236}">
                <a16:creationId xmlns:a16="http://schemas.microsoft.com/office/drawing/2014/main" id="{20B8E216-7729-4BDA-9454-8827ECDD40F7}"/>
              </a:ext>
            </a:extLst>
          </p:cNvPr>
          <p:cNvPicPr>
            <a:picLocks noGrp="1" noChangeAspect="1"/>
          </p:cNvPicPr>
          <p:nvPr>
            <p:ph sz="half" idx="1"/>
          </p:nvPr>
        </p:nvPicPr>
        <p:blipFill>
          <a:blip r:embed="rId3"/>
          <a:srcRect l="23334" r="28872" b="-1"/>
          <a:stretch/>
        </p:blipFill>
        <p:spPr>
          <a:xfrm>
            <a:off x="20" y="10"/>
            <a:ext cx="4910308" cy="6857990"/>
          </a:xfrm>
          <a:prstGeom prst="rect">
            <a:avLst/>
          </a:prstGeom>
        </p:spPr>
      </p:pic>
      <p:sp>
        <p:nvSpPr>
          <p:cNvPr id="2" name="Title 1">
            <a:extLst>
              <a:ext uri="{FF2B5EF4-FFF2-40B4-BE49-F238E27FC236}">
                <a16:creationId xmlns:a16="http://schemas.microsoft.com/office/drawing/2014/main" id="{BC971DA3-4B71-B481-1275-6444558CEF08}"/>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Choosing the Right Theme</a:t>
            </a:r>
          </a:p>
        </p:txBody>
      </p:sp>
      <p:sp>
        <p:nvSpPr>
          <p:cNvPr id="4" name="Content Placeholder 3">
            <a:extLst>
              <a:ext uri="{FF2B5EF4-FFF2-40B4-BE49-F238E27FC236}">
                <a16:creationId xmlns:a16="http://schemas.microsoft.com/office/drawing/2014/main" id="{C9268F72-02B4-1CE2-51F4-2F50A18DB06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Enhancing the Experience</a:t>
            </a:r>
          </a:p>
          <a:p>
            <a:pPr marL="0" lvl="1" indent="0">
              <a:buNone/>
            </a:pPr>
            <a:r>
              <a:rPr lang="en-US" sz="1400"/>
              <a:t>A well-chosen theme can greatly enhance the overall experience of a party, making it more enjoyable for guests.</a:t>
            </a:r>
          </a:p>
          <a:p>
            <a:pPr marL="0" indent="0">
              <a:spcBef>
                <a:spcPts val="2500"/>
              </a:spcBef>
              <a:buNone/>
            </a:pPr>
            <a:r>
              <a:rPr lang="en-US" sz="1400" b="1"/>
              <a:t>Guiding Decisions</a:t>
            </a:r>
          </a:p>
          <a:p>
            <a:pPr marL="0" lvl="1" indent="0">
              <a:buNone/>
            </a:pPr>
            <a:r>
              <a:rPr lang="en-US" sz="1400"/>
              <a:t>The theme guides important decisions such as decorations, food choices, and activities to engage guests.</a:t>
            </a:r>
          </a:p>
          <a:p>
            <a:pPr marL="0" indent="0">
              <a:spcBef>
                <a:spcPts val="2500"/>
              </a:spcBef>
              <a:buNone/>
            </a:pPr>
            <a:r>
              <a:rPr lang="en-US" sz="1400" b="1"/>
              <a:t>Considering Guests' Interests</a:t>
            </a:r>
          </a:p>
          <a:p>
            <a:pPr marL="0" lvl="1" indent="0">
              <a:buNone/>
            </a:pPr>
            <a:r>
              <a:rPr lang="en-US" sz="1400"/>
              <a:t>It's essential to consider the interests of your guests and the occasion to select an appropriate theme.</a:t>
            </a:r>
          </a:p>
        </p:txBody>
      </p:sp>
    </p:spTree>
    <p:extLst>
      <p:ext uri="{BB962C8B-B14F-4D97-AF65-F5344CB8AC3E}">
        <p14:creationId xmlns:p14="http://schemas.microsoft.com/office/powerpoint/2010/main" val="487097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able setting for an event party or wedding reception">
            <a:extLst>
              <a:ext uri="{FF2B5EF4-FFF2-40B4-BE49-F238E27FC236}">
                <a16:creationId xmlns:a16="http://schemas.microsoft.com/office/drawing/2014/main" id="{A9757255-AC4E-4D2B-9898-CDED1F49C720}"/>
              </a:ext>
            </a:extLst>
          </p:cNvPr>
          <p:cNvPicPr>
            <a:picLocks noGrp="1" noChangeAspect="1"/>
          </p:cNvPicPr>
          <p:nvPr>
            <p:ph sz="half" idx="1"/>
          </p:nvPr>
        </p:nvPicPr>
        <p:blipFill>
          <a:blip r:embed="rId3"/>
          <a:srcRect l="28918" r="23288" b="-1"/>
          <a:stretch/>
        </p:blipFill>
        <p:spPr>
          <a:xfrm>
            <a:off x="20" y="10"/>
            <a:ext cx="4910308" cy="6857990"/>
          </a:xfrm>
          <a:prstGeom prst="rect">
            <a:avLst/>
          </a:prstGeom>
        </p:spPr>
      </p:pic>
      <p:sp>
        <p:nvSpPr>
          <p:cNvPr id="2" name="Title 1">
            <a:extLst>
              <a:ext uri="{FF2B5EF4-FFF2-40B4-BE49-F238E27FC236}">
                <a16:creationId xmlns:a16="http://schemas.microsoft.com/office/drawing/2014/main" id="{766D1BCA-7F9B-A4CB-0710-746657DEC42F}"/>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Creating a Guest List</a:t>
            </a:r>
          </a:p>
        </p:txBody>
      </p:sp>
      <p:sp>
        <p:nvSpPr>
          <p:cNvPr id="4" name="Content Placeholder 3">
            <a:extLst>
              <a:ext uri="{FF2B5EF4-FFF2-40B4-BE49-F238E27FC236}">
                <a16:creationId xmlns:a16="http://schemas.microsoft.com/office/drawing/2014/main" id="{EFA41CAC-9449-E583-B871-79648036F217}"/>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Importance of a Guest List</a:t>
            </a:r>
          </a:p>
          <a:p>
            <a:pPr marL="0" lvl="1" indent="0">
              <a:buNone/>
            </a:pPr>
            <a:r>
              <a:rPr lang="en-US" sz="1400"/>
              <a:t>A well-curated guest list ensures that guests contribute to a fun and engaging atmosphere, making the event enjoyable.</a:t>
            </a:r>
          </a:p>
          <a:p>
            <a:pPr marL="0" indent="0">
              <a:spcBef>
                <a:spcPts val="2500"/>
              </a:spcBef>
              <a:buNone/>
            </a:pPr>
            <a:r>
              <a:rPr lang="en-US" sz="1400" b="1"/>
              <a:t>Guest Dynamics</a:t>
            </a:r>
          </a:p>
          <a:p>
            <a:pPr marL="0" lvl="1" indent="0">
              <a:buNone/>
            </a:pPr>
            <a:r>
              <a:rPr lang="en-US" sz="1400"/>
              <a:t>Consider the dynamics between guests to foster connections and interactions that enhance the overall vibe of the event.</a:t>
            </a:r>
          </a:p>
          <a:p>
            <a:pPr marL="0" indent="0">
              <a:spcBef>
                <a:spcPts val="2500"/>
              </a:spcBef>
              <a:buNone/>
            </a:pPr>
            <a:r>
              <a:rPr lang="en-US" sz="1400" b="1"/>
              <a:t>Setting the Vibe</a:t>
            </a:r>
          </a:p>
          <a:p>
            <a:pPr marL="0" lvl="1" indent="0">
              <a:buNone/>
            </a:pPr>
            <a:r>
              <a:rPr lang="en-US" sz="1400"/>
              <a:t>Think about the overall vibe you want to achieve and select guests who complement that atmosphere.</a:t>
            </a:r>
          </a:p>
        </p:txBody>
      </p:sp>
    </p:spTree>
    <p:extLst>
      <p:ext uri="{BB962C8B-B14F-4D97-AF65-F5344CB8AC3E}">
        <p14:creationId xmlns:p14="http://schemas.microsoft.com/office/powerpoint/2010/main" val="2024195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DD1D22E-5996-E45B-92B2-659F701A4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A50D6093-7087-EC80-6E50-36E0D6CE787F}"/>
              </a:ext>
            </a:extLst>
          </p:cNvPr>
          <p:cNvSpPr>
            <a:spLocks noGrp="1"/>
          </p:cNvSpPr>
          <p:nvPr>
            <p:ph type="title"/>
          </p:nvPr>
        </p:nvSpPr>
        <p:spPr>
          <a:xfrm>
            <a:off x="614679" y="548639"/>
            <a:ext cx="3977640" cy="5719640"/>
          </a:xfrm>
        </p:spPr>
        <p:txBody>
          <a:bodyPr anchor="t">
            <a:normAutofit/>
          </a:bodyPr>
          <a:lstStyle/>
          <a:p>
            <a:r>
              <a:rPr lang="en-US"/>
              <a:t>Setting a Budget</a:t>
            </a:r>
          </a:p>
        </p:txBody>
      </p:sp>
      <p:graphicFrame>
        <p:nvGraphicFramePr>
          <p:cNvPr id="4" name="Content Placeholder 4">
            <a:extLst>
              <a:ext uri="{FF2B5EF4-FFF2-40B4-BE49-F238E27FC236}">
                <a16:creationId xmlns:a16="http://schemas.microsoft.com/office/drawing/2014/main" id="{2974413A-3192-4904-94BE-28B36CDA230E}"/>
              </a:ext>
            </a:extLst>
          </p:cNvPr>
          <p:cNvGraphicFramePr>
            <a:graphicFrameLocks noGrp="1"/>
          </p:cNvGraphicFramePr>
          <p:nvPr>
            <p:ph idx="1"/>
            <p:extLst>
              <p:ext uri="{D42A27DB-BD31-4B8C-83A1-F6EECF244321}">
                <p14:modId xmlns:p14="http://schemas.microsoft.com/office/powerpoint/2010/main" val="2052876429"/>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5387542" y="548639"/>
          <a:ext cx="6189780" cy="5719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405464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446924E4-A24E-082D-EC5A-49C204AC0ED6}"/>
              </a:ext>
            </a:extLst>
          </p:cNvPr>
          <p:cNvSpPr>
            <a:spLocks noGrp="1"/>
          </p:cNvSpPr>
          <p:nvPr>
            <p:ph type="ctrTitle"/>
          </p:nvPr>
        </p:nvSpPr>
        <p:spPr>
          <a:xfrm>
            <a:off x="277091" y="1814321"/>
            <a:ext cx="7772400" cy="4560920"/>
          </a:xfrm>
        </p:spPr>
        <p:txBody>
          <a:bodyPr anchor="b">
            <a:normAutofit/>
          </a:bodyPr>
          <a:lstStyle/>
          <a:p>
            <a:pPr algn="l"/>
            <a:r>
              <a:rPr lang="en-US" sz="7400"/>
              <a:t>Invitations and Communication</a:t>
            </a:r>
          </a:p>
        </p:txBody>
      </p:sp>
    </p:spTree>
    <p:extLst>
      <p:ext uri="{BB962C8B-B14F-4D97-AF65-F5344CB8AC3E}">
        <p14:creationId xmlns:p14="http://schemas.microsoft.com/office/powerpoint/2010/main" val="42015852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Little white flower bouquets with blank paper sign on pink background.">
            <a:extLst>
              <a:ext uri="{FF2B5EF4-FFF2-40B4-BE49-F238E27FC236}">
                <a16:creationId xmlns:a16="http://schemas.microsoft.com/office/drawing/2014/main" id="{DBBAEBCD-B39D-4FA7-9F78-DF3103C6DE6E}"/>
              </a:ext>
            </a:extLst>
          </p:cNvPr>
          <p:cNvPicPr>
            <a:picLocks noGrp="1" noChangeAspect="1"/>
          </p:cNvPicPr>
          <p:nvPr>
            <p:ph sz="half" idx="1"/>
          </p:nvPr>
        </p:nvPicPr>
        <p:blipFill>
          <a:blip r:embed="rId3"/>
          <a:srcRect l="14764" r="37443" b="-1"/>
          <a:stretch/>
        </p:blipFill>
        <p:spPr>
          <a:xfrm>
            <a:off x="20" y="10"/>
            <a:ext cx="4910308" cy="6857990"/>
          </a:xfrm>
          <a:prstGeom prst="rect">
            <a:avLst/>
          </a:prstGeom>
        </p:spPr>
      </p:pic>
      <p:sp>
        <p:nvSpPr>
          <p:cNvPr id="2" name="Title 1">
            <a:extLst>
              <a:ext uri="{FF2B5EF4-FFF2-40B4-BE49-F238E27FC236}">
                <a16:creationId xmlns:a16="http://schemas.microsoft.com/office/drawing/2014/main" id="{E547D172-7CF2-0833-D4DD-B3EFACB3E604}"/>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Designing and Sending Invitations</a:t>
            </a:r>
          </a:p>
        </p:txBody>
      </p:sp>
      <p:sp>
        <p:nvSpPr>
          <p:cNvPr id="4" name="Content Placeholder 3">
            <a:extLst>
              <a:ext uri="{FF2B5EF4-FFF2-40B4-BE49-F238E27FC236}">
                <a16:creationId xmlns:a16="http://schemas.microsoft.com/office/drawing/2014/main" id="{9E46EF2C-2762-B634-B80A-D8331DBEDD4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Theme Consideration</a:t>
            </a:r>
          </a:p>
          <a:p>
            <a:pPr marL="0" lvl="1" indent="0">
              <a:buNone/>
            </a:pPr>
            <a:r>
              <a:rPr lang="en-US" sz="1400"/>
              <a:t>Consider the theme of the event when designing invitations to create a cohesive look.</a:t>
            </a:r>
          </a:p>
          <a:p>
            <a:pPr marL="0" indent="0">
              <a:spcBef>
                <a:spcPts val="2500"/>
              </a:spcBef>
              <a:buNone/>
            </a:pPr>
            <a:r>
              <a:rPr lang="en-US" sz="1400" b="1"/>
              <a:t>Visual Appeal</a:t>
            </a:r>
          </a:p>
          <a:p>
            <a:pPr marL="0" lvl="1" indent="0">
              <a:buNone/>
            </a:pPr>
            <a:r>
              <a:rPr lang="en-US" sz="1400"/>
              <a:t>Ensure that invitations are visually appealing to capture the attention of guests.</a:t>
            </a:r>
          </a:p>
          <a:p>
            <a:pPr marL="0" indent="0">
              <a:spcBef>
                <a:spcPts val="2500"/>
              </a:spcBef>
              <a:buNone/>
            </a:pPr>
            <a:r>
              <a:rPr lang="en-US" sz="1400" b="1"/>
              <a:t>Essential Details</a:t>
            </a:r>
          </a:p>
          <a:p>
            <a:pPr marL="0" lvl="1" indent="0">
              <a:buNone/>
            </a:pPr>
            <a:r>
              <a:rPr lang="en-US" sz="1400"/>
              <a:t>Clearly state the date, time, location, and RSVP details on your invitations for clarity.</a:t>
            </a:r>
          </a:p>
        </p:txBody>
      </p:sp>
    </p:spTree>
    <p:extLst>
      <p:ext uri="{BB962C8B-B14F-4D97-AF65-F5344CB8AC3E}">
        <p14:creationId xmlns:p14="http://schemas.microsoft.com/office/powerpoint/2010/main" val="3117984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Wooden figures of people with a yellow arrow isolated on a blue background. Career and personal growth, business motivation.">
            <a:extLst>
              <a:ext uri="{FF2B5EF4-FFF2-40B4-BE49-F238E27FC236}">
                <a16:creationId xmlns:a16="http://schemas.microsoft.com/office/drawing/2014/main" id="{4B562857-07B4-4FEA-9886-0B44F8180153}"/>
              </a:ext>
            </a:extLst>
          </p:cNvPr>
          <p:cNvPicPr>
            <a:picLocks noGrp="1" noChangeAspect="1"/>
          </p:cNvPicPr>
          <p:nvPr>
            <p:ph sz="half" idx="1"/>
          </p:nvPr>
        </p:nvPicPr>
        <p:blipFill>
          <a:blip r:embed="rId3"/>
          <a:srcRect l="29809" r="22398" b="-1"/>
          <a:stretch/>
        </p:blipFill>
        <p:spPr>
          <a:xfrm>
            <a:off x="20" y="10"/>
            <a:ext cx="4910308" cy="6857990"/>
          </a:xfrm>
          <a:prstGeom prst="rect">
            <a:avLst/>
          </a:prstGeom>
        </p:spPr>
      </p:pic>
      <p:sp>
        <p:nvSpPr>
          <p:cNvPr id="2" name="Title 1">
            <a:extLst>
              <a:ext uri="{FF2B5EF4-FFF2-40B4-BE49-F238E27FC236}">
                <a16:creationId xmlns:a16="http://schemas.microsoft.com/office/drawing/2014/main" id="{4D4A58D8-7466-1C77-5B54-9D382716F062}"/>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Using Social Media and Digital Tools</a:t>
            </a:r>
          </a:p>
        </p:txBody>
      </p:sp>
      <p:sp>
        <p:nvSpPr>
          <p:cNvPr id="4" name="Content Placeholder 3">
            <a:extLst>
              <a:ext uri="{FF2B5EF4-FFF2-40B4-BE49-F238E27FC236}">
                <a16:creationId xmlns:a16="http://schemas.microsoft.com/office/drawing/2014/main" id="{91E8DACD-2AFF-691F-07FA-E7F07C943F87}"/>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Promoting Your Event</a:t>
            </a:r>
          </a:p>
          <a:p>
            <a:pPr marL="0" lvl="1" indent="0">
              <a:buNone/>
            </a:pPr>
            <a:r>
              <a:rPr lang="en-US" sz="1400"/>
              <a:t>Social media can significantly increase visibility and reach for your event, attracting more participants and attendees.</a:t>
            </a:r>
          </a:p>
          <a:p>
            <a:pPr marL="0" indent="0">
              <a:spcBef>
                <a:spcPts val="2500"/>
              </a:spcBef>
              <a:buNone/>
            </a:pPr>
            <a:r>
              <a:rPr lang="en-US" sz="1400" b="1"/>
              <a:t>Engaging with Guests</a:t>
            </a:r>
          </a:p>
          <a:p>
            <a:pPr marL="0" lvl="1" indent="0">
              <a:buNone/>
            </a:pPr>
            <a:r>
              <a:rPr lang="en-US" sz="1400"/>
              <a:t>Utilizing social media allows for real-time engagement and interaction with guests, enhancing their overall experience.</a:t>
            </a:r>
          </a:p>
          <a:p>
            <a:pPr marL="0" indent="0">
              <a:spcBef>
                <a:spcPts val="2500"/>
              </a:spcBef>
              <a:buNone/>
            </a:pPr>
            <a:r>
              <a:rPr lang="en-US" sz="1400" b="1"/>
              <a:t>Event Pages and Groups</a:t>
            </a:r>
          </a:p>
          <a:p>
            <a:pPr marL="0" lvl="1" indent="0">
              <a:buNone/>
            </a:pPr>
            <a:r>
              <a:rPr lang="en-US" sz="1400"/>
              <a:t>Creating dedicated event pages or groups simplifies communication and updates, keeping everyone informed and connected.</a:t>
            </a:r>
          </a:p>
        </p:txBody>
      </p:sp>
    </p:spTree>
    <p:extLst>
      <p:ext uri="{BB962C8B-B14F-4D97-AF65-F5344CB8AC3E}">
        <p14:creationId xmlns:p14="http://schemas.microsoft.com/office/powerpoint/2010/main" val="39129879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2078</Words>
  <Application>Microsoft Office PowerPoint</Application>
  <PresentationFormat>Widescreen</PresentationFormat>
  <Paragraphs>196</Paragraphs>
  <Slides>27</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Aptos</vt:lpstr>
      <vt:lpstr>Arial</vt:lpstr>
      <vt:lpstr>Neue Haas Grotesk Text Pro</vt:lpstr>
      <vt:lpstr>VanillaVTI</vt:lpstr>
      <vt:lpstr>Tips for Hosting a Great Party: Creating Unforgettable Experiences</vt:lpstr>
      <vt:lpstr>Agenda for Party Planning</vt:lpstr>
      <vt:lpstr>Planning and Preparation</vt:lpstr>
      <vt:lpstr>Choosing the Right Theme</vt:lpstr>
      <vt:lpstr>Creating a Guest List</vt:lpstr>
      <vt:lpstr>Setting a Budget</vt:lpstr>
      <vt:lpstr>Invitations and Communication</vt:lpstr>
      <vt:lpstr>Designing and Sending Invitations</vt:lpstr>
      <vt:lpstr>Using Social Media and Digital Tools</vt:lpstr>
      <vt:lpstr>Tracking RSVPs and Follow-Ups</vt:lpstr>
      <vt:lpstr>Decorations and Ambiance</vt:lpstr>
      <vt:lpstr>Selecting Appropriate Decorations</vt:lpstr>
      <vt:lpstr>Lighting and Music</vt:lpstr>
      <vt:lpstr>Setting up the Party Space</vt:lpstr>
      <vt:lpstr>Food and Beverages</vt:lpstr>
      <vt:lpstr>Planning the Menu</vt:lpstr>
      <vt:lpstr>Catering Vs. Homemade Options</vt:lpstr>
      <vt:lpstr>Managing Dietary Restrictions</vt:lpstr>
      <vt:lpstr>Entertainment and Activities</vt:lpstr>
      <vt:lpstr>Choosing Party Games and Activities</vt:lpstr>
      <vt:lpstr>Hiring Performers or DJs</vt:lpstr>
      <vt:lpstr>Creating a Balanced Schedule</vt:lpstr>
      <vt:lpstr>Hosting and Hospitality</vt:lpstr>
      <vt:lpstr>Welcoming Guests and Introductions</vt:lpstr>
      <vt:lpstr>Ensuring Guest Comfort and Safety</vt:lpstr>
      <vt:lpstr>Handling Unexpected Situations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2025-01-26T20:11:02Z</dcterms:created>
  <dcterms:modified xsi:type="dcterms:W3CDTF">2025-01-27T12:59:42Z</dcterms:modified>
</cp:coreProperties>
</file>