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681" autoAdjust="0"/>
    <p:restoredTop sz="86378" autoAdjust="0"/>
  </p:normalViewPr>
  <p:slideViewPr>
    <p:cSldViewPr snapToGrid="0">
      <p:cViewPr>
        <p:scale>
          <a:sx n="66" d="100"/>
          <a:sy n="66" d="100"/>
        </p:scale>
        <p:origin x="1541" y="5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9310B-B760-4543-9F8C-E5E20896AA57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E8A8E-3347-41F2-83FA-6EDBCB371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87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25036a1169_2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g325036a1169_2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at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479155" y="1978874"/>
            <a:ext cx="4557549" cy="415528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9" name="Oval 8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0" name="TextBox 9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875EAD-D50D-4752-8471-55C57D8D8C64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1939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3" name="TextBox 12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0"/>
          </p:nvPr>
        </p:nvSpPr>
        <p:spPr>
          <a:xfrm>
            <a:off x="0" y="1709862"/>
            <a:ext cx="12192000" cy="3158274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DC90C3-3325-47B0-93E4-02E491786F57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55511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8" name="TextBox 17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1687360" y="2163534"/>
            <a:ext cx="4422647" cy="2769218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EADDCF-A25B-48A6-9D37-B2EEE422C251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83557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xmlns:p14="http://schemas.microsoft.com/office/powerpoint/2010/main"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ckup 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3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6711772" y="1876518"/>
            <a:ext cx="4339462" cy="2491082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422774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xmlns:p14="http://schemas.microsoft.com/office/powerpoint/2010/main" spd="med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1109428" y="1803401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2"/>
          <p:cNvSpPr>
            <a:spLocks noGrp="1" noChangeAspect="1"/>
          </p:cNvSpPr>
          <p:nvPr>
            <p:ph type="pic" sz="quarter" idx="16"/>
          </p:nvPr>
        </p:nvSpPr>
        <p:spPr>
          <a:xfrm>
            <a:off x="3657600" y="1803401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2"/>
          <p:cNvSpPr>
            <a:spLocks noGrp="1" noChangeAspect="1"/>
          </p:cNvSpPr>
          <p:nvPr>
            <p:ph type="pic" sz="quarter" idx="17"/>
          </p:nvPr>
        </p:nvSpPr>
        <p:spPr>
          <a:xfrm>
            <a:off x="6096000" y="1803401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2"/>
          <p:cNvSpPr>
            <a:spLocks noGrp="1" noChangeAspect="1"/>
          </p:cNvSpPr>
          <p:nvPr>
            <p:ph type="pic" sz="quarter" idx="18"/>
          </p:nvPr>
        </p:nvSpPr>
        <p:spPr>
          <a:xfrm>
            <a:off x="8534400" y="1803401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7F0B50-D238-488F-959A-59598FC48AE5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92466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5029200" y="1260656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6339C8-F463-4AA5-97AA-2B492864F007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86395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7" name="TextBox 1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11545" y="2195658"/>
            <a:ext cx="12191997" cy="2125087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2C0440-CF11-459E-9C11-A4BD0DEF9466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54947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re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4" name="TextBox 13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0"/>
          </p:nvPr>
        </p:nvSpPr>
        <p:spPr>
          <a:xfrm>
            <a:off x="1198564" y="1779589"/>
            <a:ext cx="3206751" cy="313848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6" name="Picture Placeholder 14"/>
          <p:cNvSpPr>
            <a:spLocks noGrp="1" noChangeAspect="1"/>
          </p:cNvSpPr>
          <p:nvPr>
            <p:ph type="pic" sz="quarter" idx="11"/>
          </p:nvPr>
        </p:nvSpPr>
        <p:spPr>
          <a:xfrm>
            <a:off x="4500564" y="1779589"/>
            <a:ext cx="3206751" cy="313848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7" name="Picture Placeholder 14"/>
          <p:cNvSpPr>
            <a:spLocks noGrp="1" noChangeAspect="1"/>
          </p:cNvSpPr>
          <p:nvPr>
            <p:ph type="pic" sz="quarter" idx="12"/>
          </p:nvPr>
        </p:nvSpPr>
        <p:spPr>
          <a:xfrm>
            <a:off x="7815264" y="1784351"/>
            <a:ext cx="3206751" cy="313848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0BCF7C-A22B-466D-A60C-A0F32D7C952E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20370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Individ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1" name="TextBox 10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0"/>
          </p:nvPr>
        </p:nvSpPr>
        <p:spPr>
          <a:xfrm>
            <a:off x="2084388" y="2000250"/>
            <a:ext cx="3206751" cy="313848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972459-EA81-4B7D-9ED4-A172E95CFE75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23753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51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pport-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5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1255589" y="1692238"/>
            <a:ext cx="4030217" cy="397796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F81132-556E-4409-86D9-699C26CE2E44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65392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6" name="TextBox 5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73C698-8EE0-41D0-AF42-F7D5589BD6DF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53043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pp Design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7" name="TextBox 2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23" name="Picture Placeholder 16"/>
          <p:cNvSpPr>
            <a:spLocks noGrp="1" noChangeAspect="1"/>
          </p:cNvSpPr>
          <p:nvPr>
            <p:ph type="pic" sz="quarter" idx="13"/>
          </p:nvPr>
        </p:nvSpPr>
        <p:spPr>
          <a:xfrm>
            <a:off x="4303918" y="2557198"/>
            <a:ext cx="944871" cy="2572187"/>
          </a:xfrm>
        </p:spPr>
        <p:txBody>
          <a:bodyPr>
            <a:normAutofit/>
          </a:bodyPr>
          <a:lstStyle>
            <a:lvl1pPr marL="0" indent="0">
              <a:buNone/>
              <a:defRPr sz="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6"/>
          <p:cNvSpPr>
            <a:spLocks noGrp="1" noChangeAspect="1"/>
          </p:cNvSpPr>
          <p:nvPr>
            <p:ph type="pic" sz="quarter" idx="14"/>
          </p:nvPr>
        </p:nvSpPr>
        <p:spPr>
          <a:xfrm>
            <a:off x="1165167" y="2550141"/>
            <a:ext cx="896020" cy="2572188"/>
          </a:xfrm>
        </p:spPr>
        <p:txBody>
          <a:bodyPr>
            <a:normAutofit/>
          </a:bodyPr>
          <a:lstStyle>
            <a:lvl1pPr marL="0" indent="0">
              <a:buNone/>
              <a:defRPr sz="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16"/>
          <p:cNvSpPr>
            <a:spLocks noGrp="1" noChangeAspect="1"/>
          </p:cNvSpPr>
          <p:nvPr>
            <p:ph type="pic" sz="quarter" idx="10"/>
          </p:nvPr>
        </p:nvSpPr>
        <p:spPr>
          <a:xfrm>
            <a:off x="2252868" y="2267919"/>
            <a:ext cx="1889744" cy="3369467"/>
          </a:xfrm>
        </p:spPr>
        <p:txBody>
          <a:bodyPr>
            <a:normAutofit/>
          </a:bodyPr>
          <a:lstStyle>
            <a:lvl1pPr marL="0" indent="0">
              <a:buNone/>
              <a:defRPr sz="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1CC798-15DB-4B14-93DD-FCF25E1E0C86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80139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pp Design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4" name="TextBox 13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26" name="Picture Placeholder 9"/>
          <p:cNvSpPr>
            <a:spLocks noGrp="1" noChangeAspect="1"/>
          </p:cNvSpPr>
          <p:nvPr>
            <p:ph type="pic" sz="quarter" idx="10"/>
          </p:nvPr>
        </p:nvSpPr>
        <p:spPr>
          <a:xfrm>
            <a:off x="2116468" y="2292692"/>
            <a:ext cx="1418177" cy="2544377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5401831" y="2292692"/>
            <a:ext cx="1418177" cy="2544377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8732070" y="2292692"/>
            <a:ext cx="1418177" cy="254437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97C19C-8D0C-4934-84B3-6651A9821C52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69049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ckup-de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6" name="TextBox 15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38" name="Picture Placeholder 16"/>
          <p:cNvSpPr>
            <a:spLocks noGrp="1" noChangeAspect="1"/>
          </p:cNvSpPr>
          <p:nvPr>
            <p:ph type="pic" sz="quarter" idx="13"/>
          </p:nvPr>
        </p:nvSpPr>
        <p:spPr>
          <a:xfrm>
            <a:off x="7036984" y="2394392"/>
            <a:ext cx="1006768" cy="2385050"/>
          </a:xfrm>
        </p:spPr>
        <p:txBody>
          <a:bodyPr>
            <a:normAutofit/>
          </a:bodyPr>
          <a:lstStyle>
            <a:lvl1pPr marL="0" indent="0">
              <a:buNone/>
              <a:defRPr sz="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9" name="Picture Placeholder 16"/>
          <p:cNvSpPr>
            <a:spLocks noGrp="1" noChangeAspect="1"/>
          </p:cNvSpPr>
          <p:nvPr>
            <p:ph type="pic" sz="quarter" idx="14"/>
          </p:nvPr>
        </p:nvSpPr>
        <p:spPr>
          <a:xfrm>
            <a:off x="4047873" y="2393726"/>
            <a:ext cx="920404" cy="2385050"/>
          </a:xfrm>
        </p:spPr>
        <p:txBody>
          <a:bodyPr>
            <a:normAutofit/>
          </a:bodyPr>
          <a:lstStyle>
            <a:lvl1pPr marL="0" indent="0">
              <a:buNone/>
              <a:defRPr sz="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16"/>
          <p:cNvSpPr>
            <a:spLocks noGrp="1" noChangeAspect="1"/>
          </p:cNvSpPr>
          <p:nvPr>
            <p:ph type="pic" sz="quarter" idx="10"/>
          </p:nvPr>
        </p:nvSpPr>
        <p:spPr>
          <a:xfrm>
            <a:off x="5140484" y="2174790"/>
            <a:ext cx="1747046" cy="3114540"/>
          </a:xfrm>
        </p:spPr>
        <p:txBody>
          <a:bodyPr>
            <a:normAutofit/>
          </a:bodyPr>
          <a:lstStyle>
            <a:lvl1pPr marL="0" indent="0">
              <a:buNone/>
              <a:defRPr sz="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E7E3FC-8AF1-4AE1-82E0-D7F14A546C54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66325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xmlns:p14="http://schemas.microsoft.com/office/powerpoint/2010/main" spd="med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Meet_the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5" name="Picture Placeholder 22"/>
          <p:cNvSpPr>
            <a:spLocks noGrp="1" noChangeAspect="1"/>
          </p:cNvSpPr>
          <p:nvPr>
            <p:ph type="pic" sz="quarter" idx="14"/>
          </p:nvPr>
        </p:nvSpPr>
        <p:spPr>
          <a:xfrm>
            <a:off x="988484" y="1821007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D4BD80-16DD-45C7-BC75-A7CB89C9B062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2955714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Meet_the_team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5" name="Picture Placeholder 22"/>
          <p:cNvSpPr>
            <a:spLocks noGrp="1" noChangeAspect="1"/>
          </p:cNvSpPr>
          <p:nvPr>
            <p:ph type="pic" sz="quarter" idx="14"/>
          </p:nvPr>
        </p:nvSpPr>
        <p:spPr>
          <a:xfrm>
            <a:off x="1290292" y="2132954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8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3896747" y="2132954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9" name="Picture Placeholder 22"/>
          <p:cNvSpPr>
            <a:spLocks noGrp="1" noChangeAspect="1"/>
          </p:cNvSpPr>
          <p:nvPr>
            <p:ph type="pic" sz="quarter" idx="16"/>
          </p:nvPr>
        </p:nvSpPr>
        <p:spPr>
          <a:xfrm>
            <a:off x="6549859" y="2132954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20" name="Picture Placeholder 22"/>
          <p:cNvSpPr>
            <a:spLocks noGrp="1" noChangeAspect="1"/>
          </p:cNvSpPr>
          <p:nvPr>
            <p:ph type="pic" sz="quarter" idx="17"/>
          </p:nvPr>
        </p:nvSpPr>
        <p:spPr>
          <a:xfrm>
            <a:off x="9135071" y="2132954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F2B8DF-59B8-414C-A9EA-030920DA4DAC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4837340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orftfolio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2" y="1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6" name="Picture Placeholder 2"/>
          <p:cNvSpPr>
            <a:spLocks noGrp="1" noChangeAspect="1"/>
          </p:cNvSpPr>
          <p:nvPr>
            <p:ph type="pic" sz="quarter" idx="16"/>
          </p:nvPr>
        </p:nvSpPr>
        <p:spPr>
          <a:xfrm>
            <a:off x="2" y="1981479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2438750" y="608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2438750" y="1982087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4871863" y="-607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0" name="Picture Placeholder 2"/>
          <p:cNvSpPr>
            <a:spLocks noGrp="1" noChangeAspect="1"/>
          </p:cNvSpPr>
          <p:nvPr>
            <p:ph type="pic" sz="quarter" idx="20"/>
          </p:nvPr>
        </p:nvSpPr>
        <p:spPr>
          <a:xfrm>
            <a:off x="4871863" y="1980871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sz="quarter" idx="21"/>
          </p:nvPr>
        </p:nvSpPr>
        <p:spPr>
          <a:xfrm>
            <a:off x="7299466" y="1216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7299466" y="1982694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9742111" y="1216"/>
            <a:ext cx="2449889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4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9742111" y="1982694"/>
            <a:ext cx="2449889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D869F46-AD79-48D7-AD10-A23E961ED3BA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82845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orftfolio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2" y="1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2438749" y="1982087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4871863" y="-607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7321753" y="1982694"/>
            <a:ext cx="2539935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9742111" y="1216"/>
            <a:ext cx="2449889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227F30-7026-4AA9-AD4E-F67E7A5203C3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21479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0"/>
          </p:nvPr>
        </p:nvSpPr>
        <p:spPr>
          <a:xfrm>
            <a:off x="0" y="1509473"/>
            <a:ext cx="12192000" cy="3386667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F69E1F-3FE4-442D-A45A-8E0E1CB9B288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87368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ig_Picture_place-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2"/>
          <p:cNvSpPr>
            <a:spLocks noGrp="1" noChangeAspect="1"/>
          </p:cNvSpPr>
          <p:nvPr>
            <p:ph type="pic" sz="quarter" idx="13"/>
          </p:nvPr>
        </p:nvSpPr>
        <p:spPr>
          <a:xfrm>
            <a:off x="0" y="-1"/>
            <a:ext cx="12203143" cy="685800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Raleway Light"/>
                <a:cs typeface="Raleway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634767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3_ap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-3" y="-1"/>
            <a:ext cx="12192001" cy="3230218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0"/>
          </p:nvPr>
        </p:nvSpPr>
        <p:spPr>
          <a:xfrm>
            <a:off x="997398" y="1188270"/>
            <a:ext cx="752671" cy="2139950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3573307" y="1188270"/>
            <a:ext cx="803171" cy="2133600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903613" y="966020"/>
            <a:ext cx="1558227" cy="2755900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148D36-E0CA-4BC4-8AE7-33A56EC1C0DC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4020283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7" name="TextBox 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FD00F3-E8E3-4099-A35E-73922D94FCCB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01582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-3" y="-1"/>
            <a:ext cx="12192001" cy="3230218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5841747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pp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-3" y="-1"/>
            <a:ext cx="12192001" cy="3230218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535889" y="1233378"/>
            <a:ext cx="2360858" cy="4225173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8C6593-CAE6-4214-ACFD-2A5FB83FB23B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177091208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pp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-3" y="-1"/>
            <a:ext cx="12192001" cy="3230218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51EBFC-6535-4F3E-9D08-EF3F0C60816F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22883138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ftfolio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4500563" y="1779589"/>
            <a:ext cx="3194049" cy="22669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7808913" y="1779589"/>
            <a:ext cx="3216275" cy="22669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1210109" y="1795468"/>
            <a:ext cx="3201554" cy="22510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3BA63E-67A0-42A5-8D70-3D1F1526A235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87085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5" name="Picture Placeholder 13"/>
          <p:cNvSpPr>
            <a:spLocks noGrp="1" noChangeAspect="1"/>
          </p:cNvSpPr>
          <p:nvPr>
            <p:ph type="pic" sz="quarter" idx="11"/>
          </p:nvPr>
        </p:nvSpPr>
        <p:spPr>
          <a:xfrm>
            <a:off x="3785657" y="1625400"/>
            <a:ext cx="2317411" cy="231529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6169719" y="1614260"/>
            <a:ext cx="4695167" cy="463429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1397693" y="3933267"/>
            <a:ext cx="2317410" cy="231529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180BD0-AD3D-495A-B546-F44912064BF6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02471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9" name="TextBox 18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0"/>
          </p:nvPr>
        </p:nvSpPr>
        <p:spPr>
          <a:xfrm>
            <a:off x="1421883" y="1647680"/>
            <a:ext cx="2317410" cy="2315293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6113147" y="1647680"/>
            <a:ext cx="2317410" cy="2315293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421883" y="3961488"/>
            <a:ext cx="2317410" cy="2315293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6113147" y="3961488"/>
            <a:ext cx="2317410" cy="2315293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AE516E-22E2-49C4-AB35-B3BDE791EF51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93994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7" name="TextBox 1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1253394" y="1433102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3655472" y="1427613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6057550" y="1427613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8459628" y="1427613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253394" y="3833722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6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3655472" y="3839778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6057550" y="3839778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8459628" y="3839778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D9395D-A98A-4FC5-89D8-EEB3B3DC4754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44680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3" name="TextBox 22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1811582" y="1723565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5" name="Picture Placeholder 1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4915403" y="1723565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7" name="Picture Placeholder 13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8019222" y="1723565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3" name="Picture Placeholder 13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408155" y="3836202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6" name="Picture Placeholder 13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511974" y="3836202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A1E26B-C174-4FFA-88D3-BBDD6C3BF9AC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71446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8" name="TextBox 17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6826316" y="1893450"/>
            <a:ext cx="2147420" cy="357911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4586536" y="1893450"/>
            <a:ext cx="2147420" cy="357911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9066096" y="1893450"/>
            <a:ext cx="2147420" cy="357911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C9335A-153A-4A7E-B782-9FAD21058592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14081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1" name="TextBox 20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837773" y="2440695"/>
            <a:ext cx="4064678" cy="3824637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4898177" y="4353014"/>
            <a:ext cx="2144481" cy="191231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7033110" y="4353014"/>
            <a:ext cx="2144481" cy="191231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9161771" y="4353014"/>
            <a:ext cx="2144481" cy="191231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FD45D3-5EEE-45C8-8576-EB42193AC3C1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95829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7" name="TextBox 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3DA2F2-BD2A-48CB-8B39-85BFB08B0590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91927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ur Objectiv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2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5954186" cy="68580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Raleway Light"/>
                <a:cs typeface="Raleway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0" name="Oval 9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3074068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7D091-9D1E-2ABE-587B-4F9649289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Google Shape;54;p16">
            <a:extLst>
              <a:ext uri="{FF2B5EF4-FFF2-40B4-BE49-F238E27FC236}">
                <a16:creationId xmlns:a16="http://schemas.microsoft.com/office/drawing/2014/main" id="{60C4B3F6-D2D9-3168-C3DA-40B740652C35}"/>
              </a:ext>
            </a:extLst>
          </p:cNvPr>
          <p:cNvSpPr/>
          <p:nvPr userDrawn="1"/>
        </p:nvSpPr>
        <p:spPr>
          <a:xfrm>
            <a:off x="0" y="3138490"/>
            <a:ext cx="3049200" cy="3719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" name="Google Shape;55;p16">
            <a:extLst>
              <a:ext uri="{FF2B5EF4-FFF2-40B4-BE49-F238E27FC236}">
                <a16:creationId xmlns:a16="http://schemas.microsoft.com/office/drawing/2014/main" id="{E94E6116-919B-3C8D-B025-2021D2636FC4}"/>
              </a:ext>
            </a:extLst>
          </p:cNvPr>
          <p:cNvSpPr/>
          <p:nvPr userDrawn="1"/>
        </p:nvSpPr>
        <p:spPr>
          <a:xfrm>
            <a:off x="3049200" y="3138490"/>
            <a:ext cx="3049200" cy="37195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" name="Google Shape;54;p16">
            <a:extLst>
              <a:ext uri="{FF2B5EF4-FFF2-40B4-BE49-F238E27FC236}">
                <a16:creationId xmlns:a16="http://schemas.microsoft.com/office/drawing/2014/main" id="{3A4DB41C-DD7D-93B5-16DE-B1680CC6DC3C}"/>
              </a:ext>
            </a:extLst>
          </p:cNvPr>
          <p:cNvSpPr/>
          <p:nvPr userDrawn="1"/>
        </p:nvSpPr>
        <p:spPr>
          <a:xfrm>
            <a:off x="6096000" y="3138489"/>
            <a:ext cx="3049200" cy="37195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" name="Google Shape;55;p16">
            <a:extLst>
              <a:ext uri="{FF2B5EF4-FFF2-40B4-BE49-F238E27FC236}">
                <a16:creationId xmlns:a16="http://schemas.microsoft.com/office/drawing/2014/main" id="{AC018272-304C-D811-47A7-B68EE3B97E06}"/>
              </a:ext>
            </a:extLst>
          </p:cNvPr>
          <p:cNvSpPr/>
          <p:nvPr userDrawn="1"/>
        </p:nvSpPr>
        <p:spPr>
          <a:xfrm>
            <a:off x="9145200" y="3138489"/>
            <a:ext cx="3049200" cy="37195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795474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86D30E-48F8-4DF9-9F26-D4E5079F2382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24261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8" name="TextBox 7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7273E8-0271-46B9-8CEF-56A493B51173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54713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-1588" y="0"/>
            <a:ext cx="12192001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62DAE1-27E7-4EA0-BDC6-8BC39C831DBD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25612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-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7" name="TextBox 1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1368165" y="1603015"/>
            <a:ext cx="1259942" cy="1258811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20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5" name="Picture Placeholder 1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4134531" y="1592554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20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6" name="Picture Placeholder 13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39987" y="1609007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217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77" name="Picture Placeholder 13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9564327" y="1609007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217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78" name="Picture Placeholder 13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8214258" y="4054258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lnSpc>
                <a:spcPct val="130000"/>
              </a:lnSpc>
              <a:defRPr sz="120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9" name="Picture Placeholder 13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5499535" y="4054258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217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80" name="Picture Placeholder 13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2756072" y="4040047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217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A35A0F-8F76-405B-BA05-E3F3FECB6AEE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9089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3" name="TextBox 12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0"/>
          </p:nvPr>
        </p:nvSpPr>
        <p:spPr>
          <a:xfrm>
            <a:off x="0" y="1520483"/>
            <a:ext cx="12192000" cy="2838449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3EB6A9-66D6-4474-8F94-DD5FC8A403AB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60770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5B3D09D8-42D0-42FC-81AE-FB021136969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1A7D817A-13FA-4423-821E-9F78BAE32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577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1" r:id="rId31"/>
    <p:sldLayoutId id="2147483722" r:id="rId32"/>
    <p:sldLayoutId id="2147483723" r:id="rId33"/>
    <p:sldLayoutId id="2147483724" r:id="rId34"/>
    <p:sldLayoutId id="2147483725" r:id="rId35"/>
    <p:sldLayoutId id="2147483726" r:id="rId36"/>
    <p:sldLayoutId id="2147483727" r:id="rId37"/>
    <p:sldLayoutId id="2147483728" r:id="rId38"/>
    <p:sldLayoutId id="2147483729" r:id="rId39"/>
    <p:sldLayoutId id="2147483730" r:id="rId40"/>
    <p:sldLayoutId id="2147483731" r:id="rId4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4"/>
          <p:cNvSpPr txBox="1"/>
          <p:nvPr/>
        </p:nvSpPr>
        <p:spPr>
          <a:xfrm>
            <a:off x="4079435" y="1067846"/>
            <a:ext cx="6654610" cy="933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pl-PL" sz="5467" u="sng" dirty="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rPr>
              <a:t>Copilot</a:t>
            </a:r>
            <a:r>
              <a:rPr lang="pl-PL" sz="5467" dirty="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Overview</a:t>
            </a:r>
            <a:endParaRPr sz="5467" u="sng" dirty="0">
              <a:solidFill>
                <a:schemeClr val="accen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6" name="Google Shape;116;p34"/>
          <p:cNvSpPr txBox="1"/>
          <p:nvPr/>
        </p:nvSpPr>
        <p:spPr>
          <a:xfrm>
            <a:off x="292855" y="4896452"/>
            <a:ext cx="250293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PowerPoint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PC, MAC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&amp; Online 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 Light"/>
              <a:ea typeface="+mn-ea"/>
              <a:cs typeface="+mn-cs"/>
            </a:endParaRPr>
          </a:p>
        </p:txBody>
      </p:sp>
      <p:sp>
        <p:nvSpPr>
          <p:cNvPr id="10" name="Google Shape;116;p34">
            <a:extLst>
              <a:ext uri="{FF2B5EF4-FFF2-40B4-BE49-F238E27FC236}">
                <a16:creationId xmlns:a16="http://schemas.microsoft.com/office/drawing/2014/main" id="{9B5DC36F-BE83-C550-738F-D1629DC0F8B6}"/>
              </a:ext>
            </a:extLst>
          </p:cNvPr>
          <p:cNvSpPr txBox="1"/>
          <p:nvPr/>
        </p:nvSpPr>
        <p:spPr>
          <a:xfrm>
            <a:off x="3381672" y="5081118"/>
            <a:ext cx="250293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Copilot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 feature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 Light"/>
              <a:ea typeface="+mn-ea"/>
              <a:cs typeface="+mn-cs"/>
            </a:endParaRPr>
          </a:p>
        </p:txBody>
      </p:sp>
      <p:sp>
        <p:nvSpPr>
          <p:cNvPr id="14" name="Google Shape;116;p34">
            <a:extLst>
              <a:ext uri="{FF2B5EF4-FFF2-40B4-BE49-F238E27FC236}">
                <a16:creationId xmlns:a16="http://schemas.microsoft.com/office/drawing/2014/main" id="{6AF1CB6E-111F-0F9E-1B70-197EA81EB2F4}"/>
              </a:ext>
            </a:extLst>
          </p:cNvPr>
          <p:cNvSpPr txBox="1"/>
          <p:nvPr/>
        </p:nvSpPr>
        <p:spPr>
          <a:xfrm>
            <a:off x="6352645" y="5081118"/>
            <a:ext cx="250293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Add to Quick Acess Toolbar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 Light"/>
              <a:ea typeface="+mn-ea"/>
              <a:cs typeface="+mn-cs"/>
            </a:endParaRPr>
          </a:p>
        </p:txBody>
      </p:sp>
      <p:sp>
        <p:nvSpPr>
          <p:cNvPr id="15" name="Google Shape;116;p34">
            <a:extLst>
              <a:ext uri="{FF2B5EF4-FFF2-40B4-BE49-F238E27FC236}">
                <a16:creationId xmlns:a16="http://schemas.microsoft.com/office/drawing/2014/main" id="{EE62463F-9897-6F2D-6253-D5D738C3F03C}"/>
              </a:ext>
            </a:extLst>
          </p:cNvPr>
          <p:cNvSpPr txBox="1"/>
          <p:nvPr/>
        </p:nvSpPr>
        <p:spPr>
          <a:xfrm>
            <a:off x="9396209" y="5081118"/>
            <a:ext cx="250293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Overview of the feature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 Light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E9D115D4-59DF-61F9-6B30-EFF569773C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98245" y="591333"/>
            <a:ext cx="1806077" cy="1806077"/>
          </a:xfrm>
          <a:prstGeom prst="rect">
            <a:avLst/>
          </a:prstGeom>
        </p:spPr>
      </p:pic>
      <p:cxnSp>
        <p:nvCxnSpPr>
          <p:cNvPr id="111" name="Google Shape;111;p34"/>
          <p:cNvCxnSpPr>
            <a:cxnSpLocks/>
          </p:cNvCxnSpPr>
          <p:nvPr/>
        </p:nvCxnSpPr>
        <p:spPr>
          <a:xfrm flipV="1">
            <a:off x="1071954" y="4100247"/>
            <a:ext cx="630750" cy="496235"/>
          </a:xfrm>
          <a:prstGeom prst="straightConnector1">
            <a:avLst/>
          </a:prstGeom>
          <a:noFill/>
          <a:ln w="635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E99FA5D8-F1B6-B40C-0D91-8F0CEB9941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7660" y="3574758"/>
            <a:ext cx="1133326" cy="113332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2186BE6D-F586-5C06-A384-D5234EB5D4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02726" y="3574758"/>
            <a:ext cx="1060827" cy="1060826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0E2FCFF3-83EA-D697-2C4D-8ADEC52A16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37450" y="3574758"/>
            <a:ext cx="1133326" cy="1133326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3F379D7-A7F5-8948-D71E-637CDF95C61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044673" y="3574758"/>
            <a:ext cx="1133327" cy="113332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al Turquoise 40 Layouts">
  <a:themeElements>
    <a:clrScheme name="PPT Chat GPT #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F3075"/>
      </a:accent1>
      <a:accent2>
        <a:srgbClr val="1D165C"/>
      </a:accent2>
      <a:accent3>
        <a:srgbClr val="586CC2"/>
      </a:accent3>
      <a:accent4>
        <a:srgbClr val="1D91C0"/>
      </a:accent4>
      <a:accent5>
        <a:srgbClr val="4DACC0"/>
      </a:accent5>
      <a:accent6>
        <a:srgbClr val="74CAAF"/>
      </a:accent6>
      <a:hlink>
        <a:srgbClr val="0563C1"/>
      </a:hlink>
      <a:folHlink>
        <a:srgbClr val="954F72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al Turquoise 40 Layouts" id="{039C9C5B-F323-41E3-ADD9-209A59AB2444}" vid="{C78472A4-1C22-432F-80E0-A89F5983D2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Teal Turquoise 40 Layouts</Template>
  <TotalTime>36</TotalTime>
  <Words>20</Words>
  <Application>Microsoft Office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Lato</vt:lpstr>
      <vt:lpstr>Lato Light</vt:lpstr>
      <vt:lpstr>Lato Regular</vt:lpstr>
      <vt:lpstr>Poppins</vt:lpstr>
      <vt:lpstr>Poppins Light</vt:lpstr>
      <vt:lpstr>Raleway Light</vt:lpstr>
      <vt:lpstr>Teal Turquoise 40 Layouts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P</dc:creator>
  <cp:lastModifiedBy>Andrew P</cp:lastModifiedBy>
  <cp:revision>5</cp:revision>
  <dcterms:created xsi:type="dcterms:W3CDTF">2025-01-27T07:21:06Z</dcterms:created>
  <dcterms:modified xsi:type="dcterms:W3CDTF">2025-01-27T10:47:09Z</dcterms:modified>
</cp:coreProperties>
</file>