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handoutMasterIdLst>
    <p:handoutMasterId r:id="rId26"/>
  </p:handoutMasterIdLst>
  <p:sldIdLst>
    <p:sldId id="2561" r:id="rId2"/>
    <p:sldId id="2562" r:id="rId3"/>
    <p:sldId id="2563" r:id="rId4"/>
    <p:sldId id="2564" r:id="rId5"/>
    <p:sldId id="2565" r:id="rId6"/>
    <p:sldId id="2566" r:id="rId7"/>
    <p:sldId id="2567" r:id="rId8"/>
    <p:sldId id="2568" r:id="rId9"/>
    <p:sldId id="2569" r:id="rId10"/>
    <p:sldId id="2570" r:id="rId11"/>
    <p:sldId id="2575" r:id="rId12"/>
    <p:sldId id="2576" r:id="rId13"/>
    <p:sldId id="2577" r:id="rId14"/>
    <p:sldId id="2578" r:id="rId15"/>
    <p:sldId id="2579" r:id="rId16"/>
    <p:sldId id="2580" r:id="rId17"/>
    <p:sldId id="2581" r:id="rId18"/>
    <p:sldId id="2582" r:id="rId19"/>
    <p:sldId id="2571" r:id="rId20"/>
    <p:sldId id="2572" r:id="rId21"/>
    <p:sldId id="2573" r:id="rId22"/>
    <p:sldId id="2574" r:id="rId23"/>
    <p:sldId id="2583" r:id="rId24"/>
  </p:sldIdLst>
  <p:sldSz cx="12192000" cy="6858000"/>
  <p:notesSz cx="6858000" cy="9144000"/>
  <p:embeddedFontLst>
    <p:embeddedFont>
      <p:font typeface="Poppins Bold" panose="00000800000000000000" pitchFamily="2" charset="-18"/>
      <p:bold r:id="rId27"/>
    </p:embeddedFont>
    <p:embeddedFont>
      <p:font typeface="Poppins Light" panose="00000400000000000000" pitchFamily="2" charset="-18"/>
      <p:regular r:id="rId28"/>
      <p: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he History of Electric Vehicles: From Concept to Modern Innovation" id="{2922576C-1467-43B0-92D4-197DD85470C7}">
          <p14:sldIdLst>
            <p14:sldId id="2561"/>
            <p14:sldId id="2562"/>
          </p14:sldIdLst>
        </p14:section>
        <p14:section name="Early Concepts and Inventions" id="{794F84F6-4755-4C3E-9597-3386895103D5}">
          <p14:sldIdLst>
            <p14:sldId id="2563"/>
            <p14:sldId id="2564"/>
            <p14:sldId id="2565"/>
            <p14:sldId id="2566"/>
          </p14:sldIdLst>
        </p14:section>
        <p14:section name="The Rise and Fall in the Early 20th Century" id="{C247F92C-BAA6-4D45-AC37-D8412A22A60E}">
          <p14:sldIdLst>
            <p14:sldId id="2567"/>
            <p14:sldId id="2568"/>
            <p14:sldId id="2569"/>
            <p14:sldId id="2570"/>
          </p14:sldIdLst>
        </p14:section>
        <p14:section name="Modern Electric Vehicles" id="{EDD77D99-A2EB-43BB-8BDF-7EA244D52533}">
          <p14:sldIdLst>
            <p14:sldId id="2575"/>
            <p14:sldId id="2576"/>
            <p14:sldId id="2577"/>
            <p14:sldId id="2578"/>
          </p14:sldIdLst>
        </p14:section>
        <p14:section name="Future Trends and Innovations" id="{08FA4F40-5F10-4276-8EE6-B2C4397330ED}">
          <p14:sldIdLst>
            <p14:sldId id="2579"/>
            <p14:sldId id="2580"/>
            <p14:sldId id="2581"/>
            <p14:sldId id="2582"/>
          </p14:sldIdLst>
        </p14:section>
        <p14:section name="Revival and Technological Advancements" id="{8B2C990E-7795-4F19-82F3-CE725F70027F}">
          <p14:sldIdLst>
            <p14:sldId id="2571"/>
            <p14:sldId id="2572"/>
            <p14:sldId id="2573"/>
            <p14:sldId id="2574"/>
          </p14:sldIdLst>
        </p14:section>
        <p14:section name="Conclusion" id="{AFA7474E-7E97-4B78-9B99-F0AF7AAECB78}">
          <p14:sldIdLst>
            <p14:sldId id="258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95" autoAdjust="0"/>
    <p:restoredTop sz="94660"/>
  </p:normalViewPr>
  <p:slideViewPr>
    <p:cSldViewPr snapToGrid="0">
      <p:cViewPr varScale="1">
        <p:scale>
          <a:sx n="87" d="100"/>
          <a:sy n="87" d="100"/>
        </p:scale>
        <p:origin x="278" y="293"/>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77" d="100"/>
          <a:sy n="77" d="100"/>
        </p:scale>
        <p:origin x="2726"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presProps" Target="presProps.xml"/><Relationship Id="rId8" Type="http://schemas.openxmlformats.org/officeDocument/2006/relationships/slide" Target="slides/slide7.xml"/></Relationships>
</file>

<file path=ppt/diagrams/_rels/data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07D0E7-0641-4E20-BDC8-150DCB5CE6FE}" type="doc">
      <dgm:prSet loTypeId="urn:microsoft.com/office/officeart/2024/3/layout/verticalVisualTextBlock1" loCatId="Picture" qsTypeId="urn:microsoft.com/office/officeart/2005/8/quickstyle/simple4" qsCatId="simple" csTypeId="urn:microsoft.com/office/officeart/2005/8/colors/accent0_3" csCatId="mainScheme" phldr="1"/>
      <dgm:spPr/>
      <dgm:t>
        <a:bodyPr/>
        <a:lstStyle/>
        <a:p>
          <a:endParaRPr lang="en-US"/>
        </a:p>
      </dgm:t>
    </dgm:pt>
    <dgm:pt modelId="{C7EE29AC-21EF-4A5E-93B7-01485A1C9312}">
      <dgm:prSet/>
      <dgm:spPr/>
      <dgm:t>
        <a:bodyPr/>
        <a:lstStyle/>
        <a:p>
          <a:pPr>
            <a:lnSpc>
              <a:spcPct val="100000"/>
            </a:lnSpc>
            <a:defRPr b="1"/>
          </a:pPr>
          <a:r>
            <a:rPr lang="en-US"/>
            <a:t>Rapid Acceleration</a:t>
          </a:r>
        </a:p>
      </dgm:t>
    </dgm:pt>
    <dgm:pt modelId="{916676FC-DAEE-4F0D-B197-60E1C0EDB68B}" type="parTrans" cxnId="{3BB9EA43-A665-46D7-BDF2-BF2D0E157CDC}">
      <dgm:prSet/>
      <dgm:spPr/>
      <dgm:t>
        <a:bodyPr/>
        <a:lstStyle/>
        <a:p>
          <a:endParaRPr lang="en-US"/>
        </a:p>
      </dgm:t>
    </dgm:pt>
    <dgm:pt modelId="{25B02FC0-F634-499B-811B-45A4E5394EFB}" type="sibTrans" cxnId="{3BB9EA43-A665-46D7-BDF2-BF2D0E157CDC}">
      <dgm:prSet/>
      <dgm:spPr/>
      <dgm:t>
        <a:bodyPr/>
        <a:lstStyle/>
        <a:p>
          <a:pPr>
            <a:lnSpc>
              <a:spcPct val="100000"/>
            </a:lnSpc>
            <a:defRPr b="1"/>
          </a:pPr>
          <a:endParaRPr lang="en-US"/>
        </a:p>
      </dgm:t>
    </dgm:pt>
    <dgm:pt modelId="{87D5D6B4-121A-42E4-B62C-F130EB68FB5B}">
      <dgm:prSet/>
      <dgm:spPr/>
      <dgm:t>
        <a:bodyPr/>
        <a:lstStyle/>
        <a:p>
          <a:pPr>
            <a:lnSpc>
              <a:spcPct val="100000"/>
            </a:lnSpc>
          </a:pPr>
          <a:r>
            <a:rPr lang="en-US"/>
            <a:t>Electric vehicles are designed for rapid acceleration, providing a thrilling driving experience and quick responsiveness on the road.</a:t>
          </a:r>
        </a:p>
      </dgm:t>
    </dgm:pt>
    <dgm:pt modelId="{F14C38BE-3A39-4C29-9553-670B4B9B6825}" type="parTrans" cxnId="{4039D476-8282-4B0B-85E1-48502D070B43}">
      <dgm:prSet/>
      <dgm:spPr/>
      <dgm:t>
        <a:bodyPr/>
        <a:lstStyle/>
        <a:p>
          <a:endParaRPr lang="en-US"/>
        </a:p>
      </dgm:t>
    </dgm:pt>
    <dgm:pt modelId="{C767A5DC-7824-4064-A976-30600970F408}" type="sibTrans" cxnId="{4039D476-8282-4B0B-85E1-48502D070B43}">
      <dgm:prSet/>
      <dgm:spPr/>
      <dgm:t>
        <a:bodyPr/>
        <a:lstStyle/>
        <a:p>
          <a:endParaRPr lang="en-US"/>
        </a:p>
      </dgm:t>
    </dgm:pt>
    <dgm:pt modelId="{C8D563D2-215A-4891-9D73-EF233617E13E}">
      <dgm:prSet/>
      <dgm:spPr/>
      <dgm:t>
        <a:bodyPr/>
        <a:lstStyle/>
        <a:p>
          <a:pPr>
            <a:lnSpc>
              <a:spcPct val="100000"/>
            </a:lnSpc>
            <a:defRPr b="1"/>
          </a:pPr>
          <a:r>
            <a:rPr lang="en-US"/>
            <a:t>Regenerative Braking</a:t>
          </a:r>
        </a:p>
      </dgm:t>
    </dgm:pt>
    <dgm:pt modelId="{E933DA07-2339-4806-A2EB-B2C53605CD96}" type="parTrans" cxnId="{CA859BD7-A04E-4AF4-8263-D9C17FF0DEA3}">
      <dgm:prSet/>
      <dgm:spPr/>
      <dgm:t>
        <a:bodyPr/>
        <a:lstStyle/>
        <a:p>
          <a:endParaRPr lang="en-US"/>
        </a:p>
      </dgm:t>
    </dgm:pt>
    <dgm:pt modelId="{A1F89D0C-0F70-4DF8-B09D-393C7A7E8676}" type="sibTrans" cxnId="{CA859BD7-A04E-4AF4-8263-D9C17FF0DEA3}">
      <dgm:prSet/>
      <dgm:spPr/>
      <dgm:t>
        <a:bodyPr/>
        <a:lstStyle/>
        <a:p>
          <a:pPr>
            <a:lnSpc>
              <a:spcPct val="100000"/>
            </a:lnSpc>
            <a:defRPr b="1"/>
          </a:pPr>
          <a:endParaRPr lang="en-US"/>
        </a:p>
      </dgm:t>
    </dgm:pt>
    <dgm:pt modelId="{BEB01FC7-64A6-4DC4-A642-3C341959A20E}">
      <dgm:prSet/>
      <dgm:spPr/>
      <dgm:t>
        <a:bodyPr/>
        <a:lstStyle/>
        <a:p>
          <a:pPr>
            <a:lnSpc>
              <a:spcPct val="100000"/>
            </a:lnSpc>
          </a:pPr>
          <a:r>
            <a:rPr lang="en-US"/>
            <a:t>Regenerative braking in electric vehicles recovers energy during braking, enhancing efficiency and extending driving range.</a:t>
          </a:r>
        </a:p>
      </dgm:t>
    </dgm:pt>
    <dgm:pt modelId="{69ABC35D-FD9F-429C-9C15-6A37FAE61743}" type="parTrans" cxnId="{4CC8CD63-78BE-421F-AE76-8F817DAA758A}">
      <dgm:prSet/>
      <dgm:spPr/>
      <dgm:t>
        <a:bodyPr/>
        <a:lstStyle/>
        <a:p>
          <a:endParaRPr lang="en-US"/>
        </a:p>
      </dgm:t>
    </dgm:pt>
    <dgm:pt modelId="{47BF34BF-E475-4310-9D92-8010C46BC1EA}" type="sibTrans" cxnId="{4CC8CD63-78BE-421F-AE76-8F817DAA758A}">
      <dgm:prSet/>
      <dgm:spPr/>
      <dgm:t>
        <a:bodyPr/>
        <a:lstStyle/>
        <a:p>
          <a:endParaRPr lang="en-US"/>
        </a:p>
      </dgm:t>
    </dgm:pt>
    <dgm:pt modelId="{17AC8974-E0FC-4547-B188-6714ACF1E4D3}">
      <dgm:prSet/>
      <dgm:spPr/>
      <dgm:t>
        <a:bodyPr/>
        <a:lstStyle/>
        <a:p>
          <a:pPr>
            <a:lnSpc>
              <a:spcPct val="100000"/>
            </a:lnSpc>
            <a:defRPr b="1"/>
          </a:pPr>
          <a:r>
            <a:rPr lang="en-US"/>
            <a:t>Smart Connectivity</a:t>
          </a:r>
        </a:p>
      </dgm:t>
    </dgm:pt>
    <dgm:pt modelId="{74759445-EE3D-42D2-BF2D-C967D6DFED0F}" type="parTrans" cxnId="{49607B0E-63E5-46E2-A7E0-E5EF3F6527B5}">
      <dgm:prSet/>
      <dgm:spPr/>
      <dgm:t>
        <a:bodyPr/>
        <a:lstStyle/>
        <a:p>
          <a:endParaRPr lang="en-US"/>
        </a:p>
      </dgm:t>
    </dgm:pt>
    <dgm:pt modelId="{0C21E561-71BD-47F6-B332-120EBC727F33}" type="sibTrans" cxnId="{49607B0E-63E5-46E2-A7E0-E5EF3F6527B5}">
      <dgm:prSet/>
      <dgm:spPr/>
      <dgm:t>
        <a:bodyPr/>
        <a:lstStyle/>
        <a:p>
          <a:endParaRPr lang="en-US"/>
        </a:p>
      </dgm:t>
    </dgm:pt>
    <dgm:pt modelId="{CF953122-2CC7-42DF-9A55-8925F70EF7D1}">
      <dgm:prSet/>
      <dgm:spPr/>
      <dgm:t>
        <a:bodyPr/>
        <a:lstStyle/>
        <a:p>
          <a:pPr>
            <a:lnSpc>
              <a:spcPct val="100000"/>
            </a:lnSpc>
          </a:pPr>
          <a:r>
            <a:rPr lang="en-US"/>
            <a:t>Advanced technology features such as smart connectivity provide seamless integration with devices, enhancing user experience and convenience.</a:t>
          </a:r>
        </a:p>
      </dgm:t>
    </dgm:pt>
    <dgm:pt modelId="{BDFAA7AE-026B-49C9-8AE0-2EA89C76E169}" type="parTrans" cxnId="{A7D2F55F-0716-491F-9553-1F85B72AF5E2}">
      <dgm:prSet/>
      <dgm:spPr/>
      <dgm:t>
        <a:bodyPr/>
        <a:lstStyle/>
        <a:p>
          <a:endParaRPr lang="en-US"/>
        </a:p>
      </dgm:t>
    </dgm:pt>
    <dgm:pt modelId="{E536BD97-6643-4624-8646-C38D00A08E1A}" type="sibTrans" cxnId="{A7D2F55F-0716-491F-9553-1F85B72AF5E2}">
      <dgm:prSet/>
      <dgm:spPr/>
      <dgm:t>
        <a:bodyPr/>
        <a:lstStyle/>
        <a:p>
          <a:endParaRPr lang="en-US"/>
        </a:p>
      </dgm:t>
    </dgm:pt>
    <dgm:pt modelId="{E4FC7CC0-E119-4E33-AF83-48CA4CA6C123}" type="pres">
      <dgm:prSet presAssocID="{6107D0E7-0641-4E20-BDC8-150DCB5CE6FE}" presName="Root" presStyleCnt="0">
        <dgm:presLayoutVars>
          <dgm:dir/>
          <dgm:resizeHandles val="exact"/>
        </dgm:presLayoutVars>
      </dgm:prSet>
      <dgm:spPr/>
    </dgm:pt>
    <dgm:pt modelId="{9234B71E-FD0E-4289-8119-56D9A4E756B3}" type="pres">
      <dgm:prSet presAssocID="{C7EE29AC-21EF-4A5E-93B7-01485A1C9312}" presName="Composite" presStyleCnt="0"/>
      <dgm:spPr/>
    </dgm:pt>
    <dgm:pt modelId="{5C251C57-D639-464D-BB87-017A7A508555}" type="pres">
      <dgm:prSet presAssocID="{C7EE29AC-21EF-4A5E-93B7-01485A1C9312}"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l="7738" r="17256" b="-8"/>
          <a:stretch/>
        </a:blipFill>
      </dgm:spPr>
      <dgm:extLst>
        <a:ext uri="{E40237B7-FDA0-4F09-8148-C483321AD2D9}">
          <dgm14:cNvPr xmlns:dgm14="http://schemas.microsoft.com/office/drawing/2010/diagram" id="0" name="" descr="Long-exposure photo of car in traffic"/>
        </a:ext>
      </dgm:extLst>
    </dgm:pt>
    <dgm:pt modelId="{2F9C4BC1-32CF-4B4D-9BFB-CECAE3236C0D}" type="pres">
      <dgm:prSet presAssocID="{C7EE29AC-21EF-4A5E-93B7-01485A1C9312}" presName="Subtitle" presStyleLbl="revTx" presStyleIdx="0" presStyleCnt="6">
        <dgm:presLayoutVars>
          <dgm:chMax val="0"/>
          <dgm:bulletEnabled/>
        </dgm:presLayoutVars>
      </dgm:prSet>
      <dgm:spPr/>
    </dgm:pt>
    <dgm:pt modelId="{51642DEF-5870-4460-9711-FBE044F7B361}" type="pres">
      <dgm:prSet presAssocID="{C7EE29AC-21EF-4A5E-93B7-01485A1C9312}" presName="Description" presStyleLbl="revTx" presStyleIdx="1" presStyleCnt="6">
        <dgm:presLayoutVars>
          <dgm:bulletEnabled/>
        </dgm:presLayoutVars>
      </dgm:prSet>
      <dgm:spPr/>
    </dgm:pt>
    <dgm:pt modelId="{3EAF7AC2-2990-4073-A231-09FE9A761A99}" type="pres">
      <dgm:prSet presAssocID="{25B02FC0-F634-499B-811B-45A4E5394EFB}" presName="sibTrans" presStyleLbl="sibTrans2D1" presStyleIdx="0" presStyleCnt="0"/>
      <dgm:spPr/>
    </dgm:pt>
    <dgm:pt modelId="{57144DF4-02F6-4B55-9B28-64625DFA51BF}" type="pres">
      <dgm:prSet presAssocID="{C8D563D2-215A-4891-9D73-EF233617E13E}" presName="Composite" presStyleCnt="0"/>
      <dgm:spPr/>
    </dgm:pt>
    <dgm:pt modelId="{7268E67B-FC45-46F8-A01F-4E2359907EE0}" type="pres">
      <dgm:prSet presAssocID="{C8D563D2-215A-4891-9D73-EF233617E13E}"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l="25567" r="18187" b="7"/>
          <a:stretch/>
        </a:blipFill>
      </dgm:spPr>
      <dgm:extLst>
        <a:ext uri="{E40237B7-FDA0-4F09-8148-C483321AD2D9}">
          <dgm14:cNvPr xmlns:dgm14="http://schemas.microsoft.com/office/drawing/2010/diagram" id="0" name="" descr="3D illustration of electric car&#10;&#10;This image doesn`t contain any visible trademarked products, corporate identity, logos, or copyrighted elements.&#10;I am author of design of this car.&#10;I am author of 3d model of this car"/>
        </a:ext>
      </dgm:extLst>
    </dgm:pt>
    <dgm:pt modelId="{CDBF0195-5BA8-4D04-9FE1-DEC66F8E0FC5}" type="pres">
      <dgm:prSet presAssocID="{C8D563D2-215A-4891-9D73-EF233617E13E}" presName="Subtitle" presStyleLbl="revTx" presStyleIdx="2" presStyleCnt="6">
        <dgm:presLayoutVars>
          <dgm:chMax val="0"/>
          <dgm:bulletEnabled/>
        </dgm:presLayoutVars>
      </dgm:prSet>
      <dgm:spPr/>
    </dgm:pt>
    <dgm:pt modelId="{22C6974E-23E3-4AFA-98EC-56EAC9F0E098}" type="pres">
      <dgm:prSet presAssocID="{C8D563D2-215A-4891-9D73-EF233617E13E}" presName="Description" presStyleLbl="revTx" presStyleIdx="3" presStyleCnt="6">
        <dgm:presLayoutVars>
          <dgm:bulletEnabled/>
        </dgm:presLayoutVars>
      </dgm:prSet>
      <dgm:spPr/>
    </dgm:pt>
    <dgm:pt modelId="{6F45F639-6AB0-43D6-96CD-C41ADBB5FA8E}" type="pres">
      <dgm:prSet presAssocID="{A1F89D0C-0F70-4DF8-B09D-393C7A7E8676}" presName="sibTrans" presStyleLbl="sibTrans2D1" presStyleIdx="0" presStyleCnt="0"/>
      <dgm:spPr/>
    </dgm:pt>
    <dgm:pt modelId="{DC4C9549-B20B-40C6-ACBC-D3824B9F8BAD}" type="pres">
      <dgm:prSet presAssocID="{17AC8974-E0FC-4547-B188-6714ACF1E4D3}" presName="Composite" presStyleCnt="0"/>
      <dgm:spPr/>
    </dgm:pt>
    <dgm:pt modelId="{63D0771C-B576-4A8C-A839-3EC4C28B2A49}" type="pres">
      <dgm:prSet presAssocID="{17AC8974-E0FC-4547-B188-6714ACF1E4D3}"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25894" r="7353" b="-6"/>
          <a:stretch/>
        </a:blipFill>
      </dgm:spPr>
      <dgm:extLst>
        <a:ext uri="{E40237B7-FDA0-4F09-8148-C483321AD2D9}">
          <dgm14:cNvPr xmlns:dgm14="http://schemas.microsoft.com/office/drawing/2010/diagram" id="0" name="" descr="Long exposure of lights"/>
        </a:ext>
      </dgm:extLst>
    </dgm:pt>
    <dgm:pt modelId="{3B89BDFE-2614-472B-BABF-D6BF646E233B}" type="pres">
      <dgm:prSet presAssocID="{17AC8974-E0FC-4547-B188-6714ACF1E4D3}" presName="Subtitle" presStyleLbl="revTx" presStyleIdx="4" presStyleCnt="6">
        <dgm:presLayoutVars>
          <dgm:chMax val="0"/>
          <dgm:bulletEnabled/>
        </dgm:presLayoutVars>
      </dgm:prSet>
      <dgm:spPr/>
    </dgm:pt>
    <dgm:pt modelId="{5F0A2F8B-7FE8-4A41-B4A9-E3DE575CE94F}" type="pres">
      <dgm:prSet presAssocID="{17AC8974-E0FC-4547-B188-6714ACF1E4D3}" presName="Description" presStyleLbl="revTx" presStyleIdx="5" presStyleCnt="6">
        <dgm:presLayoutVars>
          <dgm:bulletEnabled/>
        </dgm:presLayoutVars>
      </dgm:prSet>
      <dgm:spPr/>
    </dgm:pt>
  </dgm:ptLst>
  <dgm:cxnLst>
    <dgm:cxn modelId="{49607B0E-63E5-46E2-A7E0-E5EF3F6527B5}" srcId="{6107D0E7-0641-4E20-BDC8-150DCB5CE6FE}" destId="{17AC8974-E0FC-4547-B188-6714ACF1E4D3}" srcOrd="2" destOrd="0" parTransId="{74759445-EE3D-42D2-BF2D-C967D6DFED0F}" sibTransId="{0C21E561-71BD-47F6-B332-120EBC727F33}"/>
    <dgm:cxn modelId="{A7D2F55F-0716-491F-9553-1F85B72AF5E2}" srcId="{17AC8974-E0FC-4547-B188-6714ACF1E4D3}" destId="{CF953122-2CC7-42DF-9A55-8925F70EF7D1}" srcOrd="0" destOrd="0" parTransId="{BDFAA7AE-026B-49C9-8AE0-2EA89C76E169}" sibTransId="{E536BD97-6643-4624-8646-C38D00A08E1A}"/>
    <dgm:cxn modelId="{4CC8CD63-78BE-421F-AE76-8F817DAA758A}" srcId="{C8D563D2-215A-4891-9D73-EF233617E13E}" destId="{BEB01FC7-64A6-4DC4-A642-3C341959A20E}" srcOrd="0" destOrd="0" parTransId="{69ABC35D-FD9F-429C-9C15-6A37FAE61743}" sibTransId="{47BF34BF-E475-4310-9D92-8010C46BC1EA}"/>
    <dgm:cxn modelId="{3BB9EA43-A665-46D7-BDF2-BF2D0E157CDC}" srcId="{6107D0E7-0641-4E20-BDC8-150DCB5CE6FE}" destId="{C7EE29AC-21EF-4A5E-93B7-01485A1C9312}" srcOrd="0" destOrd="0" parTransId="{916676FC-DAEE-4F0D-B197-60E1C0EDB68B}" sibTransId="{25B02FC0-F634-499B-811B-45A4E5394EFB}"/>
    <dgm:cxn modelId="{0B107C69-36C7-478E-A863-C22C51B6DF3E}" type="presOf" srcId="{CF953122-2CC7-42DF-9A55-8925F70EF7D1}" destId="{5F0A2F8B-7FE8-4A41-B4A9-E3DE575CE94F}" srcOrd="0" destOrd="0" presId="urn:microsoft.com/office/officeart/2024/3/layout/verticalVisualTextBlock1"/>
    <dgm:cxn modelId="{4039D476-8282-4B0B-85E1-48502D070B43}" srcId="{C7EE29AC-21EF-4A5E-93B7-01485A1C9312}" destId="{87D5D6B4-121A-42E4-B62C-F130EB68FB5B}" srcOrd="0" destOrd="0" parTransId="{F14C38BE-3A39-4C29-9553-670B4B9B6825}" sibTransId="{C767A5DC-7824-4064-A976-30600970F408}"/>
    <dgm:cxn modelId="{109EA477-5AE0-4A7B-9B13-5068F9CADB7D}" type="presOf" srcId="{17AC8974-E0FC-4547-B188-6714ACF1E4D3}" destId="{3B89BDFE-2614-472B-BABF-D6BF646E233B}" srcOrd="0" destOrd="0" presId="urn:microsoft.com/office/officeart/2024/3/layout/verticalVisualTextBlock1"/>
    <dgm:cxn modelId="{324AFAA2-147A-4685-BAB1-EDE7AA48F786}" type="presOf" srcId="{87D5D6B4-121A-42E4-B62C-F130EB68FB5B}" destId="{51642DEF-5870-4460-9711-FBE044F7B361}" srcOrd="0" destOrd="0" presId="urn:microsoft.com/office/officeart/2024/3/layout/verticalVisualTextBlock1"/>
    <dgm:cxn modelId="{BFA0A4A8-0766-4DBD-88E0-9C23D06F9578}" type="presOf" srcId="{BEB01FC7-64A6-4DC4-A642-3C341959A20E}" destId="{22C6974E-23E3-4AFA-98EC-56EAC9F0E098}" srcOrd="0" destOrd="0" presId="urn:microsoft.com/office/officeart/2024/3/layout/verticalVisualTextBlock1"/>
    <dgm:cxn modelId="{FF81A9AE-6E9F-4D96-996A-F2E631B4FED7}" type="presOf" srcId="{25B02FC0-F634-499B-811B-45A4E5394EFB}" destId="{3EAF7AC2-2990-4073-A231-09FE9A761A99}" srcOrd="0" destOrd="0" presId="urn:microsoft.com/office/officeart/2024/3/layout/verticalVisualTextBlock1"/>
    <dgm:cxn modelId="{CA859BD7-A04E-4AF4-8263-D9C17FF0DEA3}" srcId="{6107D0E7-0641-4E20-BDC8-150DCB5CE6FE}" destId="{C8D563D2-215A-4891-9D73-EF233617E13E}" srcOrd="1" destOrd="0" parTransId="{E933DA07-2339-4806-A2EB-B2C53605CD96}" sibTransId="{A1F89D0C-0F70-4DF8-B09D-393C7A7E8676}"/>
    <dgm:cxn modelId="{E512ADEA-89DC-4FF9-9545-7EF1AEFE7E84}" type="presOf" srcId="{A1F89D0C-0F70-4DF8-B09D-393C7A7E8676}" destId="{6F45F639-6AB0-43D6-96CD-C41ADBB5FA8E}" srcOrd="0" destOrd="0" presId="urn:microsoft.com/office/officeart/2024/3/layout/verticalVisualTextBlock1"/>
    <dgm:cxn modelId="{95728DEB-00B2-4B3E-8C68-5C811097FE23}" type="presOf" srcId="{C8D563D2-215A-4891-9D73-EF233617E13E}" destId="{CDBF0195-5BA8-4D04-9FE1-DEC66F8E0FC5}" srcOrd="0" destOrd="0" presId="urn:microsoft.com/office/officeart/2024/3/layout/verticalVisualTextBlock1"/>
    <dgm:cxn modelId="{D4E4EEF1-6705-4DA6-80F5-B2E8DD026A82}" type="presOf" srcId="{6107D0E7-0641-4E20-BDC8-150DCB5CE6FE}" destId="{E4FC7CC0-E119-4E33-AF83-48CA4CA6C123}" srcOrd="0" destOrd="0" presId="urn:microsoft.com/office/officeart/2024/3/layout/verticalVisualTextBlock1"/>
    <dgm:cxn modelId="{AF97DDF4-C35C-49C5-8BD8-46B337590D8A}" type="presOf" srcId="{C7EE29AC-21EF-4A5E-93B7-01485A1C9312}" destId="{2F9C4BC1-32CF-4B4D-9BFB-CECAE3236C0D}" srcOrd="0" destOrd="0" presId="urn:microsoft.com/office/officeart/2024/3/layout/verticalVisualTextBlock1"/>
    <dgm:cxn modelId="{158A5E0A-3566-423E-8B6C-1CDF427BC8CC}" type="presParOf" srcId="{E4FC7CC0-E119-4E33-AF83-48CA4CA6C123}" destId="{9234B71E-FD0E-4289-8119-56D9A4E756B3}" srcOrd="0" destOrd="0" presId="urn:microsoft.com/office/officeart/2024/3/layout/verticalVisualTextBlock1"/>
    <dgm:cxn modelId="{DFBFD54C-82F5-4719-860D-701AC7BA552F}" type="presParOf" srcId="{9234B71E-FD0E-4289-8119-56D9A4E756B3}" destId="{5C251C57-D639-464D-BB87-017A7A508555}" srcOrd="0" destOrd="0" presId="urn:microsoft.com/office/officeart/2024/3/layout/verticalVisualTextBlock1"/>
    <dgm:cxn modelId="{475C6ADF-7A74-40EF-A3DC-33B9FD5799B3}" type="presParOf" srcId="{9234B71E-FD0E-4289-8119-56D9A4E756B3}" destId="{2F9C4BC1-32CF-4B4D-9BFB-CECAE3236C0D}" srcOrd="1" destOrd="0" presId="urn:microsoft.com/office/officeart/2024/3/layout/verticalVisualTextBlock1"/>
    <dgm:cxn modelId="{C1836205-70EB-4B46-876A-32C4114888FD}" type="presParOf" srcId="{9234B71E-FD0E-4289-8119-56D9A4E756B3}" destId="{51642DEF-5870-4460-9711-FBE044F7B361}" srcOrd="2" destOrd="0" presId="urn:microsoft.com/office/officeart/2024/3/layout/verticalVisualTextBlock1"/>
    <dgm:cxn modelId="{8778B6FB-79DA-4D11-AAE2-CAA030C8517D}" type="presParOf" srcId="{E4FC7CC0-E119-4E33-AF83-48CA4CA6C123}" destId="{3EAF7AC2-2990-4073-A231-09FE9A761A99}" srcOrd="1" destOrd="0" presId="urn:microsoft.com/office/officeart/2024/3/layout/verticalVisualTextBlock1"/>
    <dgm:cxn modelId="{B6272572-7D45-4E34-979E-A25D68BAB701}" type="presParOf" srcId="{E4FC7CC0-E119-4E33-AF83-48CA4CA6C123}" destId="{57144DF4-02F6-4B55-9B28-64625DFA51BF}" srcOrd="2" destOrd="0" presId="urn:microsoft.com/office/officeart/2024/3/layout/verticalVisualTextBlock1"/>
    <dgm:cxn modelId="{8725E7B0-CE59-4B10-A016-82D47B243C43}" type="presParOf" srcId="{57144DF4-02F6-4B55-9B28-64625DFA51BF}" destId="{7268E67B-FC45-46F8-A01F-4E2359907EE0}" srcOrd="0" destOrd="0" presId="urn:microsoft.com/office/officeart/2024/3/layout/verticalVisualTextBlock1"/>
    <dgm:cxn modelId="{789EA008-958D-4844-84A6-964F2A7FB983}" type="presParOf" srcId="{57144DF4-02F6-4B55-9B28-64625DFA51BF}" destId="{CDBF0195-5BA8-4D04-9FE1-DEC66F8E0FC5}" srcOrd="1" destOrd="0" presId="urn:microsoft.com/office/officeart/2024/3/layout/verticalVisualTextBlock1"/>
    <dgm:cxn modelId="{87C9E7F9-BCEA-415B-B23E-233B00C7DB06}" type="presParOf" srcId="{57144DF4-02F6-4B55-9B28-64625DFA51BF}" destId="{22C6974E-23E3-4AFA-98EC-56EAC9F0E098}" srcOrd="2" destOrd="0" presId="urn:microsoft.com/office/officeart/2024/3/layout/verticalVisualTextBlock1"/>
    <dgm:cxn modelId="{30EE7A39-3227-4FD3-9768-BBC9E9C53B3F}" type="presParOf" srcId="{E4FC7CC0-E119-4E33-AF83-48CA4CA6C123}" destId="{6F45F639-6AB0-43D6-96CD-C41ADBB5FA8E}" srcOrd="3" destOrd="0" presId="urn:microsoft.com/office/officeart/2024/3/layout/verticalVisualTextBlock1"/>
    <dgm:cxn modelId="{8D14BFA5-B967-4C18-A370-06902EAD1C34}" type="presParOf" srcId="{E4FC7CC0-E119-4E33-AF83-48CA4CA6C123}" destId="{DC4C9549-B20B-40C6-ACBC-D3824B9F8BAD}" srcOrd="4" destOrd="0" presId="urn:microsoft.com/office/officeart/2024/3/layout/verticalVisualTextBlock1"/>
    <dgm:cxn modelId="{B3B2252A-A1E0-497C-8C4E-268595424D69}" type="presParOf" srcId="{DC4C9549-B20B-40C6-ACBC-D3824B9F8BAD}" destId="{63D0771C-B576-4A8C-A839-3EC4C28B2A49}" srcOrd="0" destOrd="0" presId="urn:microsoft.com/office/officeart/2024/3/layout/verticalVisualTextBlock1"/>
    <dgm:cxn modelId="{9B390014-55E0-4BA4-8F11-6AEDF935A2D6}" type="presParOf" srcId="{DC4C9549-B20B-40C6-ACBC-D3824B9F8BAD}" destId="{3B89BDFE-2614-472B-BABF-D6BF646E233B}" srcOrd="1" destOrd="0" presId="urn:microsoft.com/office/officeart/2024/3/layout/verticalVisualTextBlock1"/>
    <dgm:cxn modelId="{F56EE2BE-8C75-4EBA-AB4A-8C13DB761AE2}" type="presParOf" srcId="{DC4C9549-B20B-40C6-ACBC-D3824B9F8BAD}" destId="{5F0A2F8B-7FE8-4A41-B4A9-E3DE575CE94F}"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1D6BEC4-11DE-49EE-96DA-21594E58D3A8}"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3ECD5F24-A464-4177-86E2-B60EA7519FC4}">
      <dgm:prSet/>
      <dgm:spPr/>
      <dgm:t>
        <a:bodyPr/>
        <a:lstStyle/>
        <a:p>
          <a:pPr>
            <a:lnSpc>
              <a:spcPct val="100000"/>
            </a:lnSpc>
            <a:defRPr b="1"/>
          </a:pPr>
          <a:r>
            <a:rPr lang="en-US">
              <a:solidFill>
                <a:schemeClr val="bg1"/>
              </a:solidFill>
            </a:rPr>
            <a:t>Journey of Innovation</a:t>
          </a:r>
        </a:p>
      </dgm:t>
    </dgm:pt>
    <dgm:pt modelId="{DA88094B-FC63-493D-AE3B-5902AC156A56}" type="parTrans" cxnId="{2FFFC247-4E65-4725-9F04-E32995281B85}">
      <dgm:prSet/>
      <dgm:spPr/>
      <dgm:t>
        <a:bodyPr/>
        <a:lstStyle/>
        <a:p>
          <a:endParaRPr lang="en-US">
            <a:solidFill>
              <a:schemeClr val="bg1"/>
            </a:solidFill>
          </a:endParaRPr>
        </a:p>
      </dgm:t>
    </dgm:pt>
    <dgm:pt modelId="{96F33B7C-A783-4A27-9490-6765301626D6}" type="sibTrans" cxnId="{2FFFC247-4E65-4725-9F04-E32995281B85}">
      <dgm:prSet/>
      <dgm:spPr/>
      <dgm:t>
        <a:bodyPr/>
        <a:lstStyle/>
        <a:p>
          <a:pPr>
            <a:lnSpc>
              <a:spcPct val="100000"/>
            </a:lnSpc>
            <a:defRPr b="1"/>
          </a:pPr>
          <a:endParaRPr lang="en-US">
            <a:solidFill>
              <a:schemeClr val="bg1"/>
            </a:solidFill>
          </a:endParaRPr>
        </a:p>
      </dgm:t>
    </dgm:pt>
    <dgm:pt modelId="{5276E15A-456A-4399-B17D-0C8295B02CA3}">
      <dgm:prSet/>
      <dgm:spPr/>
      <dgm:t>
        <a:bodyPr/>
        <a:lstStyle/>
        <a:p>
          <a:pPr>
            <a:lnSpc>
              <a:spcPct val="100000"/>
            </a:lnSpc>
          </a:pPr>
          <a:r>
            <a:rPr lang="en-US">
              <a:solidFill>
                <a:schemeClr val="bg1"/>
              </a:solidFill>
            </a:rPr>
            <a:t>The evolution of electric vehicles showcases remarkable innovations that have transformed transportation over the decades.</a:t>
          </a:r>
        </a:p>
      </dgm:t>
    </dgm:pt>
    <dgm:pt modelId="{40833276-5B9D-4208-A38E-96069D62E729}" type="parTrans" cxnId="{163D7610-753C-44DC-A320-B0C7F901656F}">
      <dgm:prSet/>
      <dgm:spPr/>
      <dgm:t>
        <a:bodyPr/>
        <a:lstStyle/>
        <a:p>
          <a:endParaRPr lang="en-US">
            <a:solidFill>
              <a:schemeClr val="bg1"/>
            </a:solidFill>
          </a:endParaRPr>
        </a:p>
      </dgm:t>
    </dgm:pt>
    <dgm:pt modelId="{E4A7F2D7-025A-4E90-93A6-83B425F74CF6}" type="sibTrans" cxnId="{163D7610-753C-44DC-A320-B0C7F901656F}">
      <dgm:prSet/>
      <dgm:spPr/>
      <dgm:t>
        <a:bodyPr/>
        <a:lstStyle/>
        <a:p>
          <a:endParaRPr lang="en-US">
            <a:solidFill>
              <a:schemeClr val="bg1"/>
            </a:solidFill>
          </a:endParaRPr>
        </a:p>
      </dgm:t>
    </dgm:pt>
    <dgm:pt modelId="{D92ECCBC-5A18-433B-9286-86102FF6E2DE}">
      <dgm:prSet/>
      <dgm:spPr/>
      <dgm:t>
        <a:bodyPr/>
        <a:lstStyle/>
        <a:p>
          <a:pPr>
            <a:lnSpc>
              <a:spcPct val="100000"/>
            </a:lnSpc>
            <a:defRPr b="1"/>
          </a:pPr>
          <a:r>
            <a:rPr lang="en-US">
              <a:solidFill>
                <a:schemeClr val="bg1"/>
              </a:solidFill>
            </a:rPr>
            <a:t>Challenges Faced</a:t>
          </a:r>
        </a:p>
      </dgm:t>
    </dgm:pt>
    <dgm:pt modelId="{33C7E1E3-89EE-40E6-9864-A50578AE46CE}" type="parTrans" cxnId="{384A01FB-F67F-4636-B6AB-4963A6C0ACE3}">
      <dgm:prSet/>
      <dgm:spPr/>
      <dgm:t>
        <a:bodyPr/>
        <a:lstStyle/>
        <a:p>
          <a:endParaRPr lang="en-US">
            <a:solidFill>
              <a:schemeClr val="bg1"/>
            </a:solidFill>
          </a:endParaRPr>
        </a:p>
      </dgm:t>
    </dgm:pt>
    <dgm:pt modelId="{5EE2269F-F2E6-4985-9A55-1E6DEA245327}" type="sibTrans" cxnId="{384A01FB-F67F-4636-B6AB-4963A6C0ACE3}">
      <dgm:prSet/>
      <dgm:spPr/>
      <dgm:t>
        <a:bodyPr/>
        <a:lstStyle/>
        <a:p>
          <a:pPr>
            <a:lnSpc>
              <a:spcPct val="100000"/>
            </a:lnSpc>
            <a:defRPr b="1"/>
          </a:pPr>
          <a:endParaRPr lang="en-US">
            <a:solidFill>
              <a:schemeClr val="bg1"/>
            </a:solidFill>
          </a:endParaRPr>
        </a:p>
      </dgm:t>
    </dgm:pt>
    <dgm:pt modelId="{CC8FA609-2805-4E15-AD05-E574283F64C8}">
      <dgm:prSet/>
      <dgm:spPr/>
      <dgm:t>
        <a:bodyPr/>
        <a:lstStyle/>
        <a:p>
          <a:pPr>
            <a:lnSpc>
              <a:spcPct val="100000"/>
            </a:lnSpc>
          </a:pPr>
          <a:r>
            <a:rPr lang="en-US">
              <a:solidFill>
                <a:schemeClr val="bg1"/>
              </a:solidFill>
            </a:rPr>
            <a:t>Electric vehicles faced numerous challenges, including battery technology, range anxiety, and infrastructure development, impacting their adoption.</a:t>
          </a:r>
        </a:p>
      </dgm:t>
    </dgm:pt>
    <dgm:pt modelId="{8C6EFF02-9D12-46FE-9F09-346D0366571A}" type="parTrans" cxnId="{2A4FA3CB-BBDA-46A0-8006-0053403B7B42}">
      <dgm:prSet/>
      <dgm:spPr/>
      <dgm:t>
        <a:bodyPr/>
        <a:lstStyle/>
        <a:p>
          <a:endParaRPr lang="en-US">
            <a:solidFill>
              <a:schemeClr val="bg1"/>
            </a:solidFill>
          </a:endParaRPr>
        </a:p>
      </dgm:t>
    </dgm:pt>
    <dgm:pt modelId="{31290716-08B2-4C9F-998E-83F5A9CDA891}" type="sibTrans" cxnId="{2A4FA3CB-BBDA-46A0-8006-0053403B7B42}">
      <dgm:prSet/>
      <dgm:spPr/>
      <dgm:t>
        <a:bodyPr/>
        <a:lstStyle/>
        <a:p>
          <a:endParaRPr lang="en-US">
            <a:solidFill>
              <a:schemeClr val="bg1"/>
            </a:solidFill>
          </a:endParaRPr>
        </a:p>
      </dgm:t>
    </dgm:pt>
    <dgm:pt modelId="{64C3ACD6-0475-4246-AEDD-B5926C7856FB}">
      <dgm:prSet/>
      <dgm:spPr/>
      <dgm:t>
        <a:bodyPr/>
        <a:lstStyle/>
        <a:p>
          <a:pPr>
            <a:lnSpc>
              <a:spcPct val="100000"/>
            </a:lnSpc>
            <a:defRPr b="1"/>
          </a:pPr>
          <a:r>
            <a:rPr lang="en-US">
              <a:solidFill>
                <a:schemeClr val="bg1"/>
              </a:solidFill>
            </a:rPr>
            <a:t>Future of Sustainable Transportation</a:t>
          </a:r>
        </a:p>
      </dgm:t>
    </dgm:pt>
    <dgm:pt modelId="{808B6BDE-385E-45F8-AAF7-B5882BBC9D9D}" type="parTrans" cxnId="{9EC16FC6-9E66-4863-AFB6-22941296CEE4}">
      <dgm:prSet/>
      <dgm:spPr/>
      <dgm:t>
        <a:bodyPr/>
        <a:lstStyle/>
        <a:p>
          <a:endParaRPr lang="en-US">
            <a:solidFill>
              <a:schemeClr val="bg1"/>
            </a:solidFill>
          </a:endParaRPr>
        </a:p>
      </dgm:t>
    </dgm:pt>
    <dgm:pt modelId="{04F3CA6C-A3EE-40D4-92E4-3FDE5235BE51}" type="sibTrans" cxnId="{9EC16FC6-9E66-4863-AFB6-22941296CEE4}">
      <dgm:prSet/>
      <dgm:spPr/>
      <dgm:t>
        <a:bodyPr/>
        <a:lstStyle/>
        <a:p>
          <a:endParaRPr lang="en-US">
            <a:solidFill>
              <a:schemeClr val="bg1"/>
            </a:solidFill>
          </a:endParaRPr>
        </a:p>
      </dgm:t>
    </dgm:pt>
    <dgm:pt modelId="{610284DC-E49C-4E8E-B9FE-45A3A0AE233C}">
      <dgm:prSet/>
      <dgm:spPr/>
      <dgm:t>
        <a:bodyPr/>
        <a:lstStyle/>
        <a:p>
          <a:pPr>
            <a:lnSpc>
              <a:spcPct val="100000"/>
            </a:lnSpc>
          </a:pPr>
          <a:r>
            <a:rPr lang="en-US">
              <a:solidFill>
                <a:schemeClr val="bg1"/>
              </a:solidFill>
            </a:rPr>
            <a:t>With ongoing advancements, electric vehicles are poised to lead the charge towards a more sustainable and eco-friendly transportation future.</a:t>
          </a:r>
        </a:p>
      </dgm:t>
    </dgm:pt>
    <dgm:pt modelId="{56D626A8-84C5-4F47-967B-6A2E1DF6C554}" type="parTrans" cxnId="{A3B11A12-C773-46DE-B79C-55C4F626BABC}">
      <dgm:prSet/>
      <dgm:spPr/>
      <dgm:t>
        <a:bodyPr/>
        <a:lstStyle/>
        <a:p>
          <a:endParaRPr lang="en-US">
            <a:solidFill>
              <a:schemeClr val="bg1"/>
            </a:solidFill>
          </a:endParaRPr>
        </a:p>
      </dgm:t>
    </dgm:pt>
    <dgm:pt modelId="{EC334813-5C33-42C4-9F5E-0D4E86B312F3}" type="sibTrans" cxnId="{A3B11A12-C773-46DE-B79C-55C4F626BABC}">
      <dgm:prSet/>
      <dgm:spPr/>
      <dgm:t>
        <a:bodyPr/>
        <a:lstStyle/>
        <a:p>
          <a:endParaRPr lang="en-US">
            <a:solidFill>
              <a:schemeClr val="bg1"/>
            </a:solidFill>
          </a:endParaRPr>
        </a:p>
      </dgm:t>
    </dgm:pt>
    <dgm:pt modelId="{50EBF804-ED95-4F60-B16B-57A7DEF6D0AF}" type="pres">
      <dgm:prSet presAssocID="{F1D6BEC4-11DE-49EE-96DA-21594E58D3A8}" presName="Name0" presStyleCnt="0">
        <dgm:presLayoutVars>
          <dgm:dir/>
          <dgm:resizeHandles val="exact"/>
        </dgm:presLayoutVars>
      </dgm:prSet>
      <dgm:spPr/>
    </dgm:pt>
    <dgm:pt modelId="{95CE4BD3-BFB5-46EB-AC5C-484EC696ACD0}" type="pres">
      <dgm:prSet presAssocID="{3ECD5F24-A464-4177-86E2-B60EA7519FC4}" presName="compNode" presStyleCnt="0"/>
      <dgm:spPr/>
    </dgm:pt>
    <dgm:pt modelId="{BDED3884-187E-4A65-8D66-B08CBBD93515}" type="pres">
      <dgm:prSet presAssocID="{3ECD5F24-A464-4177-86E2-B60EA7519FC4}" presName="pictRect" presStyleLbl="revTx" presStyleIdx="0" presStyleCnt="6">
        <dgm:presLayoutVars>
          <dgm:chMax val="0"/>
          <dgm:bulletEnabled/>
        </dgm:presLayoutVars>
      </dgm:prSet>
      <dgm:spPr/>
    </dgm:pt>
    <dgm:pt modelId="{56DB33A0-E4D4-405C-A62C-4F1AF9494D7A}" type="pres">
      <dgm:prSet presAssocID="{3ECD5F24-A464-4177-86E2-B60EA7519FC4}" presName="textRect" presStyleLbl="revTx" presStyleIdx="1" presStyleCnt="6">
        <dgm:presLayoutVars>
          <dgm:bulletEnabled/>
        </dgm:presLayoutVars>
      </dgm:prSet>
      <dgm:spPr/>
    </dgm:pt>
    <dgm:pt modelId="{29BED9F1-11FB-4445-99FC-A33047FABB71}" type="pres">
      <dgm:prSet presAssocID="{96F33B7C-A783-4A27-9490-6765301626D6}" presName="sibTrans" presStyleLbl="sibTrans2D1" presStyleIdx="0" presStyleCnt="0"/>
      <dgm:spPr/>
    </dgm:pt>
    <dgm:pt modelId="{93D09C60-19FF-42D3-A358-794B2FA29776}" type="pres">
      <dgm:prSet presAssocID="{D92ECCBC-5A18-433B-9286-86102FF6E2DE}" presName="compNode" presStyleCnt="0"/>
      <dgm:spPr/>
    </dgm:pt>
    <dgm:pt modelId="{43A881FB-077E-43E8-AC6C-81391054E582}" type="pres">
      <dgm:prSet presAssocID="{D92ECCBC-5A18-433B-9286-86102FF6E2DE}" presName="pictRect" presStyleLbl="revTx" presStyleIdx="2" presStyleCnt="6">
        <dgm:presLayoutVars>
          <dgm:chMax val="0"/>
          <dgm:bulletEnabled/>
        </dgm:presLayoutVars>
      </dgm:prSet>
      <dgm:spPr/>
    </dgm:pt>
    <dgm:pt modelId="{6562804D-05DE-4B91-A12B-1FB77E2DB688}" type="pres">
      <dgm:prSet presAssocID="{D92ECCBC-5A18-433B-9286-86102FF6E2DE}" presName="textRect" presStyleLbl="revTx" presStyleIdx="3" presStyleCnt="6">
        <dgm:presLayoutVars>
          <dgm:bulletEnabled/>
        </dgm:presLayoutVars>
      </dgm:prSet>
      <dgm:spPr/>
    </dgm:pt>
    <dgm:pt modelId="{E9FF9484-70B6-47E4-BDDA-BF8C8A6D80DF}" type="pres">
      <dgm:prSet presAssocID="{5EE2269F-F2E6-4985-9A55-1E6DEA245327}" presName="sibTrans" presStyleLbl="sibTrans2D1" presStyleIdx="0" presStyleCnt="0"/>
      <dgm:spPr/>
    </dgm:pt>
    <dgm:pt modelId="{0EEE68CC-75EA-4109-B42D-603BEB2640B2}" type="pres">
      <dgm:prSet presAssocID="{64C3ACD6-0475-4246-AEDD-B5926C7856FB}" presName="compNode" presStyleCnt="0"/>
      <dgm:spPr/>
    </dgm:pt>
    <dgm:pt modelId="{2837602C-35F1-495C-BDEA-184D9FC517B4}" type="pres">
      <dgm:prSet presAssocID="{64C3ACD6-0475-4246-AEDD-B5926C7856FB}" presName="pictRect" presStyleLbl="revTx" presStyleIdx="4" presStyleCnt="6">
        <dgm:presLayoutVars>
          <dgm:chMax val="0"/>
          <dgm:bulletEnabled/>
        </dgm:presLayoutVars>
      </dgm:prSet>
      <dgm:spPr/>
    </dgm:pt>
    <dgm:pt modelId="{76E4888E-BEAA-47F2-BEB6-FEDBC7D36388}" type="pres">
      <dgm:prSet presAssocID="{64C3ACD6-0475-4246-AEDD-B5926C7856FB}" presName="textRect" presStyleLbl="revTx" presStyleIdx="5" presStyleCnt="6">
        <dgm:presLayoutVars>
          <dgm:bulletEnabled/>
        </dgm:presLayoutVars>
      </dgm:prSet>
      <dgm:spPr/>
    </dgm:pt>
  </dgm:ptLst>
  <dgm:cxnLst>
    <dgm:cxn modelId="{163D7610-753C-44DC-A320-B0C7F901656F}" srcId="{3ECD5F24-A464-4177-86E2-B60EA7519FC4}" destId="{5276E15A-456A-4399-B17D-0C8295B02CA3}" srcOrd="0" destOrd="0" parTransId="{40833276-5B9D-4208-A38E-96069D62E729}" sibTransId="{E4A7F2D7-025A-4E90-93A6-83B425F74CF6}"/>
    <dgm:cxn modelId="{A3B11A12-C773-46DE-B79C-55C4F626BABC}" srcId="{64C3ACD6-0475-4246-AEDD-B5926C7856FB}" destId="{610284DC-E49C-4E8E-B9FE-45A3A0AE233C}" srcOrd="0" destOrd="0" parTransId="{56D626A8-84C5-4F47-967B-6A2E1DF6C554}" sibTransId="{EC334813-5C33-42C4-9F5E-0D4E86B312F3}"/>
    <dgm:cxn modelId="{83DA7418-6CB9-4379-A87F-7466A4100613}" type="presOf" srcId="{5EE2269F-F2E6-4985-9A55-1E6DEA245327}" destId="{E9FF9484-70B6-47E4-BDDA-BF8C8A6D80DF}" srcOrd="0" destOrd="0" presId="urn:microsoft.com/office/officeart/2024/3/layout/hArchList1"/>
    <dgm:cxn modelId="{A219F12B-1692-4061-98DF-5265213569D4}" type="presOf" srcId="{96F33B7C-A783-4A27-9490-6765301626D6}" destId="{29BED9F1-11FB-4445-99FC-A33047FABB71}" srcOrd="0" destOrd="0" presId="urn:microsoft.com/office/officeart/2024/3/layout/hArchList1"/>
    <dgm:cxn modelId="{F36FC564-4543-49C2-B88C-17B31C555C9F}" type="presOf" srcId="{64C3ACD6-0475-4246-AEDD-B5926C7856FB}" destId="{2837602C-35F1-495C-BDEA-184D9FC517B4}" srcOrd="0" destOrd="0" presId="urn:microsoft.com/office/officeart/2024/3/layout/hArchList1"/>
    <dgm:cxn modelId="{2FFFC247-4E65-4725-9F04-E32995281B85}" srcId="{F1D6BEC4-11DE-49EE-96DA-21594E58D3A8}" destId="{3ECD5F24-A464-4177-86E2-B60EA7519FC4}" srcOrd="0" destOrd="0" parTransId="{DA88094B-FC63-493D-AE3B-5902AC156A56}" sibTransId="{96F33B7C-A783-4A27-9490-6765301626D6}"/>
    <dgm:cxn modelId="{0C1DE247-827C-4FF4-8675-73795C0861C8}" type="presOf" srcId="{CC8FA609-2805-4E15-AD05-E574283F64C8}" destId="{6562804D-05DE-4B91-A12B-1FB77E2DB688}" srcOrd="0" destOrd="0" presId="urn:microsoft.com/office/officeart/2024/3/layout/hArchList1"/>
    <dgm:cxn modelId="{B1357449-3DD5-4678-B2F2-2448CD1FE889}" type="presOf" srcId="{5276E15A-456A-4399-B17D-0C8295B02CA3}" destId="{56DB33A0-E4D4-405C-A62C-4F1AF9494D7A}" srcOrd="0" destOrd="0" presId="urn:microsoft.com/office/officeart/2024/3/layout/hArchList1"/>
    <dgm:cxn modelId="{07525E78-8C2F-4487-81FD-475BD53C624B}" type="presOf" srcId="{D92ECCBC-5A18-433B-9286-86102FF6E2DE}" destId="{43A881FB-077E-43E8-AC6C-81391054E582}" srcOrd="0" destOrd="0" presId="urn:microsoft.com/office/officeart/2024/3/layout/hArchList1"/>
    <dgm:cxn modelId="{96CFCFB8-40AA-421B-8EF7-FC662BDCC773}" type="presOf" srcId="{F1D6BEC4-11DE-49EE-96DA-21594E58D3A8}" destId="{50EBF804-ED95-4F60-B16B-57A7DEF6D0AF}" srcOrd="0" destOrd="0" presId="urn:microsoft.com/office/officeart/2024/3/layout/hArchList1"/>
    <dgm:cxn modelId="{9EC16FC6-9E66-4863-AFB6-22941296CEE4}" srcId="{F1D6BEC4-11DE-49EE-96DA-21594E58D3A8}" destId="{64C3ACD6-0475-4246-AEDD-B5926C7856FB}" srcOrd="2" destOrd="0" parTransId="{808B6BDE-385E-45F8-AAF7-B5882BBC9D9D}" sibTransId="{04F3CA6C-A3EE-40D4-92E4-3FDE5235BE51}"/>
    <dgm:cxn modelId="{2A4FA3CB-BBDA-46A0-8006-0053403B7B42}" srcId="{D92ECCBC-5A18-433B-9286-86102FF6E2DE}" destId="{CC8FA609-2805-4E15-AD05-E574283F64C8}" srcOrd="0" destOrd="0" parTransId="{8C6EFF02-9D12-46FE-9F09-346D0366571A}" sibTransId="{31290716-08B2-4C9F-998E-83F5A9CDA891}"/>
    <dgm:cxn modelId="{89564DE2-63E6-403C-88D1-6B2DC7336C6E}" type="presOf" srcId="{610284DC-E49C-4E8E-B9FE-45A3A0AE233C}" destId="{76E4888E-BEAA-47F2-BEB6-FEDBC7D36388}" srcOrd="0" destOrd="0" presId="urn:microsoft.com/office/officeart/2024/3/layout/hArchList1"/>
    <dgm:cxn modelId="{384A01FB-F67F-4636-B6AB-4963A6C0ACE3}" srcId="{F1D6BEC4-11DE-49EE-96DA-21594E58D3A8}" destId="{D92ECCBC-5A18-433B-9286-86102FF6E2DE}" srcOrd="1" destOrd="0" parTransId="{33C7E1E3-89EE-40E6-9864-A50578AE46CE}" sibTransId="{5EE2269F-F2E6-4985-9A55-1E6DEA245327}"/>
    <dgm:cxn modelId="{33BD1EFC-D179-4A79-9D83-F8158BF86C08}" type="presOf" srcId="{3ECD5F24-A464-4177-86E2-B60EA7519FC4}" destId="{BDED3884-187E-4A65-8D66-B08CBBD93515}" srcOrd="0" destOrd="0" presId="urn:microsoft.com/office/officeart/2024/3/layout/hArchList1"/>
    <dgm:cxn modelId="{1A6F090C-945D-4D07-935E-55C57121B966}" type="presParOf" srcId="{50EBF804-ED95-4F60-B16B-57A7DEF6D0AF}" destId="{95CE4BD3-BFB5-46EB-AC5C-484EC696ACD0}" srcOrd="0" destOrd="0" presId="urn:microsoft.com/office/officeart/2024/3/layout/hArchList1"/>
    <dgm:cxn modelId="{45C8E569-E755-4A66-A241-E207962F07E1}" type="presParOf" srcId="{95CE4BD3-BFB5-46EB-AC5C-484EC696ACD0}" destId="{BDED3884-187E-4A65-8D66-B08CBBD93515}" srcOrd="0" destOrd="0" presId="urn:microsoft.com/office/officeart/2024/3/layout/hArchList1"/>
    <dgm:cxn modelId="{B016B6AA-A646-446A-9AA4-1C1551643199}" type="presParOf" srcId="{95CE4BD3-BFB5-46EB-AC5C-484EC696ACD0}" destId="{56DB33A0-E4D4-405C-A62C-4F1AF9494D7A}" srcOrd="1" destOrd="0" presId="urn:microsoft.com/office/officeart/2024/3/layout/hArchList1"/>
    <dgm:cxn modelId="{4F8DBB84-E1A6-43A2-AA60-54356245DB88}" type="presParOf" srcId="{50EBF804-ED95-4F60-B16B-57A7DEF6D0AF}" destId="{29BED9F1-11FB-4445-99FC-A33047FABB71}" srcOrd="1" destOrd="0" presId="urn:microsoft.com/office/officeart/2024/3/layout/hArchList1"/>
    <dgm:cxn modelId="{37004316-DA06-4D7F-8B6E-79A7BEA44EEB}" type="presParOf" srcId="{50EBF804-ED95-4F60-B16B-57A7DEF6D0AF}" destId="{93D09C60-19FF-42D3-A358-794B2FA29776}" srcOrd="2" destOrd="0" presId="urn:microsoft.com/office/officeart/2024/3/layout/hArchList1"/>
    <dgm:cxn modelId="{2D382CEA-E410-459A-8CC9-C185BC7738B4}" type="presParOf" srcId="{93D09C60-19FF-42D3-A358-794B2FA29776}" destId="{43A881FB-077E-43E8-AC6C-81391054E582}" srcOrd="0" destOrd="0" presId="urn:microsoft.com/office/officeart/2024/3/layout/hArchList1"/>
    <dgm:cxn modelId="{D364E276-68BE-4B3D-B1A1-36705E625E79}" type="presParOf" srcId="{93D09C60-19FF-42D3-A358-794B2FA29776}" destId="{6562804D-05DE-4B91-A12B-1FB77E2DB688}" srcOrd="1" destOrd="0" presId="urn:microsoft.com/office/officeart/2024/3/layout/hArchList1"/>
    <dgm:cxn modelId="{EC555A28-37AC-4326-9F19-680F653A6800}" type="presParOf" srcId="{50EBF804-ED95-4F60-B16B-57A7DEF6D0AF}" destId="{E9FF9484-70B6-47E4-BDDA-BF8C8A6D80DF}" srcOrd="3" destOrd="0" presId="urn:microsoft.com/office/officeart/2024/3/layout/hArchList1"/>
    <dgm:cxn modelId="{C30CFA9B-7360-4522-8F53-2A78E87CBA9C}" type="presParOf" srcId="{50EBF804-ED95-4F60-B16B-57A7DEF6D0AF}" destId="{0EEE68CC-75EA-4109-B42D-603BEB2640B2}" srcOrd="4" destOrd="0" presId="urn:microsoft.com/office/officeart/2024/3/layout/hArchList1"/>
    <dgm:cxn modelId="{6FAA7A47-1783-4238-ACE9-7F0ADC4A2AB4}" type="presParOf" srcId="{0EEE68CC-75EA-4109-B42D-603BEB2640B2}" destId="{2837602C-35F1-495C-BDEA-184D9FC517B4}" srcOrd="0" destOrd="0" presId="urn:microsoft.com/office/officeart/2024/3/layout/hArchList1"/>
    <dgm:cxn modelId="{2748CA0D-6ABA-458E-AD27-8B939CE7857B}" type="presParOf" srcId="{0EEE68CC-75EA-4109-B42D-603BEB2640B2}" destId="{76E4888E-BEAA-47F2-BEB6-FEDBC7D36388}"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251C57-D639-464D-BB87-017A7A508555}">
      <dsp:nvSpPr>
        <dsp:cNvPr id="0" name=""/>
        <dsp:cNvSpPr/>
      </dsp:nvSpPr>
      <dsp:spPr>
        <a:xfrm>
          <a:off x="0" y="0"/>
          <a:ext cx="1429029" cy="142902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l="7738" r="17256" b="-8"/>
          <a:stretch/>
        </a:blipFill>
        <a:ln>
          <a:noFill/>
        </a:ln>
        <a:effectLst/>
      </dsp:spPr>
      <dsp:style>
        <a:lnRef idx="0">
          <a:scrgbClr r="0" g="0" b="0"/>
        </a:lnRef>
        <a:fillRef idx="3">
          <a:scrgbClr r="0" g="0" b="0"/>
        </a:fillRef>
        <a:effectRef idx="2">
          <a:scrgbClr r="0" g="0" b="0"/>
        </a:effectRef>
        <a:fontRef idx="minor">
          <a:schemeClr val="lt1"/>
        </a:fontRef>
      </dsp:style>
    </dsp:sp>
    <dsp:sp modelId="{2F9C4BC1-32CF-4B4D-9BFB-CECAE3236C0D}">
      <dsp:nvSpPr>
        <dsp:cNvPr id="0" name=""/>
        <dsp:cNvSpPr/>
      </dsp:nvSpPr>
      <dsp:spPr>
        <a:xfrm>
          <a:off x="1609029" y="0"/>
          <a:ext cx="6182420" cy="4341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Rapid Acceleration</a:t>
          </a:r>
        </a:p>
      </dsp:txBody>
      <dsp:txXfrm>
        <a:off x="1609029" y="0"/>
        <a:ext cx="6182420" cy="434161"/>
      </dsp:txXfrm>
    </dsp:sp>
    <dsp:sp modelId="{51642DEF-5870-4460-9711-FBE044F7B361}">
      <dsp:nvSpPr>
        <dsp:cNvPr id="0" name=""/>
        <dsp:cNvSpPr/>
      </dsp:nvSpPr>
      <dsp:spPr>
        <a:xfrm>
          <a:off x="1609029" y="434161"/>
          <a:ext cx="6182420" cy="9948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Electric vehicles are designed for rapid acceleration, providing a thrilling driving experience and quick responsiveness on the road.</a:t>
          </a:r>
        </a:p>
      </dsp:txBody>
      <dsp:txXfrm>
        <a:off x="1609029" y="434161"/>
        <a:ext cx="6182420" cy="994868"/>
      </dsp:txXfrm>
    </dsp:sp>
    <dsp:sp modelId="{7268E67B-FC45-46F8-A01F-4E2359907EE0}">
      <dsp:nvSpPr>
        <dsp:cNvPr id="0" name=""/>
        <dsp:cNvSpPr/>
      </dsp:nvSpPr>
      <dsp:spPr>
        <a:xfrm>
          <a:off x="0" y="1543351"/>
          <a:ext cx="1429029" cy="142902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l="25567" r="18187" b="7"/>
          <a:stretch/>
        </a:blipFill>
        <a:ln>
          <a:noFill/>
        </a:ln>
        <a:effectLst/>
      </dsp:spPr>
      <dsp:style>
        <a:lnRef idx="0">
          <a:scrgbClr r="0" g="0" b="0"/>
        </a:lnRef>
        <a:fillRef idx="3">
          <a:scrgbClr r="0" g="0" b="0"/>
        </a:fillRef>
        <a:effectRef idx="2">
          <a:scrgbClr r="0" g="0" b="0"/>
        </a:effectRef>
        <a:fontRef idx="minor">
          <a:schemeClr val="lt1"/>
        </a:fontRef>
      </dsp:style>
    </dsp:sp>
    <dsp:sp modelId="{CDBF0195-5BA8-4D04-9FE1-DEC66F8E0FC5}">
      <dsp:nvSpPr>
        <dsp:cNvPr id="0" name=""/>
        <dsp:cNvSpPr/>
      </dsp:nvSpPr>
      <dsp:spPr>
        <a:xfrm>
          <a:off x="1609029" y="1543351"/>
          <a:ext cx="6182420" cy="4341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Regenerative Braking</a:t>
          </a:r>
        </a:p>
      </dsp:txBody>
      <dsp:txXfrm>
        <a:off x="1609029" y="1543351"/>
        <a:ext cx="6182420" cy="434161"/>
      </dsp:txXfrm>
    </dsp:sp>
    <dsp:sp modelId="{22C6974E-23E3-4AFA-98EC-56EAC9F0E098}">
      <dsp:nvSpPr>
        <dsp:cNvPr id="0" name=""/>
        <dsp:cNvSpPr/>
      </dsp:nvSpPr>
      <dsp:spPr>
        <a:xfrm>
          <a:off x="1609029" y="1977512"/>
          <a:ext cx="6182420" cy="9948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Regenerative braking in electric vehicles recovers energy during braking, enhancing efficiency and extending driving range.</a:t>
          </a:r>
        </a:p>
      </dsp:txBody>
      <dsp:txXfrm>
        <a:off x="1609029" y="1977512"/>
        <a:ext cx="6182420" cy="994868"/>
      </dsp:txXfrm>
    </dsp:sp>
    <dsp:sp modelId="{63D0771C-B576-4A8C-A839-3EC4C28B2A49}">
      <dsp:nvSpPr>
        <dsp:cNvPr id="0" name=""/>
        <dsp:cNvSpPr/>
      </dsp:nvSpPr>
      <dsp:spPr>
        <a:xfrm>
          <a:off x="0" y="3086703"/>
          <a:ext cx="1429029" cy="142902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25894" r="7353" b="-6"/>
          <a:stretch/>
        </a:blipFill>
        <a:ln>
          <a:noFill/>
        </a:ln>
        <a:effectLst/>
      </dsp:spPr>
      <dsp:style>
        <a:lnRef idx="0">
          <a:scrgbClr r="0" g="0" b="0"/>
        </a:lnRef>
        <a:fillRef idx="3">
          <a:scrgbClr r="0" g="0" b="0"/>
        </a:fillRef>
        <a:effectRef idx="2">
          <a:scrgbClr r="0" g="0" b="0"/>
        </a:effectRef>
        <a:fontRef idx="minor">
          <a:schemeClr val="lt1"/>
        </a:fontRef>
      </dsp:style>
    </dsp:sp>
    <dsp:sp modelId="{3B89BDFE-2614-472B-BABF-D6BF646E233B}">
      <dsp:nvSpPr>
        <dsp:cNvPr id="0" name=""/>
        <dsp:cNvSpPr/>
      </dsp:nvSpPr>
      <dsp:spPr>
        <a:xfrm>
          <a:off x="1609029" y="3086703"/>
          <a:ext cx="6182420" cy="4341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Smart Connectivity</a:t>
          </a:r>
        </a:p>
      </dsp:txBody>
      <dsp:txXfrm>
        <a:off x="1609029" y="3086703"/>
        <a:ext cx="6182420" cy="434161"/>
      </dsp:txXfrm>
    </dsp:sp>
    <dsp:sp modelId="{5F0A2F8B-7FE8-4A41-B4A9-E3DE575CE94F}">
      <dsp:nvSpPr>
        <dsp:cNvPr id="0" name=""/>
        <dsp:cNvSpPr/>
      </dsp:nvSpPr>
      <dsp:spPr>
        <a:xfrm>
          <a:off x="1609029" y="3520864"/>
          <a:ext cx="6182420" cy="9948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Advanced technology features such as smart connectivity provide seamless integration with devices, enhancing user experience and convenience.</a:t>
          </a:r>
        </a:p>
      </dsp:txBody>
      <dsp:txXfrm>
        <a:off x="1609029" y="3520864"/>
        <a:ext cx="6182420" cy="9948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ED3884-187E-4A65-8D66-B08CBBD93515}">
      <dsp:nvSpPr>
        <dsp:cNvPr id="0" name=""/>
        <dsp:cNvSpPr/>
      </dsp:nvSpPr>
      <dsp:spPr>
        <a:xfrm>
          <a:off x="0" y="0"/>
          <a:ext cx="2900362" cy="751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solidFill>
                <a:schemeClr val="bg1"/>
              </a:solidFill>
            </a:rPr>
            <a:t>Journey of Innovation</a:t>
          </a:r>
        </a:p>
      </dsp:txBody>
      <dsp:txXfrm>
        <a:off x="0" y="0"/>
        <a:ext cx="2900362" cy="751578"/>
      </dsp:txXfrm>
    </dsp:sp>
    <dsp:sp modelId="{56DB33A0-E4D4-405C-A62C-4F1AF9494D7A}">
      <dsp:nvSpPr>
        <dsp:cNvPr id="0" name=""/>
        <dsp:cNvSpPr/>
      </dsp:nvSpPr>
      <dsp:spPr>
        <a:xfrm>
          <a:off x="0" y="751578"/>
          <a:ext cx="2900362" cy="3159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solidFill>
                <a:schemeClr val="bg1"/>
              </a:solidFill>
            </a:rPr>
            <a:t>The evolution of electric vehicles showcases remarkable innovations that have transformed transportation over the decades.</a:t>
          </a:r>
        </a:p>
      </dsp:txBody>
      <dsp:txXfrm>
        <a:off x="0" y="751578"/>
        <a:ext cx="2900362" cy="3159205"/>
      </dsp:txXfrm>
    </dsp:sp>
    <dsp:sp modelId="{43A881FB-077E-43E8-AC6C-81391054E582}">
      <dsp:nvSpPr>
        <dsp:cNvPr id="0" name=""/>
        <dsp:cNvSpPr/>
      </dsp:nvSpPr>
      <dsp:spPr>
        <a:xfrm>
          <a:off x="3190398" y="0"/>
          <a:ext cx="2900362" cy="751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solidFill>
                <a:schemeClr val="bg1"/>
              </a:solidFill>
            </a:rPr>
            <a:t>Challenges Faced</a:t>
          </a:r>
        </a:p>
      </dsp:txBody>
      <dsp:txXfrm>
        <a:off x="3190398" y="0"/>
        <a:ext cx="2900362" cy="751578"/>
      </dsp:txXfrm>
    </dsp:sp>
    <dsp:sp modelId="{6562804D-05DE-4B91-A12B-1FB77E2DB688}">
      <dsp:nvSpPr>
        <dsp:cNvPr id="0" name=""/>
        <dsp:cNvSpPr/>
      </dsp:nvSpPr>
      <dsp:spPr>
        <a:xfrm>
          <a:off x="3190398" y="751578"/>
          <a:ext cx="2900362" cy="3159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solidFill>
                <a:schemeClr val="bg1"/>
              </a:solidFill>
            </a:rPr>
            <a:t>Electric vehicles faced numerous challenges, including battery technology, range anxiety, and infrastructure development, impacting their adoption.</a:t>
          </a:r>
        </a:p>
      </dsp:txBody>
      <dsp:txXfrm>
        <a:off x="3190398" y="751578"/>
        <a:ext cx="2900362" cy="3159205"/>
      </dsp:txXfrm>
    </dsp:sp>
    <dsp:sp modelId="{2837602C-35F1-495C-BDEA-184D9FC517B4}">
      <dsp:nvSpPr>
        <dsp:cNvPr id="0" name=""/>
        <dsp:cNvSpPr/>
      </dsp:nvSpPr>
      <dsp:spPr>
        <a:xfrm>
          <a:off x="6380797" y="0"/>
          <a:ext cx="2900362" cy="751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solidFill>
                <a:schemeClr val="bg1"/>
              </a:solidFill>
            </a:rPr>
            <a:t>Future of Sustainable Transportation</a:t>
          </a:r>
        </a:p>
      </dsp:txBody>
      <dsp:txXfrm>
        <a:off x="6380797" y="0"/>
        <a:ext cx="2900362" cy="751578"/>
      </dsp:txXfrm>
    </dsp:sp>
    <dsp:sp modelId="{76E4888E-BEAA-47F2-BEB6-FEDBC7D36388}">
      <dsp:nvSpPr>
        <dsp:cNvPr id="0" name=""/>
        <dsp:cNvSpPr/>
      </dsp:nvSpPr>
      <dsp:spPr>
        <a:xfrm>
          <a:off x="6380797" y="751578"/>
          <a:ext cx="2900362" cy="3159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solidFill>
                <a:schemeClr val="bg1"/>
              </a:solidFill>
            </a:rPr>
            <a:t>With ongoing advancements, electric vehicles are poised to lead the charge towards a more sustainable and eco-friendly transportation future.</a:t>
          </a:r>
        </a:p>
      </dsp:txBody>
      <dsp:txXfrm>
        <a:off x="6380797" y="751578"/>
        <a:ext cx="2900362" cy="3159205"/>
      </dsp:txXfrm>
    </dsp:sp>
  </dsp:spTree>
</dsp:drawing>
</file>

<file path=ppt/diagrams/layout1.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699E43A-068B-C4B1-C240-9A920212B48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0F47A4C-827C-6FA7-BF30-2C835712FF0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0892D65-9B8E-43E6-8B01-5804C7B96639}" type="datetimeFigureOut">
              <a:rPr lang="en-US" smtClean="0"/>
              <a:t>1/28/2025</a:t>
            </a:fld>
            <a:endParaRPr lang="en-US"/>
          </a:p>
        </p:txBody>
      </p:sp>
      <p:sp>
        <p:nvSpPr>
          <p:cNvPr id="4" name="Footer Placeholder 3">
            <a:extLst>
              <a:ext uri="{FF2B5EF4-FFF2-40B4-BE49-F238E27FC236}">
                <a16:creationId xmlns:a16="http://schemas.microsoft.com/office/drawing/2014/main" id="{5A24DA24-FC66-0E56-CC57-6F7439ADF0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D372348-9A68-F131-2C6B-1AABB1169A7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19B4EF0-5942-41F7-8352-AB1FF0E9AE46}" type="slidenum">
              <a:rPr lang="en-US" smtClean="0"/>
              <a:t>‹#›</a:t>
            </a:fld>
            <a:endParaRPr lang="en-US"/>
          </a:p>
        </p:txBody>
      </p:sp>
    </p:spTree>
    <p:extLst>
      <p:ext uri="{BB962C8B-B14F-4D97-AF65-F5344CB8AC3E}">
        <p14:creationId xmlns:p14="http://schemas.microsoft.com/office/powerpoint/2010/main" val="16894505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9B63AC-729A-4F37-947E-79E124B7B703}" type="datetimeFigureOut">
              <a:rPr lang="en-US" smtClean="0"/>
              <a:t>1/28/2025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8C9F1F-547E-4E77-90D2-BD0DAFE2408C}" type="slidenum">
              <a:rPr lang="en-US" smtClean="0"/>
              <a:t>‹#›</a:t>
            </a:fld>
            <a:endParaRPr lang="en-US"/>
          </a:p>
        </p:txBody>
      </p:sp>
    </p:spTree>
    <p:extLst>
      <p:ext uri="{BB962C8B-B14F-4D97-AF65-F5344CB8AC3E}">
        <p14:creationId xmlns:p14="http://schemas.microsoft.com/office/powerpoint/2010/main" val="3701181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Electric vehicles (EVs) have come a long way since their inception. This presentation traces the history of EVs, starting from early concepts and innovations, moving through challenges and competition, to modern advancements and future trends.
</a:t>
            </a:r>
          </a:p>
        </p:txBody>
      </p:sp>
      <p:sp>
        <p:nvSpPr>
          <p:cNvPr id="4" name="Slide Number Placeholder 3"/>
          <p:cNvSpPr>
            <a:spLocks noGrp="1"/>
          </p:cNvSpPr>
          <p:nvPr>
            <p:ph type="sldNum" sz="quarter" idx="5"/>
          </p:nvPr>
        </p:nvSpPr>
        <p:spPr/>
        <p:txBody>
          <a:bodyPr/>
          <a:lstStyle/>
          <a:p>
            <a:fld id="{F68C9F1F-547E-4E77-90D2-BD0DAFE2408C}" type="slidenum">
              <a:rPr lang="en-US" smtClean="0"/>
              <a:t>1</a:t>
            </a:fld>
            <a:endParaRPr lang="en-US"/>
          </a:p>
        </p:txBody>
      </p:sp>
    </p:spTree>
    <p:extLst>
      <p:ext uri="{BB962C8B-B14F-4D97-AF65-F5344CB8AC3E}">
        <p14:creationId xmlns:p14="http://schemas.microsoft.com/office/powerpoint/2010/main" val="30193754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By the 1930s, the decline in interest for electric vehicles was evident as manufacturers focused on gasoline cars. Factors such as improved infrastructure for gas stations contributed to this trend.</a:t>
            </a:r>
          </a:p>
        </p:txBody>
      </p:sp>
      <p:sp>
        <p:nvSpPr>
          <p:cNvPr id="4" name="Slide Number Placeholder 3"/>
          <p:cNvSpPr>
            <a:spLocks noGrp="1"/>
          </p:cNvSpPr>
          <p:nvPr>
            <p:ph type="sldNum" sz="quarter" idx="5"/>
          </p:nvPr>
        </p:nvSpPr>
        <p:spPr/>
        <p:txBody>
          <a:bodyPr/>
          <a:lstStyle/>
          <a:p>
            <a:fld id="{F68C9F1F-547E-4E77-90D2-BD0DAFE2408C}" type="slidenum">
              <a:rPr lang="en-US" smtClean="0"/>
              <a:t>10</a:t>
            </a:fld>
            <a:endParaRPr lang="en-US"/>
          </a:p>
        </p:txBody>
      </p:sp>
    </p:spTree>
    <p:extLst>
      <p:ext uri="{BB962C8B-B14F-4D97-AF65-F5344CB8AC3E}">
        <p14:creationId xmlns:p14="http://schemas.microsoft.com/office/powerpoint/2010/main" val="2167933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Today, electric vehicles are more popular than ever, with numerous manufacturers producing a variety of models. This section covers the key players in the market and the enhancements that make EVs appealing to consumers.</a:t>
            </a:r>
          </a:p>
        </p:txBody>
      </p:sp>
      <p:sp>
        <p:nvSpPr>
          <p:cNvPr id="4" name="Slide Number Placeholder 3"/>
          <p:cNvSpPr>
            <a:spLocks noGrp="1"/>
          </p:cNvSpPr>
          <p:nvPr>
            <p:ph type="sldNum" sz="quarter" idx="5"/>
          </p:nvPr>
        </p:nvSpPr>
        <p:spPr/>
        <p:txBody>
          <a:bodyPr/>
          <a:lstStyle/>
          <a:p>
            <a:fld id="{F68C9F1F-547E-4E77-90D2-BD0DAFE2408C}" type="slidenum">
              <a:rPr lang="en-US" smtClean="0"/>
              <a:t>11</a:t>
            </a:fld>
            <a:endParaRPr lang="en-US"/>
          </a:p>
        </p:txBody>
      </p:sp>
    </p:spTree>
    <p:extLst>
      <p:ext uri="{BB962C8B-B14F-4D97-AF65-F5344CB8AC3E}">
        <p14:creationId xmlns:p14="http://schemas.microsoft.com/office/powerpoint/2010/main" val="207413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Companies like Tesla, Nissan, and Chevrolet have emerged as leaders in the electric vehicle market, offering models that range from affordable compact cars to luxury sedans. The variety caters to a wide range of consumers.</a:t>
            </a:r>
          </a:p>
        </p:txBody>
      </p:sp>
      <p:sp>
        <p:nvSpPr>
          <p:cNvPr id="4" name="Slide Number Placeholder 3"/>
          <p:cNvSpPr>
            <a:spLocks noGrp="1"/>
          </p:cNvSpPr>
          <p:nvPr>
            <p:ph type="sldNum" sz="quarter" idx="5"/>
          </p:nvPr>
        </p:nvSpPr>
        <p:spPr/>
        <p:txBody>
          <a:bodyPr/>
          <a:lstStyle/>
          <a:p>
            <a:fld id="{F68C9F1F-547E-4E77-90D2-BD0DAFE2408C}" type="slidenum">
              <a:rPr lang="en-US" smtClean="0"/>
              <a:t>12</a:t>
            </a:fld>
            <a:endParaRPr lang="en-US"/>
          </a:p>
        </p:txBody>
      </p:sp>
    </p:spTree>
    <p:extLst>
      <p:ext uri="{BB962C8B-B14F-4D97-AF65-F5344CB8AC3E}">
        <p14:creationId xmlns:p14="http://schemas.microsoft.com/office/powerpoint/2010/main" val="367447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Modern electric vehicles boast impressive performance metrics, including rapid acceleration and advanced technology features such as regenerative braking and smart connectivity, enhancing the driving experience.</a:t>
            </a:r>
          </a:p>
        </p:txBody>
      </p:sp>
      <p:sp>
        <p:nvSpPr>
          <p:cNvPr id="4" name="Slide Number Placeholder 3"/>
          <p:cNvSpPr>
            <a:spLocks noGrp="1"/>
          </p:cNvSpPr>
          <p:nvPr>
            <p:ph type="sldNum" sz="quarter" idx="5"/>
          </p:nvPr>
        </p:nvSpPr>
        <p:spPr/>
        <p:txBody>
          <a:bodyPr/>
          <a:lstStyle/>
          <a:p>
            <a:fld id="{F68C9F1F-547E-4E77-90D2-BD0DAFE2408C}" type="slidenum">
              <a:rPr lang="en-US" smtClean="0"/>
              <a:t>13</a:t>
            </a:fld>
            <a:endParaRPr lang="en-US"/>
          </a:p>
        </p:txBody>
      </p:sp>
    </p:spTree>
    <p:extLst>
      <p:ext uri="{BB962C8B-B14F-4D97-AF65-F5344CB8AC3E}">
        <p14:creationId xmlns:p14="http://schemas.microsoft.com/office/powerpoint/2010/main" val="2910656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electric vehicle market has experienced rapid growth in recent years, with increasing consumer awareness and acceptance. More people are recognizing the long-term benefits of going electric, leading to rising sales figures.</a:t>
            </a:r>
          </a:p>
        </p:txBody>
      </p:sp>
      <p:sp>
        <p:nvSpPr>
          <p:cNvPr id="4" name="Slide Number Placeholder 3"/>
          <p:cNvSpPr>
            <a:spLocks noGrp="1"/>
          </p:cNvSpPr>
          <p:nvPr>
            <p:ph type="sldNum" sz="quarter" idx="5"/>
          </p:nvPr>
        </p:nvSpPr>
        <p:spPr/>
        <p:txBody>
          <a:bodyPr/>
          <a:lstStyle/>
          <a:p>
            <a:fld id="{F68C9F1F-547E-4E77-90D2-BD0DAFE2408C}" type="slidenum">
              <a:rPr lang="en-US" smtClean="0"/>
              <a:t>14</a:t>
            </a:fld>
            <a:endParaRPr lang="en-US"/>
          </a:p>
        </p:txBody>
      </p:sp>
    </p:spTree>
    <p:extLst>
      <p:ext uri="{BB962C8B-B14F-4D97-AF65-F5344CB8AC3E}">
        <p14:creationId xmlns:p14="http://schemas.microsoft.com/office/powerpoint/2010/main" val="4015366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Looking ahead, the electric vehicle industry is poised for further transformation. This section discusses anticipated trends and innovations that will shape the future of transportation.</a:t>
            </a:r>
          </a:p>
        </p:txBody>
      </p:sp>
      <p:sp>
        <p:nvSpPr>
          <p:cNvPr id="4" name="Slide Number Placeholder 3"/>
          <p:cNvSpPr>
            <a:spLocks noGrp="1"/>
          </p:cNvSpPr>
          <p:nvPr>
            <p:ph type="sldNum" sz="quarter" idx="5"/>
          </p:nvPr>
        </p:nvSpPr>
        <p:spPr/>
        <p:txBody>
          <a:bodyPr/>
          <a:lstStyle/>
          <a:p>
            <a:fld id="{F68C9F1F-547E-4E77-90D2-BD0DAFE2408C}" type="slidenum">
              <a:rPr lang="en-US" smtClean="0"/>
              <a:t>15</a:t>
            </a:fld>
            <a:endParaRPr lang="en-US"/>
          </a:p>
        </p:txBody>
      </p:sp>
    </p:spTree>
    <p:extLst>
      <p:ext uri="{BB962C8B-B14F-4D97-AF65-F5344CB8AC3E}">
        <p14:creationId xmlns:p14="http://schemas.microsoft.com/office/powerpoint/2010/main" val="31670966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integration of autonomous technology into electric vehicles has the potential to revolutionize transportation, offering greater safety and efficiency. This innovation could change how we perceive mobility.</a:t>
            </a:r>
          </a:p>
        </p:txBody>
      </p:sp>
      <p:sp>
        <p:nvSpPr>
          <p:cNvPr id="4" name="Slide Number Placeholder 3"/>
          <p:cNvSpPr>
            <a:spLocks noGrp="1"/>
          </p:cNvSpPr>
          <p:nvPr>
            <p:ph type="sldNum" sz="quarter" idx="5"/>
          </p:nvPr>
        </p:nvSpPr>
        <p:spPr/>
        <p:txBody>
          <a:bodyPr/>
          <a:lstStyle/>
          <a:p>
            <a:fld id="{F68C9F1F-547E-4E77-90D2-BD0DAFE2408C}" type="slidenum">
              <a:rPr lang="en-US" smtClean="0"/>
              <a:t>16</a:t>
            </a:fld>
            <a:endParaRPr lang="en-US"/>
          </a:p>
        </p:txBody>
      </p:sp>
    </p:spTree>
    <p:extLst>
      <p:ext uri="{BB962C8B-B14F-4D97-AF65-F5344CB8AC3E}">
        <p14:creationId xmlns:p14="http://schemas.microsoft.com/office/powerpoint/2010/main" val="13135086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the demand for electric vehicles grows, so does the need for robust charging infrastructure. Advances in charging technologies, including fast charging and wireless charging, are essential to support widespread EV adoption.</a:t>
            </a:r>
          </a:p>
        </p:txBody>
      </p:sp>
      <p:sp>
        <p:nvSpPr>
          <p:cNvPr id="4" name="Slide Number Placeholder 3"/>
          <p:cNvSpPr>
            <a:spLocks noGrp="1"/>
          </p:cNvSpPr>
          <p:nvPr>
            <p:ph type="sldNum" sz="quarter" idx="5"/>
          </p:nvPr>
        </p:nvSpPr>
        <p:spPr/>
        <p:txBody>
          <a:bodyPr/>
          <a:lstStyle/>
          <a:p>
            <a:fld id="{F68C9F1F-547E-4E77-90D2-BD0DAFE2408C}" type="slidenum">
              <a:rPr lang="en-US" smtClean="0"/>
              <a:t>17</a:t>
            </a:fld>
            <a:endParaRPr lang="en-US"/>
          </a:p>
        </p:txBody>
      </p:sp>
    </p:spTree>
    <p:extLst>
      <p:ext uri="{BB962C8B-B14F-4D97-AF65-F5344CB8AC3E}">
        <p14:creationId xmlns:p14="http://schemas.microsoft.com/office/powerpoint/2010/main" val="3514660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Electric vehicles are often viewed as a solution to reduce greenhouse gas emissions. Future innovations will focus on enhancing the sustainability of EV production and addressing the environmental impact of battery manufacturing.</a:t>
            </a:r>
          </a:p>
        </p:txBody>
      </p:sp>
      <p:sp>
        <p:nvSpPr>
          <p:cNvPr id="4" name="Slide Number Placeholder 3"/>
          <p:cNvSpPr>
            <a:spLocks noGrp="1"/>
          </p:cNvSpPr>
          <p:nvPr>
            <p:ph type="sldNum" sz="quarter" idx="5"/>
          </p:nvPr>
        </p:nvSpPr>
        <p:spPr/>
        <p:txBody>
          <a:bodyPr/>
          <a:lstStyle/>
          <a:p>
            <a:fld id="{F68C9F1F-547E-4E77-90D2-BD0DAFE2408C}" type="slidenum">
              <a:rPr lang="en-US" smtClean="0"/>
              <a:t>18</a:t>
            </a:fld>
            <a:endParaRPr lang="en-US"/>
          </a:p>
        </p:txBody>
      </p:sp>
    </p:spTree>
    <p:extLst>
      <p:ext uri="{BB962C8B-B14F-4D97-AF65-F5344CB8AC3E}">
        <p14:creationId xmlns:p14="http://schemas.microsoft.com/office/powerpoint/2010/main" val="37283267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late 20th century marked a revival of interest in electric vehicles, driven by environmental concerns and advancements in technology. This segment explores the factors that reignited the EV movement.</a:t>
            </a:r>
          </a:p>
        </p:txBody>
      </p:sp>
      <p:sp>
        <p:nvSpPr>
          <p:cNvPr id="4" name="Slide Number Placeholder 3"/>
          <p:cNvSpPr>
            <a:spLocks noGrp="1"/>
          </p:cNvSpPr>
          <p:nvPr>
            <p:ph type="sldNum" sz="quarter" idx="5"/>
          </p:nvPr>
        </p:nvSpPr>
        <p:spPr/>
        <p:txBody>
          <a:bodyPr/>
          <a:lstStyle/>
          <a:p>
            <a:fld id="{F68C9F1F-547E-4E77-90D2-BD0DAFE2408C}" type="slidenum">
              <a:rPr lang="en-US" smtClean="0"/>
              <a:t>19</a:t>
            </a:fld>
            <a:endParaRPr lang="en-US"/>
          </a:p>
        </p:txBody>
      </p:sp>
    </p:spTree>
    <p:extLst>
      <p:ext uri="{BB962C8B-B14F-4D97-AF65-F5344CB8AC3E}">
        <p14:creationId xmlns:p14="http://schemas.microsoft.com/office/powerpoint/2010/main" val="1251657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will explore the evolution of electric vehicles, beginning with early concepts and inventions that laid the groundwork. Next, we’ll discuss the rise and fall of EVs in the early 20th century, followed by their revival and technological advancements. We will then examine modern electric vehicles and conclude with future trends and innovations in the EV sector.</a:t>
            </a:r>
          </a:p>
        </p:txBody>
      </p:sp>
      <p:sp>
        <p:nvSpPr>
          <p:cNvPr id="4" name="Slide Number Placeholder 3"/>
          <p:cNvSpPr>
            <a:spLocks noGrp="1"/>
          </p:cNvSpPr>
          <p:nvPr>
            <p:ph type="sldNum" sz="quarter" idx="5"/>
          </p:nvPr>
        </p:nvSpPr>
        <p:spPr/>
        <p:txBody>
          <a:bodyPr/>
          <a:lstStyle/>
          <a:p>
            <a:fld id="{F68C9F1F-547E-4E77-90D2-BD0DAFE2408C}" type="slidenum">
              <a:rPr lang="en-US" smtClean="0"/>
              <a:t>2</a:t>
            </a:fld>
            <a:endParaRPr lang="en-US"/>
          </a:p>
        </p:txBody>
      </p:sp>
    </p:spTree>
    <p:extLst>
      <p:ext uri="{BB962C8B-B14F-4D97-AF65-F5344CB8AC3E}">
        <p14:creationId xmlns:p14="http://schemas.microsoft.com/office/powerpoint/2010/main" val="8170782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Growing environmental awareness and fuel crises in the 1970s prompted renewed interest in electric vehicles as a sustainable alternative to fossil fuels. Public concern over pollution and oil dependency fueled demand.</a:t>
            </a:r>
          </a:p>
        </p:txBody>
      </p:sp>
      <p:sp>
        <p:nvSpPr>
          <p:cNvPr id="4" name="Slide Number Placeholder 3"/>
          <p:cNvSpPr>
            <a:spLocks noGrp="1"/>
          </p:cNvSpPr>
          <p:nvPr>
            <p:ph type="sldNum" sz="quarter" idx="5"/>
          </p:nvPr>
        </p:nvSpPr>
        <p:spPr/>
        <p:txBody>
          <a:bodyPr/>
          <a:lstStyle/>
          <a:p>
            <a:fld id="{F68C9F1F-547E-4E77-90D2-BD0DAFE2408C}" type="slidenum">
              <a:rPr lang="en-US" smtClean="0"/>
              <a:t>20</a:t>
            </a:fld>
            <a:endParaRPr lang="en-US"/>
          </a:p>
        </p:txBody>
      </p:sp>
    </p:spTree>
    <p:extLst>
      <p:ext uri="{BB962C8B-B14F-4D97-AF65-F5344CB8AC3E}">
        <p14:creationId xmlns:p14="http://schemas.microsoft.com/office/powerpoint/2010/main" val="26142664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Significant breakthroughs in battery technology, especially the development of lithium-ion batteries, have drastically improved the performance and range of electric vehicles, making them more viable for consumers.</a:t>
            </a:r>
          </a:p>
        </p:txBody>
      </p:sp>
      <p:sp>
        <p:nvSpPr>
          <p:cNvPr id="4" name="Slide Number Placeholder 3"/>
          <p:cNvSpPr>
            <a:spLocks noGrp="1"/>
          </p:cNvSpPr>
          <p:nvPr>
            <p:ph type="sldNum" sz="quarter" idx="5"/>
          </p:nvPr>
        </p:nvSpPr>
        <p:spPr/>
        <p:txBody>
          <a:bodyPr/>
          <a:lstStyle/>
          <a:p>
            <a:fld id="{F68C9F1F-547E-4E77-90D2-BD0DAFE2408C}" type="slidenum">
              <a:rPr lang="en-US" smtClean="0"/>
              <a:t>21</a:t>
            </a:fld>
            <a:endParaRPr lang="en-US"/>
          </a:p>
        </p:txBody>
      </p:sp>
    </p:spTree>
    <p:extLst>
      <p:ext uri="{BB962C8B-B14F-4D97-AF65-F5344CB8AC3E}">
        <p14:creationId xmlns:p14="http://schemas.microsoft.com/office/powerpoint/2010/main" val="21591872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Governments worldwide began to implement policies and incentives to promote the adoption of electric vehicles, including tax credits, subsidies, and investments in charging infrastructure, further stimulating market growth.</a:t>
            </a:r>
          </a:p>
        </p:txBody>
      </p:sp>
      <p:sp>
        <p:nvSpPr>
          <p:cNvPr id="4" name="Slide Number Placeholder 3"/>
          <p:cNvSpPr>
            <a:spLocks noGrp="1"/>
          </p:cNvSpPr>
          <p:nvPr>
            <p:ph type="sldNum" sz="quarter" idx="5"/>
          </p:nvPr>
        </p:nvSpPr>
        <p:spPr/>
        <p:txBody>
          <a:bodyPr/>
          <a:lstStyle/>
          <a:p>
            <a:fld id="{F68C9F1F-547E-4E77-90D2-BD0DAFE2408C}" type="slidenum">
              <a:rPr lang="en-US" smtClean="0"/>
              <a:t>22</a:t>
            </a:fld>
            <a:endParaRPr lang="en-US"/>
          </a:p>
        </p:txBody>
      </p:sp>
    </p:spTree>
    <p:extLst>
      <p:ext uri="{BB962C8B-B14F-4D97-AF65-F5344CB8AC3E}">
        <p14:creationId xmlns:p14="http://schemas.microsoft.com/office/powerpoint/2010/main" val="2197181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history of electric vehicles reflects a journey of innovation, challenges, and resurgence. As technology continues to evolve, electric vehicles are set to play a crucial role in the future of sustainable transportation.</a:t>
            </a:r>
          </a:p>
        </p:txBody>
      </p:sp>
      <p:sp>
        <p:nvSpPr>
          <p:cNvPr id="4" name="Slide Number Placeholder 3"/>
          <p:cNvSpPr>
            <a:spLocks noGrp="1"/>
          </p:cNvSpPr>
          <p:nvPr>
            <p:ph type="sldNum" sz="quarter" idx="5"/>
          </p:nvPr>
        </p:nvSpPr>
        <p:spPr/>
        <p:txBody>
          <a:bodyPr/>
          <a:lstStyle/>
          <a:p>
            <a:fld id="{F68C9F1F-547E-4E77-90D2-BD0DAFE2408C}" type="slidenum">
              <a:rPr lang="en-US" smtClean="0"/>
              <a:t>23</a:t>
            </a:fld>
            <a:endParaRPr lang="en-US"/>
          </a:p>
        </p:txBody>
      </p:sp>
    </p:spTree>
    <p:extLst>
      <p:ext uri="{BB962C8B-B14F-4D97-AF65-F5344CB8AC3E}">
        <p14:creationId xmlns:p14="http://schemas.microsoft.com/office/powerpoint/2010/main" val="3334043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journey of electric vehicles begins with innovative thinkers and their groundbreaking ideas. Early prototypes laid the foundation for what would become a major technological advancement in transportation.</a:t>
            </a:r>
          </a:p>
        </p:txBody>
      </p:sp>
      <p:sp>
        <p:nvSpPr>
          <p:cNvPr id="4" name="Slide Number Placeholder 3"/>
          <p:cNvSpPr>
            <a:spLocks noGrp="1"/>
          </p:cNvSpPr>
          <p:nvPr>
            <p:ph type="sldNum" sz="quarter" idx="5"/>
          </p:nvPr>
        </p:nvSpPr>
        <p:spPr/>
        <p:txBody>
          <a:bodyPr/>
          <a:lstStyle/>
          <a:p>
            <a:fld id="{F68C9F1F-547E-4E77-90D2-BD0DAFE2408C}" type="slidenum">
              <a:rPr lang="en-US" smtClean="0"/>
              <a:t>3</a:t>
            </a:fld>
            <a:endParaRPr lang="en-US"/>
          </a:p>
        </p:txBody>
      </p:sp>
    </p:spTree>
    <p:extLst>
      <p:ext uri="{BB962C8B-B14F-4D97-AF65-F5344CB8AC3E}">
        <p14:creationId xmlns:p14="http://schemas.microsoft.com/office/powerpoint/2010/main" val="3127500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first electric vehicles appeared in the 1830s, powered by non-rechargeable batteries. These early prototypes demonstrated the potential of electric propulsion, paving the way for future developments in EV technology.</a:t>
            </a:r>
          </a:p>
        </p:txBody>
      </p:sp>
      <p:sp>
        <p:nvSpPr>
          <p:cNvPr id="4" name="Slide Number Placeholder 3"/>
          <p:cNvSpPr>
            <a:spLocks noGrp="1"/>
          </p:cNvSpPr>
          <p:nvPr>
            <p:ph type="sldNum" sz="quarter" idx="5"/>
          </p:nvPr>
        </p:nvSpPr>
        <p:spPr/>
        <p:txBody>
          <a:bodyPr/>
          <a:lstStyle/>
          <a:p>
            <a:fld id="{F68C9F1F-547E-4E77-90D2-BD0DAFE2408C}" type="slidenum">
              <a:rPr lang="en-US" smtClean="0"/>
              <a:t>4</a:t>
            </a:fld>
            <a:endParaRPr lang="en-US"/>
          </a:p>
        </p:txBody>
      </p:sp>
    </p:spTree>
    <p:extLst>
      <p:ext uri="{BB962C8B-B14F-4D97-AF65-F5344CB8AC3E}">
        <p14:creationId xmlns:p14="http://schemas.microsoft.com/office/powerpoint/2010/main" val="4075380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Inventors like Thomas Parker and Gustave Trouvé played pivotal roles in the development of electric vehicles. Their innovations contributed to the design and efficiency of early electric motors and batteries, pushing the boundaries of what was possible.</a:t>
            </a:r>
          </a:p>
        </p:txBody>
      </p:sp>
      <p:sp>
        <p:nvSpPr>
          <p:cNvPr id="4" name="Slide Number Placeholder 3"/>
          <p:cNvSpPr>
            <a:spLocks noGrp="1"/>
          </p:cNvSpPr>
          <p:nvPr>
            <p:ph type="sldNum" sz="quarter" idx="5"/>
          </p:nvPr>
        </p:nvSpPr>
        <p:spPr/>
        <p:txBody>
          <a:bodyPr/>
          <a:lstStyle/>
          <a:p>
            <a:fld id="{F68C9F1F-547E-4E77-90D2-BD0DAFE2408C}" type="slidenum">
              <a:rPr lang="en-US" smtClean="0"/>
              <a:t>5</a:t>
            </a:fld>
            <a:endParaRPr lang="en-US"/>
          </a:p>
        </p:txBody>
      </p:sp>
    </p:spTree>
    <p:extLst>
      <p:ext uri="{BB962C8B-B14F-4D97-AF65-F5344CB8AC3E}">
        <p14:creationId xmlns:p14="http://schemas.microsoft.com/office/powerpoint/2010/main" val="2528826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Despite their promise, early electric vehicles faced significant challenges, including limited battery life, slow speeds, and the lack of charging infrastructure. These limitations hindered widespread adoption during their initial development.</a:t>
            </a:r>
          </a:p>
        </p:txBody>
      </p:sp>
      <p:sp>
        <p:nvSpPr>
          <p:cNvPr id="4" name="Slide Number Placeholder 3"/>
          <p:cNvSpPr>
            <a:spLocks noGrp="1"/>
          </p:cNvSpPr>
          <p:nvPr>
            <p:ph type="sldNum" sz="quarter" idx="5"/>
          </p:nvPr>
        </p:nvSpPr>
        <p:spPr/>
        <p:txBody>
          <a:bodyPr/>
          <a:lstStyle/>
          <a:p>
            <a:fld id="{F68C9F1F-547E-4E77-90D2-BD0DAFE2408C}" type="slidenum">
              <a:rPr lang="en-US" smtClean="0"/>
              <a:t>6</a:t>
            </a:fld>
            <a:endParaRPr lang="en-US"/>
          </a:p>
        </p:txBody>
      </p:sp>
    </p:spTree>
    <p:extLst>
      <p:ext uri="{BB962C8B-B14F-4D97-AF65-F5344CB8AC3E}">
        <p14:creationId xmlns:p14="http://schemas.microsoft.com/office/powerpoint/2010/main" val="1302947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early 20th century saw a brief surge in the popularity of electric vehicles, but shifts in technology and consumer preference led to a significant decline. This section explores the factors influencing this dynamic.</a:t>
            </a:r>
          </a:p>
        </p:txBody>
      </p:sp>
      <p:sp>
        <p:nvSpPr>
          <p:cNvPr id="4" name="Slide Number Placeholder 3"/>
          <p:cNvSpPr>
            <a:spLocks noGrp="1"/>
          </p:cNvSpPr>
          <p:nvPr>
            <p:ph type="sldNum" sz="quarter" idx="5"/>
          </p:nvPr>
        </p:nvSpPr>
        <p:spPr/>
        <p:txBody>
          <a:bodyPr/>
          <a:lstStyle/>
          <a:p>
            <a:fld id="{F68C9F1F-547E-4E77-90D2-BD0DAFE2408C}" type="slidenum">
              <a:rPr lang="en-US" smtClean="0"/>
              <a:t>7</a:t>
            </a:fld>
            <a:endParaRPr lang="en-US"/>
          </a:p>
        </p:txBody>
      </p:sp>
    </p:spTree>
    <p:extLst>
      <p:ext uri="{BB962C8B-B14F-4D97-AF65-F5344CB8AC3E}">
        <p14:creationId xmlns:p14="http://schemas.microsoft.com/office/powerpoint/2010/main" val="2930639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Electric vehicles gained popularity in urban areas for their quiet operation and ease of use. By the 1910s, EVs accounted for a notable percentage of the automotive market, appealing to city dwellers.</a:t>
            </a:r>
          </a:p>
        </p:txBody>
      </p:sp>
      <p:sp>
        <p:nvSpPr>
          <p:cNvPr id="4" name="Slide Number Placeholder 3"/>
          <p:cNvSpPr>
            <a:spLocks noGrp="1"/>
          </p:cNvSpPr>
          <p:nvPr>
            <p:ph type="sldNum" sz="quarter" idx="5"/>
          </p:nvPr>
        </p:nvSpPr>
        <p:spPr/>
        <p:txBody>
          <a:bodyPr/>
          <a:lstStyle/>
          <a:p>
            <a:fld id="{F68C9F1F-547E-4E77-90D2-BD0DAFE2408C}" type="slidenum">
              <a:rPr lang="en-US" smtClean="0"/>
              <a:t>8</a:t>
            </a:fld>
            <a:endParaRPr lang="en-US"/>
          </a:p>
        </p:txBody>
      </p:sp>
    </p:spTree>
    <p:extLst>
      <p:ext uri="{BB962C8B-B14F-4D97-AF65-F5344CB8AC3E}">
        <p14:creationId xmlns:p14="http://schemas.microsoft.com/office/powerpoint/2010/main" val="1336913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advent of gasoline-powered vehicles, which offered greater range and speed, led to fierce competition. Innovations in internal combustion engines further diminished the appeal of electric vehicles.</a:t>
            </a:r>
          </a:p>
        </p:txBody>
      </p:sp>
      <p:sp>
        <p:nvSpPr>
          <p:cNvPr id="4" name="Slide Number Placeholder 3"/>
          <p:cNvSpPr>
            <a:spLocks noGrp="1"/>
          </p:cNvSpPr>
          <p:nvPr>
            <p:ph type="sldNum" sz="quarter" idx="5"/>
          </p:nvPr>
        </p:nvSpPr>
        <p:spPr/>
        <p:txBody>
          <a:bodyPr/>
          <a:lstStyle/>
          <a:p>
            <a:fld id="{F68C9F1F-547E-4E77-90D2-BD0DAFE2408C}" type="slidenum">
              <a:rPr lang="en-US" smtClean="0"/>
              <a:t>9</a:t>
            </a:fld>
            <a:endParaRPr lang="en-US"/>
          </a:p>
        </p:txBody>
      </p:sp>
    </p:spTree>
    <p:extLst>
      <p:ext uri="{BB962C8B-B14F-4D97-AF65-F5344CB8AC3E}">
        <p14:creationId xmlns:p14="http://schemas.microsoft.com/office/powerpoint/2010/main" val="2568222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F7B417E-C951-FD53-7921-F574C431C2CC}"/>
              </a:ext>
            </a:extLst>
          </p:cNvPr>
          <p:cNvSpPr/>
          <p:nvPr userDrawn="1"/>
        </p:nvSpPr>
        <p:spPr>
          <a:xfrm>
            <a:off x="0" y="0"/>
            <a:ext cx="4741718"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Freeform: Shape 181">
            <a:extLst>
              <a:ext uri="{FF2B5EF4-FFF2-40B4-BE49-F238E27FC236}">
                <a16:creationId xmlns:a16="http://schemas.microsoft.com/office/drawing/2014/main" id="{52D37470-FA9A-E016-C414-418D0C49AD0A}"/>
              </a:ext>
            </a:extLst>
          </p:cNvPr>
          <p:cNvSpPr/>
          <p:nvPr userDrawn="1"/>
        </p:nvSpPr>
        <p:spPr>
          <a:xfrm rot="5400000">
            <a:off x="1625325" y="3860769"/>
            <a:ext cx="1453174" cy="4476211"/>
          </a:xfrm>
          <a:custGeom>
            <a:avLst/>
            <a:gdLst>
              <a:gd name="connsiteX0" fmla="*/ 1324848 w 1453174"/>
              <a:gd name="connsiteY0" fmla="*/ 1485970 h 4476211"/>
              <a:gd name="connsiteX1" fmla="*/ 1389011 w 1453174"/>
              <a:gd name="connsiteY1" fmla="*/ 1421807 h 4476211"/>
              <a:gd name="connsiteX2" fmla="*/ 1453174 w 1453174"/>
              <a:gd name="connsiteY2" fmla="*/ 1485970 h 4476211"/>
              <a:gd name="connsiteX3" fmla="*/ 1389011 w 1453174"/>
              <a:gd name="connsiteY3" fmla="*/ 1550132 h 4476211"/>
              <a:gd name="connsiteX4" fmla="*/ 1324848 w 1453174"/>
              <a:gd name="connsiteY4" fmla="*/ 1485970 h 4476211"/>
              <a:gd name="connsiteX5" fmla="*/ 1324848 w 1453174"/>
              <a:gd name="connsiteY5" fmla="*/ 1729810 h 4476211"/>
              <a:gd name="connsiteX6" fmla="*/ 1389011 w 1453174"/>
              <a:gd name="connsiteY6" fmla="*/ 1665647 h 4476211"/>
              <a:gd name="connsiteX7" fmla="*/ 1453174 w 1453174"/>
              <a:gd name="connsiteY7" fmla="*/ 1729810 h 4476211"/>
              <a:gd name="connsiteX8" fmla="*/ 1389011 w 1453174"/>
              <a:gd name="connsiteY8" fmla="*/ 1793972 h 4476211"/>
              <a:gd name="connsiteX9" fmla="*/ 1324848 w 1453174"/>
              <a:gd name="connsiteY9" fmla="*/ 1729810 h 4476211"/>
              <a:gd name="connsiteX10" fmla="*/ 1324848 w 1453174"/>
              <a:gd name="connsiteY10" fmla="*/ 1973650 h 4476211"/>
              <a:gd name="connsiteX11" fmla="*/ 1389011 w 1453174"/>
              <a:gd name="connsiteY11" fmla="*/ 1909487 h 4476211"/>
              <a:gd name="connsiteX12" fmla="*/ 1453174 w 1453174"/>
              <a:gd name="connsiteY12" fmla="*/ 1973650 h 4476211"/>
              <a:gd name="connsiteX13" fmla="*/ 1389011 w 1453174"/>
              <a:gd name="connsiteY13" fmla="*/ 2037812 h 4476211"/>
              <a:gd name="connsiteX14" fmla="*/ 1324848 w 1453174"/>
              <a:gd name="connsiteY14" fmla="*/ 1973650 h 4476211"/>
              <a:gd name="connsiteX15" fmla="*/ 1324848 w 1453174"/>
              <a:gd name="connsiteY15" fmla="*/ 2217490 h 4476211"/>
              <a:gd name="connsiteX16" fmla="*/ 1389011 w 1453174"/>
              <a:gd name="connsiteY16" fmla="*/ 2153327 h 4476211"/>
              <a:gd name="connsiteX17" fmla="*/ 1453174 w 1453174"/>
              <a:gd name="connsiteY17" fmla="*/ 2217490 h 4476211"/>
              <a:gd name="connsiteX18" fmla="*/ 1389011 w 1453174"/>
              <a:gd name="connsiteY18" fmla="*/ 2281652 h 4476211"/>
              <a:gd name="connsiteX19" fmla="*/ 1324848 w 1453174"/>
              <a:gd name="connsiteY19" fmla="*/ 2217490 h 4476211"/>
              <a:gd name="connsiteX20" fmla="*/ 1324848 w 1453174"/>
              <a:gd name="connsiteY20" fmla="*/ 2461330 h 4476211"/>
              <a:gd name="connsiteX21" fmla="*/ 1389011 w 1453174"/>
              <a:gd name="connsiteY21" fmla="*/ 2397167 h 4476211"/>
              <a:gd name="connsiteX22" fmla="*/ 1453174 w 1453174"/>
              <a:gd name="connsiteY22" fmla="*/ 2461330 h 4476211"/>
              <a:gd name="connsiteX23" fmla="*/ 1389011 w 1453174"/>
              <a:gd name="connsiteY23" fmla="*/ 2525492 h 4476211"/>
              <a:gd name="connsiteX24" fmla="*/ 1324848 w 1453174"/>
              <a:gd name="connsiteY24" fmla="*/ 2461330 h 4476211"/>
              <a:gd name="connsiteX25" fmla="*/ 1324848 w 1453174"/>
              <a:gd name="connsiteY25" fmla="*/ 2705170 h 4476211"/>
              <a:gd name="connsiteX26" fmla="*/ 1389011 w 1453174"/>
              <a:gd name="connsiteY26" fmla="*/ 2641007 h 4476211"/>
              <a:gd name="connsiteX27" fmla="*/ 1453174 w 1453174"/>
              <a:gd name="connsiteY27" fmla="*/ 2705170 h 4476211"/>
              <a:gd name="connsiteX28" fmla="*/ 1389011 w 1453174"/>
              <a:gd name="connsiteY28" fmla="*/ 2769332 h 4476211"/>
              <a:gd name="connsiteX29" fmla="*/ 1324848 w 1453174"/>
              <a:gd name="connsiteY29" fmla="*/ 2705170 h 4476211"/>
              <a:gd name="connsiteX30" fmla="*/ 1324848 w 1453174"/>
              <a:gd name="connsiteY30" fmla="*/ 2949010 h 4476211"/>
              <a:gd name="connsiteX31" fmla="*/ 1389011 w 1453174"/>
              <a:gd name="connsiteY31" fmla="*/ 2884847 h 4476211"/>
              <a:gd name="connsiteX32" fmla="*/ 1453174 w 1453174"/>
              <a:gd name="connsiteY32" fmla="*/ 2949010 h 4476211"/>
              <a:gd name="connsiteX33" fmla="*/ 1389011 w 1453174"/>
              <a:gd name="connsiteY33" fmla="*/ 3013172 h 4476211"/>
              <a:gd name="connsiteX34" fmla="*/ 1324848 w 1453174"/>
              <a:gd name="connsiteY34" fmla="*/ 2949010 h 4476211"/>
              <a:gd name="connsiteX35" fmla="*/ 1324848 w 1453174"/>
              <a:gd name="connsiteY35" fmla="*/ 3192850 h 4476211"/>
              <a:gd name="connsiteX36" fmla="*/ 1389011 w 1453174"/>
              <a:gd name="connsiteY36" fmla="*/ 3128687 h 4476211"/>
              <a:gd name="connsiteX37" fmla="*/ 1453174 w 1453174"/>
              <a:gd name="connsiteY37" fmla="*/ 3192850 h 4476211"/>
              <a:gd name="connsiteX38" fmla="*/ 1389011 w 1453174"/>
              <a:gd name="connsiteY38" fmla="*/ 3257012 h 4476211"/>
              <a:gd name="connsiteX39" fmla="*/ 1324848 w 1453174"/>
              <a:gd name="connsiteY39" fmla="*/ 3192850 h 4476211"/>
              <a:gd name="connsiteX40" fmla="*/ 1324848 w 1453174"/>
              <a:gd name="connsiteY40" fmla="*/ 3436690 h 4476211"/>
              <a:gd name="connsiteX41" fmla="*/ 1389011 w 1453174"/>
              <a:gd name="connsiteY41" fmla="*/ 3372527 h 4476211"/>
              <a:gd name="connsiteX42" fmla="*/ 1453174 w 1453174"/>
              <a:gd name="connsiteY42" fmla="*/ 3436690 h 4476211"/>
              <a:gd name="connsiteX43" fmla="*/ 1389011 w 1453174"/>
              <a:gd name="connsiteY43" fmla="*/ 3500852 h 4476211"/>
              <a:gd name="connsiteX44" fmla="*/ 1324848 w 1453174"/>
              <a:gd name="connsiteY44" fmla="*/ 3436690 h 4476211"/>
              <a:gd name="connsiteX45" fmla="*/ 1324848 w 1453174"/>
              <a:gd name="connsiteY45" fmla="*/ 3680529 h 4476211"/>
              <a:gd name="connsiteX46" fmla="*/ 1389011 w 1453174"/>
              <a:gd name="connsiteY46" fmla="*/ 3616367 h 4476211"/>
              <a:gd name="connsiteX47" fmla="*/ 1453174 w 1453174"/>
              <a:gd name="connsiteY47" fmla="*/ 3680529 h 4476211"/>
              <a:gd name="connsiteX48" fmla="*/ 1389011 w 1453174"/>
              <a:gd name="connsiteY48" fmla="*/ 3744692 h 4476211"/>
              <a:gd name="connsiteX49" fmla="*/ 1324848 w 1453174"/>
              <a:gd name="connsiteY49" fmla="*/ 3680529 h 4476211"/>
              <a:gd name="connsiteX50" fmla="*/ 1324848 w 1453174"/>
              <a:gd name="connsiteY50" fmla="*/ 3924370 h 4476211"/>
              <a:gd name="connsiteX51" fmla="*/ 1389011 w 1453174"/>
              <a:gd name="connsiteY51" fmla="*/ 3860207 h 4476211"/>
              <a:gd name="connsiteX52" fmla="*/ 1453174 w 1453174"/>
              <a:gd name="connsiteY52" fmla="*/ 3924370 h 4476211"/>
              <a:gd name="connsiteX53" fmla="*/ 1389011 w 1453174"/>
              <a:gd name="connsiteY53" fmla="*/ 3988532 h 4476211"/>
              <a:gd name="connsiteX54" fmla="*/ 1324848 w 1453174"/>
              <a:gd name="connsiteY54" fmla="*/ 3924370 h 4476211"/>
              <a:gd name="connsiteX55" fmla="*/ 1324848 w 1453174"/>
              <a:gd name="connsiteY55" fmla="*/ 4168210 h 4476211"/>
              <a:gd name="connsiteX56" fmla="*/ 1389011 w 1453174"/>
              <a:gd name="connsiteY56" fmla="*/ 4104047 h 4476211"/>
              <a:gd name="connsiteX57" fmla="*/ 1453174 w 1453174"/>
              <a:gd name="connsiteY57" fmla="*/ 4168210 h 4476211"/>
              <a:gd name="connsiteX58" fmla="*/ 1389011 w 1453174"/>
              <a:gd name="connsiteY58" fmla="*/ 4232372 h 4476211"/>
              <a:gd name="connsiteX59" fmla="*/ 1324848 w 1453174"/>
              <a:gd name="connsiteY59" fmla="*/ 4168210 h 4476211"/>
              <a:gd name="connsiteX60" fmla="*/ 1324848 w 1453174"/>
              <a:gd name="connsiteY60" fmla="*/ 4412049 h 4476211"/>
              <a:gd name="connsiteX61" fmla="*/ 1389011 w 1453174"/>
              <a:gd name="connsiteY61" fmla="*/ 4347887 h 4476211"/>
              <a:gd name="connsiteX62" fmla="*/ 1453174 w 1453174"/>
              <a:gd name="connsiteY62" fmla="*/ 4412049 h 4476211"/>
              <a:gd name="connsiteX63" fmla="*/ 1389011 w 1453174"/>
              <a:gd name="connsiteY63" fmla="*/ 4476211 h 4476211"/>
              <a:gd name="connsiteX64" fmla="*/ 1324848 w 1453174"/>
              <a:gd name="connsiteY64" fmla="*/ 4412049 h 4476211"/>
              <a:gd name="connsiteX65" fmla="*/ 1324848 w 1453174"/>
              <a:gd name="connsiteY65" fmla="*/ 64163 h 4476211"/>
              <a:gd name="connsiteX66" fmla="*/ 1389011 w 1453174"/>
              <a:gd name="connsiteY66" fmla="*/ 0 h 4476211"/>
              <a:gd name="connsiteX67" fmla="*/ 1453174 w 1453174"/>
              <a:gd name="connsiteY67" fmla="*/ 64163 h 4476211"/>
              <a:gd name="connsiteX68" fmla="*/ 1389011 w 1453174"/>
              <a:gd name="connsiteY68" fmla="*/ 128325 h 4476211"/>
              <a:gd name="connsiteX69" fmla="*/ 1324848 w 1453174"/>
              <a:gd name="connsiteY69" fmla="*/ 64163 h 4476211"/>
              <a:gd name="connsiteX70" fmla="*/ 1324848 w 1453174"/>
              <a:gd name="connsiteY70" fmla="*/ 300098 h 4476211"/>
              <a:gd name="connsiteX71" fmla="*/ 1389011 w 1453174"/>
              <a:gd name="connsiteY71" fmla="*/ 235935 h 4476211"/>
              <a:gd name="connsiteX72" fmla="*/ 1453174 w 1453174"/>
              <a:gd name="connsiteY72" fmla="*/ 300098 h 4476211"/>
              <a:gd name="connsiteX73" fmla="*/ 1389011 w 1453174"/>
              <a:gd name="connsiteY73" fmla="*/ 364260 h 4476211"/>
              <a:gd name="connsiteX74" fmla="*/ 1324848 w 1453174"/>
              <a:gd name="connsiteY74" fmla="*/ 300098 h 4476211"/>
              <a:gd name="connsiteX75" fmla="*/ 1324848 w 1453174"/>
              <a:gd name="connsiteY75" fmla="*/ 536033 h 4476211"/>
              <a:gd name="connsiteX76" fmla="*/ 1389011 w 1453174"/>
              <a:gd name="connsiteY76" fmla="*/ 471870 h 4476211"/>
              <a:gd name="connsiteX77" fmla="*/ 1453174 w 1453174"/>
              <a:gd name="connsiteY77" fmla="*/ 536033 h 4476211"/>
              <a:gd name="connsiteX78" fmla="*/ 1389011 w 1453174"/>
              <a:gd name="connsiteY78" fmla="*/ 600195 h 4476211"/>
              <a:gd name="connsiteX79" fmla="*/ 1324848 w 1453174"/>
              <a:gd name="connsiteY79" fmla="*/ 536033 h 4476211"/>
              <a:gd name="connsiteX80" fmla="*/ 1324848 w 1453174"/>
              <a:gd name="connsiteY80" fmla="*/ 771968 h 4476211"/>
              <a:gd name="connsiteX81" fmla="*/ 1389011 w 1453174"/>
              <a:gd name="connsiteY81" fmla="*/ 707805 h 4476211"/>
              <a:gd name="connsiteX82" fmla="*/ 1453174 w 1453174"/>
              <a:gd name="connsiteY82" fmla="*/ 771968 h 4476211"/>
              <a:gd name="connsiteX83" fmla="*/ 1389011 w 1453174"/>
              <a:gd name="connsiteY83" fmla="*/ 836130 h 4476211"/>
              <a:gd name="connsiteX84" fmla="*/ 1324848 w 1453174"/>
              <a:gd name="connsiteY84" fmla="*/ 771968 h 4476211"/>
              <a:gd name="connsiteX85" fmla="*/ 1324848 w 1453174"/>
              <a:gd name="connsiteY85" fmla="*/ 1007903 h 4476211"/>
              <a:gd name="connsiteX86" fmla="*/ 1389011 w 1453174"/>
              <a:gd name="connsiteY86" fmla="*/ 943740 h 4476211"/>
              <a:gd name="connsiteX87" fmla="*/ 1453174 w 1453174"/>
              <a:gd name="connsiteY87" fmla="*/ 1007903 h 4476211"/>
              <a:gd name="connsiteX88" fmla="*/ 1389011 w 1453174"/>
              <a:gd name="connsiteY88" fmla="*/ 1072065 h 4476211"/>
              <a:gd name="connsiteX89" fmla="*/ 1324848 w 1453174"/>
              <a:gd name="connsiteY89" fmla="*/ 1007903 h 4476211"/>
              <a:gd name="connsiteX90" fmla="*/ 1324848 w 1453174"/>
              <a:gd name="connsiteY90" fmla="*/ 1243838 h 4476211"/>
              <a:gd name="connsiteX91" fmla="*/ 1389011 w 1453174"/>
              <a:gd name="connsiteY91" fmla="*/ 1179675 h 4476211"/>
              <a:gd name="connsiteX92" fmla="*/ 1453174 w 1453174"/>
              <a:gd name="connsiteY92" fmla="*/ 1243838 h 4476211"/>
              <a:gd name="connsiteX93" fmla="*/ 1389011 w 1453174"/>
              <a:gd name="connsiteY93" fmla="*/ 1308000 h 4476211"/>
              <a:gd name="connsiteX94" fmla="*/ 1324848 w 1453174"/>
              <a:gd name="connsiteY94" fmla="*/ 1243838 h 4476211"/>
              <a:gd name="connsiteX95" fmla="*/ 1159201 w 1453174"/>
              <a:gd name="connsiteY95" fmla="*/ 1485970 h 4476211"/>
              <a:gd name="connsiteX96" fmla="*/ 1216990 w 1453174"/>
              <a:gd name="connsiteY96" fmla="*/ 1428182 h 4476211"/>
              <a:gd name="connsiteX97" fmla="*/ 1274777 w 1453174"/>
              <a:gd name="connsiteY97" fmla="*/ 1485970 h 4476211"/>
              <a:gd name="connsiteX98" fmla="*/ 1216990 w 1453174"/>
              <a:gd name="connsiteY98" fmla="*/ 1543758 h 4476211"/>
              <a:gd name="connsiteX99" fmla="*/ 1159201 w 1453174"/>
              <a:gd name="connsiteY99" fmla="*/ 1485970 h 4476211"/>
              <a:gd name="connsiteX100" fmla="*/ 1159201 w 1453174"/>
              <a:gd name="connsiteY100" fmla="*/ 1729810 h 4476211"/>
              <a:gd name="connsiteX101" fmla="*/ 1216990 w 1453174"/>
              <a:gd name="connsiteY101" fmla="*/ 1672022 h 4476211"/>
              <a:gd name="connsiteX102" fmla="*/ 1274777 w 1453174"/>
              <a:gd name="connsiteY102" fmla="*/ 1729810 h 4476211"/>
              <a:gd name="connsiteX103" fmla="*/ 1216990 w 1453174"/>
              <a:gd name="connsiteY103" fmla="*/ 1787598 h 4476211"/>
              <a:gd name="connsiteX104" fmla="*/ 1159201 w 1453174"/>
              <a:gd name="connsiteY104" fmla="*/ 1729810 h 4476211"/>
              <a:gd name="connsiteX105" fmla="*/ 1159201 w 1453174"/>
              <a:gd name="connsiteY105" fmla="*/ 1973650 h 4476211"/>
              <a:gd name="connsiteX106" fmla="*/ 1216990 w 1453174"/>
              <a:gd name="connsiteY106" fmla="*/ 1915862 h 4476211"/>
              <a:gd name="connsiteX107" fmla="*/ 1274777 w 1453174"/>
              <a:gd name="connsiteY107" fmla="*/ 1973650 h 4476211"/>
              <a:gd name="connsiteX108" fmla="*/ 1216990 w 1453174"/>
              <a:gd name="connsiteY108" fmla="*/ 2031438 h 4476211"/>
              <a:gd name="connsiteX109" fmla="*/ 1159201 w 1453174"/>
              <a:gd name="connsiteY109" fmla="*/ 1973650 h 4476211"/>
              <a:gd name="connsiteX110" fmla="*/ 1159201 w 1453174"/>
              <a:gd name="connsiteY110" fmla="*/ 2217490 h 4476211"/>
              <a:gd name="connsiteX111" fmla="*/ 1216990 w 1453174"/>
              <a:gd name="connsiteY111" fmla="*/ 2159702 h 4476211"/>
              <a:gd name="connsiteX112" fmla="*/ 1274777 w 1453174"/>
              <a:gd name="connsiteY112" fmla="*/ 2217490 h 4476211"/>
              <a:gd name="connsiteX113" fmla="*/ 1216990 w 1453174"/>
              <a:gd name="connsiteY113" fmla="*/ 2275278 h 4476211"/>
              <a:gd name="connsiteX114" fmla="*/ 1159201 w 1453174"/>
              <a:gd name="connsiteY114" fmla="*/ 2217490 h 4476211"/>
              <a:gd name="connsiteX115" fmla="*/ 1159201 w 1453174"/>
              <a:gd name="connsiteY115" fmla="*/ 2461330 h 4476211"/>
              <a:gd name="connsiteX116" fmla="*/ 1216990 w 1453174"/>
              <a:gd name="connsiteY116" fmla="*/ 2403542 h 4476211"/>
              <a:gd name="connsiteX117" fmla="*/ 1274777 w 1453174"/>
              <a:gd name="connsiteY117" fmla="*/ 2461330 h 4476211"/>
              <a:gd name="connsiteX118" fmla="*/ 1216990 w 1453174"/>
              <a:gd name="connsiteY118" fmla="*/ 2519118 h 4476211"/>
              <a:gd name="connsiteX119" fmla="*/ 1159201 w 1453174"/>
              <a:gd name="connsiteY119" fmla="*/ 2461330 h 4476211"/>
              <a:gd name="connsiteX120" fmla="*/ 1159201 w 1453174"/>
              <a:gd name="connsiteY120" fmla="*/ 2705170 h 4476211"/>
              <a:gd name="connsiteX121" fmla="*/ 1216990 w 1453174"/>
              <a:gd name="connsiteY121" fmla="*/ 2647382 h 4476211"/>
              <a:gd name="connsiteX122" fmla="*/ 1274777 w 1453174"/>
              <a:gd name="connsiteY122" fmla="*/ 2705170 h 4476211"/>
              <a:gd name="connsiteX123" fmla="*/ 1216990 w 1453174"/>
              <a:gd name="connsiteY123" fmla="*/ 2762958 h 4476211"/>
              <a:gd name="connsiteX124" fmla="*/ 1159201 w 1453174"/>
              <a:gd name="connsiteY124" fmla="*/ 2705170 h 4476211"/>
              <a:gd name="connsiteX125" fmla="*/ 1159201 w 1453174"/>
              <a:gd name="connsiteY125" fmla="*/ 2949010 h 4476211"/>
              <a:gd name="connsiteX126" fmla="*/ 1216990 w 1453174"/>
              <a:gd name="connsiteY126" fmla="*/ 2891222 h 4476211"/>
              <a:gd name="connsiteX127" fmla="*/ 1274777 w 1453174"/>
              <a:gd name="connsiteY127" fmla="*/ 2949010 h 4476211"/>
              <a:gd name="connsiteX128" fmla="*/ 1216990 w 1453174"/>
              <a:gd name="connsiteY128" fmla="*/ 3006798 h 4476211"/>
              <a:gd name="connsiteX129" fmla="*/ 1159201 w 1453174"/>
              <a:gd name="connsiteY129" fmla="*/ 2949010 h 4476211"/>
              <a:gd name="connsiteX130" fmla="*/ 1159201 w 1453174"/>
              <a:gd name="connsiteY130" fmla="*/ 3192850 h 4476211"/>
              <a:gd name="connsiteX131" fmla="*/ 1216990 w 1453174"/>
              <a:gd name="connsiteY131" fmla="*/ 3135062 h 4476211"/>
              <a:gd name="connsiteX132" fmla="*/ 1274777 w 1453174"/>
              <a:gd name="connsiteY132" fmla="*/ 3192850 h 4476211"/>
              <a:gd name="connsiteX133" fmla="*/ 1216990 w 1453174"/>
              <a:gd name="connsiteY133" fmla="*/ 3250638 h 4476211"/>
              <a:gd name="connsiteX134" fmla="*/ 1159201 w 1453174"/>
              <a:gd name="connsiteY134" fmla="*/ 3192850 h 4476211"/>
              <a:gd name="connsiteX135" fmla="*/ 1159201 w 1453174"/>
              <a:gd name="connsiteY135" fmla="*/ 3436690 h 4476211"/>
              <a:gd name="connsiteX136" fmla="*/ 1216990 w 1453174"/>
              <a:gd name="connsiteY136" fmla="*/ 3378902 h 4476211"/>
              <a:gd name="connsiteX137" fmla="*/ 1274777 w 1453174"/>
              <a:gd name="connsiteY137" fmla="*/ 3436690 h 4476211"/>
              <a:gd name="connsiteX138" fmla="*/ 1216990 w 1453174"/>
              <a:gd name="connsiteY138" fmla="*/ 3494477 h 4476211"/>
              <a:gd name="connsiteX139" fmla="*/ 1159201 w 1453174"/>
              <a:gd name="connsiteY139" fmla="*/ 3436690 h 4476211"/>
              <a:gd name="connsiteX140" fmla="*/ 1159201 w 1453174"/>
              <a:gd name="connsiteY140" fmla="*/ 3680529 h 4476211"/>
              <a:gd name="connsiteX141" fmla="*/ 1216990 w 1453174"/>
              <a:gd name="connsiteY141" fmla="*/ 3622741 h 4476211"/>
              <a:gd name="connsiteX142" fmla="*/ 1274777 w 1453174"/>
              <a:gd name="connsiteY142" fmla="*/ 3680529 h 4476211"/>
              <a:gd name="connsiteX143" fmla="*/ 1216990 w 1453174"/>
              <a:gd name="connsiteY143" fmla="*/ 3738318 h 4476211"/>
              <a:gd name="connsiteX144" fmla="*/ 1159201 w 1453174"/>
              <a:gd name="connsiteY144" fmla="*/ 3680529 h 4476211"/>
              <a:gd name="connsiteX145" fmla="*/ 1159201 w 1453174"/>
              <a:gd name="connsiteY145" fmla="*/ 3924370 h 4476211"/>
              <a:gd name="connsiteX146" fmla="*/ 1216990 w 1453174"/>
              <a:gd name="connsiteY146" fmla="*/ 3866581 h 4476211"/>
              <a:gd name="connsiteX147" fmla="*/ 1274777 w 1453174"/>
              <a:gd name="connsiteY147" fmla="*/ 3924370 h 4476211"/>
              <a:gd name="connsiteX148" fmla="*/ 1216990 w 1453174"/>
              <a:gd name="connsiteY148" fmla="*/ 3982158 h 4476211"/>
              <a:gd name="connsiteX149" fmla="*/ 1159201 w 1453174"/>
              <a:gd name="connsiteY149" fmla="*/ 3924370 h 4476211"/>
              <a:gd name="connsiteX150" fmla="*/ 1159201 w 1453174"/>
              <a:gd name="connsiteY150" fmla="*/ 4168210 h 4476211"/>
              <a:gd name="connsiteX151" fmla="*/ 1216990 w 1453174"/>
              <a:gd name="connsiteY151" fmla="*/ 4110422 h 4476211"/>
              <a:gd name="connsiteX152" fmla="*/ 1274777 w 1453174"/>
              <a:gd name="connsiteY152" fmla="*/ 4168210 h 4476211"/>
              <a:gd name="connsiteX153" fmla="*/ 1216990 w 1453174"/>
              <a:gd name="connsiteY153" fmla="*/ 4225998 h 4476211"/>
              <a:gd name="connsiteX154" fmla="*/ 1159201 w 1453174"/>
              <a:gd name="connsiteY154" fmla="*/ 4168210 h 4476211"/>
              <a:gd name="connsiteX155" fmla="*/ 1159201 w 1453174"/>
              <a:gd name="connsiteY155" fmla="*/ 4412049 h 4476211"/>
              <a:gd name="connsiteX156" fmla="*/ 1216990 w 1453174"/>
              <a:gd name="connsiteY156" fmla="*/ 4354262 h 4476211"/>
              <a:gd name="connsiteX157" fmla="*/ 1274777 w 1453174"/>
              <a:gd name="connsiteY157" fmla="*/ 4412049 h 4476211"/>
              <a:gd name="connsiteX158" fmla="*/ 1216990 w 1453174"/>
              <a:gd name="connsiteY158" fmla="*/ 4469837 h 4476211"/>
              <a:gd name="connsiteX159" fmla="*/ 1159201 w 1453174"/>
              <a:gd name="connsiteY159" fmla="*/ 4412049 h 4476211"/>
              <a:gd name="connsiteX160" fmla="*/ 1159201 w 1453174"/>
              <a:gd name="connsiteY160" fmla="*/ 64163 h 4476211"/>
              <a:gd name="connsiteX161" fmla="*/ 1216990 w 1453174"/>
              <a:gd name="connsiteY161" fmla="*/ 6375 h 4476211"/>
              <a:gd name="connsiteX162" fmla="*/ 1274777 w 1453174"/>
              <a:gd name="connsiteY162" fmla="*/ 64163 h 4476211"/>
              <a:gd name="connsiteX163" fmla="*/ 1216990 w 1453174"/>
              <a:gd name="connsiteY163" fmla="*/ 121951 h 4476211"/>
              <a:gd name="connsiteX164" fmla="*/ 1159201 w 1453174"/>
              <a:gd name="connsiteY164" fmla="*/ 64163 h 4476211"/>
              <a:gd name="connsiteX165" fmla="*/ 1159201 w 1453174"/>
              <a:gd name="connsiteY165" fmla="*/ 300098 h 4476211"/>
              <a:gd name="connsiteX166" fmla="*/ 1216990 w 1453174"/>
              <a:gd name="connsiteY166" fmla="*/ 242310 h 4476211"/>
              <a:gd name="connsiteX167" fmla="*/ 1274777 w 1453174"/>
              <a:gd name="connsiteY167" fmla="*/ 300098 h 4476211"/>
              <a:gd name="connsiteX168" fmla="*/ 1216990 w 1453174"/>
              <a:gd name="connsiteY168" fmla="*/ 357886 h 4476211"/>
              <a:gd name="connsiteX169" fmla="*/ 1159201 w 1453174"/>
              <a:gd name="connsiteY169" fmla="*/ 300098 h 4476211"/>
              <a:gd name="connsiteX170" fmla="*/ 1159201 w 1453174"/>
              <a:gd name="connsiteY170" fmla="*/ 536033 h 4476211"/>
              <a:gd name="connsiteX171" fmla="*/ 1216990 w 1453174"/>
              <a:gd name="connsiteY171" fmla="*/ 478245 h 4476211"/>
              <a:gd name="connsiteX172" fmla="*/ 1274777 w 1453174"/>
              <a:gd name="connsiteY172" fmla="*/ 536033 h 4476211"/>
              <a:gd name="connsiteX173" fmla="*/ 1216990 w 1453174"/>
              <a:gd name="connsiteY173" fmla="*/ 593821 h 4476211"/>
              <a:gd name="connsiteX174" fmla="*/ 1159201 w 1453174"/>
              <a:gd name="connsiteY174" fmla="*/ 536033 h 4476211"/>
              <a:gd name="connsiteX175" fmla="*/ 1159201 w 1453174"/>
              <a:gd name="connsiteY175" fmla="*/ 771968 h 4476211"/>
              <a:gd name="connsiteX176" fmla="*/ 1216990 w 1453174"/>
              <a:gd name="connsiteY176" fmla="*/ 714180 h 4476211"/>
              <a:gd name="connsiteX177" fmla="*/ 1274777 w 1453174"/>
              <a:gd name="connsiteY177" fmla="*/ 771968 h 4476211"/>
              <a:gd name="connsiteX178" fmla="*/ 1216990 w 1453174"/>
              <a:gd name="connsiteY178" fmla="*/ 829756 h 4476211"/>
              <a:gd name="connsiteX179" fmla="*/ 1159201 w 1453174"/>
              <a:gd name="connsiteY179" fmla="*/ 771968 h 4476211"/>
              <a:gd name="connsiteX180" fmla="*/ 1159201 w 1453174"/>
              <a:gd name="connsiteY180" fmla="*/ 1007903 h 4476211"/>
              <a:gd name="connsiteX181" fmla="*/ 1216990 w 1453174"/>
              <a:gd name="connsiteY181" fmla="*/ 950115 h 4476211"/>
              <a:gd name="connsiteX182" fmla="*/ 1274777 w 1453174"/>
              <a:gd name="connsiteY182" fmla="*/ 1007903 h 4476211"/>
              <a:gd name="connsiteX183" fmla="*/ 1216990 w 1453174"/>
              <a:gd name="connsiteY183" fmla="*/ 1065691 h 4476211"/>
              <a:gd name="connsiteX184" fmla="*/ 1159201 w 1453174"/>
              <a:gd name="connsiteY184" fmla="*/ 1007903 h 4476211"/>
              <a:gd name="connsiteX185" fmla="*/ 1159201 w 1453174"/>
              <a:gd name="connsiteY185" fmla="*/ 1243838 h 4476211"/>
              <a:gd name="connsiteX186" fmla="*/ 1216990 w 1453174"/>
              <a:gd name="connsiteY186" fmla="*/ 1186050 h 4476211"/>
              <a:gd name="connsiteX187" fmla="*/ 1274777 w 1453174"/>
              <a:gd name="connsiteY187" fmla="*/ 1243838 h 4476211"/>
              <a:gd name="connsiteX188" fmla="*/ 1216990 w 1453174"/>
              <a:gd name="connsiteY188" fmla="*/ 1301626 h 4476211"/>
              <a:gd name="connsiteX189" fmla="*/ 1159201 w 1453174"/>
              <a:gd name="connsiteY189" fmla="*/ 1243838 h 4476211"/>
              <a:gd name="connsiteX190" fmla="*/ 993429 w 1453174"/>
              <a:gd name="connsiteY190" fmla="*/ 1486082 h 4476211"/>
              <a:gd name="connsiteX191" fmla="*/ 997431 w 1453174"/>
              <a:gd name="connsiteY191" fmla="*/ 1466061 h 4476211"/>
              <a:gd name="connsiteX192" fmla="*/ 1064712 w 1453174"/>
              <a:gd name="connsiteY192" fmla="*/ 1438493 h 4476211"/>
              <a:gd name="connsiteX193" fmla="*/ 1092279 w 1453174"/>
              <a:gd name="connsiteY193" fmla="*/ 1505774 h 4476211"/>
              <a:gd name="connsiteX194" fmla="*/ 1025000 w 1453174"/>
              <a:gd name="connsiteY194" fmla="*/ 1533342 h 4476211"/>
              <a:gd name="connsiteX195" fmla="*/ 997281 w 1453174"/>
              <a:gd name="connsiteY195" fmla="*/ 1505412 h 4476211"/>
              <a:gd name="connsiteX196" fmla="*/ 993429 w 1453174"/>
              <a:gd name="connsiteY196" fmla="*/ 1486082 h 4476211"/>
              <a:gd name="connsiteX197" fmla="*/ 993429 w 1453174"/>
              <a:gd name="connsiteY197" fmla="*/ 1729922 h 4476211"/>
              <a:gd name="connsiteX198" fmla="*/ 997431 w 1453174"/>
              <a:gd name="connsiteY198" fmla="*/ 1709901 h 4476211"/>
              <a:gd name="connsiteX199" fmla="*/ 1064712 w 1453174"/>
              <a:gd name="connsiteY199" fmla="*/ 1682333 h 4476211"/>
              <a:gd name="connsiteX200" fmla="*/ 1092279 w 1453174"/>
              <a:gd name="connsiteY200" fmla="*/ 1749614 h 4476211"/>
              <a:gd name="connsiteX201" fmla="*/ 1025000 w 1453174"/>
              <a:gd name="connsiteY201" fmla="*/ 1777182 h 4476211"/>
              <a:gd name="connsiteX202" fmla="*/ 997281 w 1453174"/>
              <a:gd name="connsiteY202" fmla="*/ 1749252 h 4476211"/>
              <a:gd name="connsiteX203" fmla="*/ 993429 w 1453174"/>
              <a:gd name="connsiteY203" fmla="*/ 1729922 h 4476211"/>
              <a:gd name="connsiteX204" fmla="*/ 993429 w 1453174"/>
              <a:gd name="connsiteY204" fmla="*/ 1973762 h 4476211"/>
              <a:gd name="connsiteX205" fmla="*/ 997431 w 1453174"/>
              <a:gd name="connsiteY205" fmla="*/ 1953741 h 4476211"/>
              <a:gd name="connsiteX206" fmla="*/ 1064712 w 1453174"/>
              <a:gd name="connsiteY206" fmla="*/ 1926173 h 4476211"/>
              <a:gd name="connsiteX207" fmla="*/ 1092279 w 1453174"/>
              <a:gd name="connsiteY207" fmla="*/ 1993454 h 4476211"/>
              <a:gd name="connsiteX208" fmla="*/ 1025000 w 1453174"/>
              <a:gd name="connsiteY208" fmla="*/ 2021022 h 4476211"/>
              <a:gd name="connsiteX209" fmla="*/ 997281 w 1453174"/>
              <a:gd name="connsiteY209" fmla="*/ 1993092 h 4476211"/>
              <a:gd name="connsiteX210" fmla="*/ 993429 w 1453174"/>
              <a:gd name="connsiteY210" fmla="*/ 1973762 h 4476211"/>
              <a:gd name="connsiteX211" fmla="*/ 993429 w 1453174"/>
              <a:gd name="connsiteY211" fmla="*/ 2217602 h 4476211"/>
              <a:gd name="connsiteX212" fmla="*/ 997431 w 1453174"/>
              <a:gd name="connsiteY212" fmla="*/ 2197581 h 4476211"/>
              <a:gd name="connsiteX213" fmla="*/ 1064712 w 1453174"/>
              <a:gd name="connsiteY213" fmla="*/ 2170013 h 4476211"/>
              <a:gd name="connsiteX214" fmla="*/ 1092279 w 1453174"/>
              <a:gd name="connsiteY214" fmla="*/ 2237294 h 4476211"/>
              <a:gd name="connsiteX215" fmla="*/ 1025000 w 1453174"/>
              <a:gd name="connsiteY215" fmla="*/ 2264862 h 4476211"/>
              <a:gd name="connsiteX216" fmla="*/ 997281 w 1453174"/>
              <a:gd name="connsiteY216" fmla="*/ 2236932 h 4476211"/>
              <a:gd name="connsiteX217" fmla="*/ 993429 w 1453174"/>
              <a:gd name="connsiteY217" fmla="*/ 2217602 h 4476211"/>
              <a:gd name="connsiteX218" fmla="*/ 993429 w 1453174"/>
              <a:gd name="connsiteY218" fmla="*/ 2461442 h 4476211"/>
              <a:gd name="connsiteX219" fmla="*/ 997431 w 1453174"/>
              <a:gd name="connsiteY219" fmla="*/ 2441421 h 4476211"/>
              <a:gd name="connsiteX220" fmla="*/ 1064712 w 1453174"/>
              <a:gd name="connsiteY220" fmla="*/ 2413853 h 4476211"/>
              <a:gd name="connsiteX221" fmla="*/ 1092279 w 1453174"/>
              <a:gd name="connsiteY221" fmla="*/ 2481134 h 4476211"/>
              <a:gd name="connsiteX222" fmla="*/ 1025000 w 1453174"/>
              <a:gd name="connsiteY222" fmla="*/ 2508702 h 4476211"/>
              <a:gd name="connsiteX223" fmla="*/ 997281 w 1453174"/>
              <a:gd name="connsiteY223" fmla="*/ 2480772 h 4476211"/>
              <a:gd name="connsiteX224" fmla="*/ 993429 w 1453174"/>
              <a:gd name="connsiteY224" fmla="*/ 2461442 h 4476211"/>
              <a:gd name="connsiteX225" fmla="*/ 993429 w 1453174"/>
              <a:gd name="connsiteY225" fmla="*/ 2705282 h 4476211"/>
              <a:gd name="connsiteX226" fmla="*/ 997431 w 1453174"/>
              <a:gd name="connsiteY226" fmla="*/ 2685261 h 4476211"/>
              <a:gd name="connsiteX227" fmla="*/ 1064712 w 1453174"/>
              <a:gd name="connsiteY227" fmla="*/ 2657693 h 4476211"/>
              <a:gd name="connsiteX228" fmla="*/ 1092279 w 1453174"/>
              <a:gd name="connsiteY228" fmla="*/ 2724974 h 4476211"/>
              <a:gd name="connsiteX229" fmla="*/ 1025000 w 1453174"/>
              <a:gd name="connsiteY229" fmla="*/ 2752542 h 4476211"/>
              <a:gd name="connsiteX230" fmla="*/ 997281 w 1453174"/>
              <a:gd name="connsiteY230" fmla="*/ 2724612 h 4476211"/>
              <a:gd name="connsiteX231" fmla="*/ 993429 w 1453174"/>
              <a:gd name="connsiteY231" fmla="*/ 2705282 h 4476211"/>
              <a:gd name="connsiteX232" fmla="*/ 993429 w 1453174"/>
              <a:gd name="connsiteY232" fmla="*/ 2949122 h 4476211"/>
              <a:gd name="connsiteX233" fmla="*/ 997431 w 1453174"/>
              <a:gd name="connsiteY233" fmla="*/ 2929101 h 4476211"/>
              <a:gd name="connsiteX234" fmla="*/ 1064712 w 1453174"/>
              <a:gd name="connsiteY234" fmla="*/ 2901533 h 4476211"/>
              <a:gd name="connsiteX235" fmla="*/ 1092279 w 1453174"/>
              <a:gd name="connsiteY235" fmla="*/ 2968814 h 4476211"/>
              <a:gd name="connsiteX236" fmla="*/ 1025000 w 1453174"/>
              <a:gd name="connsiteY236" fmla="*/ 2996382 h 4476211"/>
              <a:gd name="connsiteX237" fmla="*/ 997281 w 1453174"/>
              <a:gd name="connsiteY237" fmla="*/ 2968452 h 4476211"/>
              <a:gd name="connsiteX238" fmla="*/ 993429 w 1453174"/>
              <a:gd name="connsiteY238" fmla="*/ 2949122 h 4476211"/>
              <a:gd name="connsiteX239" fmla="*/ 993429 w 1453174"/>
              <a:gd name="connsiteY239" fmla="*/ 3192962 h 4476211"/>
              <a:gd name="connsiteX240" fmla="*/ 997431 w 1453174"/>
              <a:gd name="connsiteY240" fmla="*/ 3172941 h 4476211"/>
              <a:gd name="connsiteX241" fmla="*/ 1064712 w 1453174"/>
              <a:gd name="connsiteY241" fmla="*/ 3145373 h 4476211"/>
              <a:gd name="connsiteX242" fmla="*/ 1092279 w 1453174"/>
              <a:gd name="connsiteY242" fmla="*/ 3212654 h 4476211"/>
              <a:gd name="connsiteX243" fmla="*/ 1025000 w 1453174"/>
              <a:gd name="connsiteY243" fmla="*/ 3240222 h 4476211"/>
              <a:gd name="connsiteX244" fmla="*/ 997281 w 1453174"/>
              <a:gd name="connsiteY244" fmla="*/ 3212292 h 4476211"/>
              <a:gd name="connsiteX245" fmla="*/ 993429 w 1453174"/>
              <a:gd name="connsiteY245" fmla="*/ 3192962 h 4476211"/>
              <a:gd name="connsiteX246" fmla="*/ 993429 w 1453174"/>
              <a:gd name="connsiteY246" fmla="*/ 3436802 h 4476211"/>
              <a:gd name="connsiteX247" fmla="*/ 997431 w 1453174"/>
              <a:gd name="connsiteY247" fmla="*/ 3416781 h 4476211"/>
              <a:gd name="connsiteX248" fmla="*/ 1064712 w 1453174"/>
              <a:gd name="connsiteY248" fmla="*/ 3389213 h 4476211"/>
              <a:gd name="connsiteX249" fmla="*/ 1092279 w 1453174"/>
              <a:gd name="connsiteY249" fmla="*/ 3456494 h 4476211"/>
              <a:gd name="connsiteX250" fmla="*/ 1025000 w 1453174"/>
              <a:gd name="connsiteY250" fmla="*/ 3484062 h 4476211"/>
              <a:gd name="connsiteX251" fmla="*/ 997281 w 1453174"/>
              <a:gd name="connsiteY251" fmla="*/ 3456132 h 4476211"/>
              <a:gd name="connsiteX252" fmla="*/ 993429 w 1453174"/>
              <a:gd name="connsiteY252" fmla="*/ 3436802 h 4476211"/>
              <a:gd name="connsiteX253" fmla="*/ 993429 w 1453174"/>
              <a:gd name="connsiteY253" fmla="*/ 3680641 h 4476211"/>
              <a:gd name="connsiteX254" fmla="*/ 997431 w 1453174"/>
              <a:gd name="connsiteY254" fmla="*/ 3660621 h 4476211"/>
              <a:gd name="connsiteX255" fmla="*/ 1064712 w 1453174"/>
              <a:gd name="connsiteY255" fmla="*/ 3633053 h 4476211"/>
              <a:gd name="connsiteX256" fmla="*/ 1092279 w 1453174"/>
              <a:gd name="connsiteY256" fmla="*/ 3700334 h 4476211"/>
              <a:gd name="connsiteX257" fmla="*/ 1025000 w 1453174"/>
              <a:gd name="connsiteY257" fmla="*/ 3727902 h 4476211"/>
              <a:gd name="connsiteX258" fmla="*/ 997281 w 1453174"/>
              <a:gd name="connsiteY258" fmla="*/ 3699972 h 4476211"/>
              <a:gd name="connsiteX259" fmla="*/ 993429 w 1453174"/>
              <a:gd name="connsiteY259" fmla="*/ 3680641 h 4476211"/>
              <a:gd name="connsiteX260" fmla="*/ 993429 w 1453174"/>
              <a:gd name="connsiteY260" fmla="*/ 3924481 h 4476211"/>
              <a:gd name="connsiteX261" fmla="*/ 997431 w 1453174"/>
              <a:gd name="connsiteY261" fmla="*/ 3904461 h 4476211"/>
              <a:gd name="connsiteX262" fmla="*/ 1064712 w 1453174"/>
              <a:gd name="connsiteY262" fmla="*/ 3876893 h 4476211"/>
              <a:gd name="connsiteX263" fmla="*/ 1092279 w 1453174"/>
              <a:gd name="connsiteY263" fmla="*/ 3944174 h 4476211"/>
              <a:gd name="connsiteX264" fmla="*/ 1025000 w 1453174"/>
              <a:gd name="connsiteY264" fmla="*/ 3971741 h 4476211"/>
              <a:gd name="connsiteX265" fmla="*/ 997281 w 1453174"/>
              <a:gd name="connsiteY265" fmla="*/ 3943812 h 4476211"/>
              <a:gd name="connsiteX266" fmla="*/ 993429 w 1453174"/>
              <a:gd name="connsiteY266" fmla="*/ 3924481 h 4476211"/>
              <a:gd name="connsiteX267" fmla="*/ 993429 w 1453174"/>
              <a:gd name="connsiteY267" fmla="*/ 4168321 h 4476211"/>
              <a:gd name="connsiteX268" fmla="*/ 997431 w 1453174"/>
              <a:gd name="connsiteY268" fmla="*/ 4148301 h 4476211"/>
              <a:gd name="connsiteX269" fmla="*/ 1064712 w 1453174"/>
              <a:gd name="connsiteY269" fmla="*/ 4120733 h 4476211"/>
              <a:gd name="connsiteX270" fmla="*/ 1092279 w 1453174"/>
              <a:gd name="connsiteY270" fmla="*/ 4188014 h 4476211"/>
              <a:gd name="connsiteX271" fmla="*/ 1025000 w 1453174"/>
              <a:gd name="connsiteY271" fmla="*/ 4215582 h 4476211"/>
              <a:gd name="connsiteX272" fmla="*/ 997281 w 1453174"/>
              <a:gd name="connsiteY272" fmla="*/ 4187652 h 4476211"/>
              <a:gd name="connsiteX273" fmla="*/ 993429 w 1453174"/>
              <a:gd name="connsiteY273" fmla="*/ 4168321 h 4476211"/>
              <a:gd name="connsiteX274" fmla="*/ 993429 w 1453174"/>
              <a:gd name="connsiteY274" fmla="*/ 4412161 h 4476211"/>
              <a:gd name="connsiteX275" fmla="*/ 997431 w 1453174"/>
              <a:gd name="connsiteY275" fmla="*/ 4392140 h 4476211"/>
              <a:gd name="connsiteX276" fmla="*/ 1064712 w 1453174"/>
              <a:gd name="connsiteY276" fmla="*/ 4364573 h 4476211"/>
              <a:gd name="connsiteX277" fmla="*/ 1092279 w 1453174"/>
              <a:gd name="connsiteY277" fmla="*/ 4431853 h 4476211"/>
              <a:gd name="connsiteX278" fmla="*/ 1025000 w 1453174"/>
              <a:gd name="connsiteY278" fmla="*/ 4459421 h 4476211"/>
              <a:gd name="connsiteX279" fmla="*/ 997281 w 1453174"/>
              <a:gd name="connsiteY279" fmla="*/ 4431492 h 4476211"/>
              <a:gd name="connsiteX280" fmla="*/ 993429 w 1453174"/>
              <a:gd name="connsiteY280" fmla="*/ 4412161 h 4476211"/>
              <a:gd name="connsiteX281" fmla="*/ 993429 w 1453174"/>
              <a:gd name="connsiteY281" fmla="*/ 64275 h 4476211"/>
              <a:gd name="connsiteX282" fmla="*/ 997431 w 1453174"/>
              <a:gd name="connsiteY282" fmla="*/ 44254 h 4476211"/>
              <a:gd name="connsiteX283" fmla="*/ 1064712 w 1453174"/>
              <a:gd name="connsiteY283" fmla="*/ 16686 h 4476211"/>
              <a:gd name="connsiteX284" fmla="*/ 1092279 w 1453174"/>
              <a:gd name="connsiteY284" fmla="*/ 83967 h 4476211"/>
              <a:gd name="connsiteX285" fmla="*/ 1025000 w 1453174"/>
              <a:gd name="connsiteY285" fmla="*/ 111535 h 4476211"/>
              <a:gd name="connsiteX286" fmla="*/ 997281 w 1453174"/>
              <a:gd name="connsiteY286" fmla="*/ 83605 h 4476211"/>
              <a:gd name="connsiteX287" fmla="*/ 993429 w 1453174"/>
              <a:gd name="connsiteY287" fmla="*/ 64275 h 4476211"/>
              <a:gd name="connsiteX288" fmla="*/ 993429 w 1453174"/>
              <a:gd name="connsiteY288" fmla="*/ 300210 h 4476211"/>
              <a:gd name="connsiteX289" fmla="*/ 997431 w 1453174"/>
              <a:gd name="connsiteY289" fmla="*/ 280189 h 4476211"/>
              <a:gd name="connsiteX290" fmla="*/ 1064712 w 1453174"/>
              <a:gd name="connsiteY290" fmla="*/ 252621 h 4476211"/>
              <a:gd name="connsiteX291" fmla="*/ 1092279 w 1453174"/>
              <a:gd name="connsiteY291" fmla="*/ 319902 h 4476211"/>
              <a:gd name="connsiteX292" fmla="*/ 1025000 w 1453174"/>
              <a:gd name="connsiteY292" fmla="*/ 347470 h 4476211"/>
              <a:gd name="connsiteX293" fmla="*/ 997281 w 1453174"/>
              <a:gd name="connsiteY293" fmla="*/ 319540 h 4476211"/>
              <a:gd name="connsiteX294" fmla="*/ 993429 w 1453174"/>
              <a:gd name="connsiteY294" fmla="*/ 300210 h 4476211"/>
              <a:gd name="connsiteX295" fmla="*/ 993429 w 1453174"/>
              <a:gd name="connsiteY295" fmla="*/ 536145 h 4476211"/>
              <a:gd name="connsiteX296" fmla="*/ 997431 w 1453174"/>
              <a:gd name="connsiteY296" fmla="*/ 516124 h 4476211"/>
              <a:gd name="connsiteX297" fmla="*/ 1064712 w 1453174"/>
              <a:gd name="connsiteY297" fmla="*/ 488556 h 4476211"/>
              <a:gd name="connsiteX298" fmla="*/ 1092279 w 1453174"/>
              <a:gd name="connsiteY298" fmla="*/ 555837 h 4476211"/>
              <a:gd name="connsiteX299" fmla="*/ 1025000 w 1453174"/>
              <a:gd name="connsiteY299" fmla="*/ 583405 h 4476211"/>
              <a:gd name="connsiteX300" fmla="*/ 997281 w 1453174"/>
              <a:gd name="connsiteY300" fmla="*/ 555475 h 4476211"/>
              <a:gd name="connsiteX301" fmla="*/ 993429 w 1453174"/>
              <a:gd name="connsiteY301" fmla="*/ 536145 h 4476211"/>
              <a:gd name="connsiteX302" fmla="*/ 993429 w 1453174"/>
              <a:gd name="connsiteY302" fmla="*/ 772080 h 4476211"/>
              <a:gd name="connsiteX303" fmla="*/ 997431 w 1453174"/>
              <a:gd name="connsiteY303" fmla="*/ 752059 h 4476211"/>
              <a:gd name="connsiteX304" fmla="*/ 1064712 w 1453174"/>
              <a:gd name="connsiteY304" fmla="*/ 724491 h 4476211"/>
              <a:gd name="connsiteX305" fmla="*/ 1092279 w 1453174"/>
              <a:gd name="connsiteY305" fmla="*/ 791772 h 4476211"/>
              <a:gd name="connsiteX306" fmla="*/ 1025000 w 1453174"/>
              <a:gd name="connsiteY306" fmla="*/ 819340 h 4476211"/>
              <a:gd name="connsiteX307" fmla="*/ 997281 w 1453174"/>
              <a:gd name="connsiteY307" fmla="*/ 791410 h 4476211"/>
              <a:gd name="connsiteX308" fmla="*/ 993429 w 1453174"/>
              <a:gd name="connsiteY308" fmla="*/ 772080 h 4476211"/>
              <a:gd name="connsiteX309" fmla="*/ 993429 w 1453174"/>
              <a:gd name="connsiteY309" fmla="*/ 1008015 h 4476211"/>
              <a:gd name="connsiteX310" fmla="*/ 997431 w 1453174"/>
              <a:gd name="connsiteY310" fmla="*/ 987994 h 4476211"/>
              <a:gd name="connsiteX311" fmla="*/ 1064712 w 1453174"/>
              <a:gd name="connsiteY311" fmla="*/ 960426 h 4476211"/>
              <a:gd name="connsiteX312" fmla="*/ 1092279 w 1453174"/>
              <a:gd name="connsiteY312" fmla="*/ 1027707 h 4476211"/>
              <a:gd name="connsiteX313" fmla="*/ 1025000 w 1453174"/>
              <a:gd name="connsiteY313" fmla="*/ 1055275 h 4476211"/>
              <a:gd name="connsiteX314" fmla="*/ 997281 w 1453174"/>
              <a:gd name="connsiteY314" fmla="*/ 1027345 h 4476211"/>
              <a:gd name="connsiteX315" fmla="*/ 993429 w 1453174"/>
              <a:gd name="connsiteY315" fmla="*/ 1008015 h 4476211"/>
              <a:gd name="connsiteX316" fmla="*/ 993429 w 1453174"/>
              <a:gd name="connsiteY316" fmla="*/ 1243950 h 4476211"/>
              <a:gd name="connsiteX317" fmla="*/ 997431 w 1453174"/>
              <a:gd name="connsiteY317" fmla="*/ 1223929 h 4476211"/>
              <a:gd name="connsiteX318" fmla="*/ 1064712 w 1453174"/>
              <a:gd name="connsiteY318" fmla="*/ 1196361 h 4476211"/>
              <a:gd name="connsiteX319" fmla="*/ 1092279 w 1453174"/>
              <a:gd name="connsiteY319" fmla="*/ 1263642 h 4476211"/>
              <a:gd name="connsiteX320" fmla="*/ 1025000 w 1453174"/>
              <a:gd name="connsiteY320" fmla="*/ 1291210 h 4476211"/>
              <a:gd name="connsiteX321" fmla="*/ 997281 w 1453174"/>
              <a:gd name="connsiteY321" fmla="*/ 1263280 h 4476211"/>
              <a:gd name="connsiteX322" fmla="*/ 993429 w 1453174"/>
              <a:gd name="connsiteY322" fmla="*/ 1243950 h 4476211"/>
              <a:gd name="connsiteX323" fmla="*/ 828073 w 1453174"/>
              <a:gd name="connsiteY323" fmla="*/ 1485969 h 4476211"/>
              <a:gd name="connsiteX324" fmla="*/ 873029 w 1453174"/>
              <a:gd name="connsiteY324" fmla="*/ 1441014 h 4476211"/>
              <a:gd name="connsiteX325" fmla="*/ 917984 w 1453174"/>
              <a:gd name="connsiteY325" fmla="*/ 1485969 h 4476211"/>
              <a:gd name="connsiteX326" fmla="*/ 873029 w 1453174"/>
              <a:gd name="connsiteY326" fmla="*/ 1530925 h 4476211"/>
              <a:gd name="connsiteX327" fmla="*/ 828073 w 1453174"/>
              <a:gd name="connsiteY327" fmla="*/ 1485969 h 4476211"/>
              <a:gd name="connsiteX328" fmla="*/ 828073 w 1453174"/>
              <a:gd name="connsiteY328" fmla="*/ 1729809 h 4476211"/>
              <a:gd name="connsiteX329" fmla="*/ 873029 w 1453174"/>
              <a:gd name="connsiteY329" fmla="*/ 1684854 h 4476211"/>
              <a:gd name="connsiteX330" fmla="*/ 917984 w 1453174"/>
              <a:gd name="connsiteY330" fmla="*/ 1729809 h 4476211"/>
              <a:gd name="connsiteX331" fmla="*/ 873029 w 1453174"/>
              <a:gd name="connsiteY331" fmla="*/ 1774765 h 4476211"/>
              <a:gd name="connsiteX332" fmla="*/ 828073 w 1453174"/>
              <a:gd name="connsiteY332" fmla="*/ 1729809 h 4476211"/>
              <a:gd name="connsiteX333" fmla="*/ 828073 w 1453174"/>
              <a:gd name="connsiteY333" fmla="*/ 1973649 h 4476211"/>
              <a:gd name="connsiteX334" fmla="*/ 873029 w 1453174"/>
              <a:gd name="connsiteY334" fmla="*/ 1928694 h 4476211"/>
              <a:gd name="connsiteX335" fmla="*/ 917984 w 1453174"/>
              <a:gd name="connsiteY335" fmla="*/ 1973649 h 4476211"/>
              <a:gd name="connsiteX336" fmla="*/ 873029 w 1453174"/>
              <a:gd name="connsiteY336" fmla="*/ 2018605 h 4476211"/>
              <a:gd name="connsiteX337" fmla="*/ 828073 w 1453174"/>
              <a:gd name="connsiteY337" fmla="*/ 1973649 h 4476211"/>
              <a:gd name="connsiteX338" fmla="*/ 828073 w 1453174"/>
              <a:gd name="connsiteY338" fmla="*/ 2217489 h 4476211"/>
              <a:gd name="connsiteX339" fmla="*/ 873029 w 1453174"/>
              <a:gd name="connsiteY339" fmla="*/ 2172534 h 4476211"/>
              <a:gd name="connsiteX340" fmla="*/ 917984 w 1453174"/>
              <a:gd name="connsiteY340" fmla="*/ 2217489 h 4476211"/>
              <a:gd name="connsiteX341" fmla="*/ 873029 w 1453174"/>
              <a:gd name="connsiteY341" fmla="*/ 2262445 h 4476211"/>
              <a:gd name="connsiteX342" fmla="*/ 828073 w 1453174"/>
              <a:gd name="connsiteY342" fmla="*/ 2217489 h 4476211"/>
              <a:gd name="connsiteX343" fmla="*/ 828073 w 1453174"/>
              <a:gd name="connsiteY343" fmla="*/ 2461329 h 4476211"/>
              <a:gd name="connsiteX344" fmla="*/ 873029 w 1453174"/>
              <a:gd name="connsiteY344" fmla="*/ 2416374 h 4476211"/>
              <a:gd name="connsiteX345" fmla="*/ 917984 w 1453174"/>
              <a:gd name="connsiteY345" fmla="*/ 2461329 h 4476211"/>
              <a:gd name="connsiteX346" fmla="*/ 873029 w 1453174"/>
              <a:gd name="connsiteY346" fmla="*/ 2506285 h 4476211"/>
              <a:gd name="connsiteX347" fmla="*/ 828073 w 1453174"/>
              <a:gd name="connsiteY347" fmla="*/ 2461329 h 4476211"/>
              <a:gd name="connsiteX348" fmla="*/ 828073 w 1453174"/>
              <a:gd name="connsiteY348" fmla="*/ 2705169 h 4476211"/>
              <a:gd name="connsiteX349" fmla="*/ 873029 w 1453174"/>
              <a:gd name="connsiteY349" fmla="*/ 2660214 h 4476211"/>
              <a:gd name="connsiteX350" fmla="*/ 917984 w 1453174"/>
              <a:gd name="connsiteY350" fmla="*/ 2705169 h 4476211"/>
              <a:gd name="connsiteX351" fmla="*/ 873029 w 1453174"/>
              <a:gd name="connsiteY351" fmla="*/ 2750125 h 4476211"/>
              <a:gd name="connsiteX352" fmla="*/ 828073 w 1453174"/>
              <a:gd name="connsiteY352" fmla="*/ 2705169 h 4476211"/>
              <a:gd name="connsiteX353" fmla="*/ 828073 w 1453174"/>
              <a:gd name="connsiteY353" fmla="*/ 2949009 h 4476211"/>
              <a:gd name="connsiteX354" fmla="*/ 873029 w 1453174"/>
              <a:gd name="connsiteY354" fmla="*/ 2904054 h 4476211"/>
              <a:gd name="connsiteX355" fmla="*/ 917984 w 1453174"/>
              <a:gd name="connsiteY355" fmla="*/ 2949009 h 4476211"/>
              <a:gd name="connsiteX356" fmla="*/ 873029 w 1453174"/>
              <a:gd name="connsiteY356" fmla="*/ 2993965 h 4476211"/>
              <a:gd name="connsiteX357" fmla="*/ 828073 w 1453174"/>
              <a:gd name="connsiteY357" fmla="*/ 2949009 h 4476211"/>
              <a:gd name="connsiteX358" fmla="*/ 828073 w 1453174"/>
              <a:gd name="connsiteY358" fmla="*/ 3192849 h 4476211"/>
              <a:gd name="connsiteX359" fmla="*/ 873029 w 1453174"/>
              <a:gd name="connsiteY359" fmla="*/ 3147894 h 4476211"/>
              <a:gd name="connsiteX360" fmla="*/ 917984 w 1453174"/>
              <a:gd name="connsiteY360" fmla="*/ 3192849 h 4476211"/>
              <a:gd name="connsiteX361" fmla="*/ 873029 w 1453174"/>
              <a:gd name="connsiteY361" fmla="*/ 3237805 h 4476211"/>
              <a:gd name="connsiteX362" fmla="*/ 828073 w 1453174"/>
              <a:gd name="connsiteY362" fmla="*/ 3192849 h 4476211"/>
              <a:gd name="connsiteX363" fmla="*/ 828073 w 1453174"/>
              <a:gd name="connsiteY363" fmla="*/ 3436689 h 4476211"/>
              <a:gd name="connsiteX364" fmla="*/ 873029 w 1453174"/>
              <a:gd name="connsiteY364" fmla="*/ 3391734 h 4476211"/>
              <a:gd name="connsiteX365" fmla="*/ 917984 w 1453174"/>
              <a:gd name="connsiteY365" fmla="*/ 3436689 h 4476211"/>
              <a:gd name="connsiteX366" fmla="*/ 873029 w 1453174"/>
              <a:gd name="connsiteY366" fmla="*/ 3481645 h 4476211"/>
              <a:gd name="connsiteX367" fmla="*/ 828073 w 1453174"/>
              <a:gd name="connsiteY367" fmla="*/ 3436689 h 4476211"/>
              <a:gd name="connsiteX368" fmla="*/ 828073 w 1453174"/>
              <a:gd name="connsiteY368" fmla="*/ 3680528 h 4476211"/>
              <a:gd name="connsiteX369" fmla="*/ 873029 w 1453174"/>
              <a:gd name="connsiteY369" fmla="*/ 3635574 h 4476211"/>
              <a:gd name="connsiteX370" fmla="*/ 917984 w 1453174"/>
              <a:gd name="connsiteY370" fmla="*/ 3680528 h 4476211"/>
              <a:gd name="connsiteX371" fmla="*/ 873029 w 1453174"/>
              <a:gd name="connsiteY371" fmla="*/ 3725485 h 4476211"/>
              <a:gd name="connsiteX372" fmla="*/ 828073 w 1453174"/>
              <a:gd name="connsiteY372" fmla="*/ 3680528 h 4476211"/>
              <a:gd name="connsiteX373" fmla="*/ 828073 w 1453174"/>
              <a:gd name="connsiteY373" fmla="*/ 3924369 h 4476211"/>
              <a:gd name="connsiteX374" fmla="*/ 873029 w 1453174"/>
              <a:gd name="connsiteY374" fmla="*/ 3879414 h 4476211"/>
              <a:gd name="connsiteX375" fmla="*/ 917984 w 1453174"/>
              <a:gd name="connsiteY375" fmla="*/ 3924369 h 4476211"/>
              <a:gd name="connsiteX376" fmla="*/ 873029 w 1453174"/>
              <a:gd name="connsiteY376" fmla="*/ 3969325 h 4476211"/>
              <a:gd name="connsiteX377" fmla="*/ 828073 w 1453174"/>
              <a:gd name="connsiteY377" fmla="*/ 3924369 h 4476211"/>
              <a:gd name="connsiteX378" fmla="*/ 828073 w 1453174"/>
              <a:gd name="connsiteY378" fmla="*/ 4168209 h 4476211"/>
              <a:gd name="connsiteX379" fmla="*/ 873029 w 1453174"/>
              <a:gd name="connsiteY379" fmla="*/ 4123254 h 4476211"/>
              <a:gd name="connsiteX380" fmla="*/ 917984 w 1453174"/>
              <a:gd name="connsiteY380" fmla="*/ 4168209 h 4476211"/>
              <a:gd name="connsiteX381" fmla="*/ 873029 w 1453174"/>
              <a:gd name="connsiteY381" fmla="*/ 4213165 h 4476211"/>
              <a:gd name="connsiteX382" fmla="*/ 828073 w 1453174"/>
              <a:gd name="connsiteY382" fmla="*/ 4168209 h 4476211"/>
              <a:gd name="connsiteX383" fmla="*/ 828073 w 1453174"/>
              <a:gd name="connsiteY383" fmla="*/ 4412048 h 4476211"/>
              <a:gd name="connsiteX384" fmla="*/ 873029 w 1453174"/>
              <a:gd name="connsiteY384" fmla="*/ 4367093 h 4476211"/>
              <a:gd name="connsiteX385" fmla="*/ 917984 w 1453174"/>
              <a:gd name="connsiteY385" fmla="*/ 4412048 h 4476211"/>
              <a:gd name="connsiteX386" fmla="*/ 873029 w 1453174"/>
              <a:gd name="connsiteY386" fmla="*/ 4457004 h 4476211"/>
              <a:gd name="connsiteX387" fmla="*/ 828073 w 1453174"/>
              <a:gd name="connsiteY387" fmla="*/ 4412048 h 4476211"/>
              <a:gd name="connsiteX388" fmla="*/ 828073 w 1453174"/>
              <a:gd name="connsiteY388" fmla="*/ 64162 h 4476211"/>
              <a:gd name="connsiteX389" fmla="*/ 873029 w 1453174"/>
              <a:gd name="connsiteY389" fmla="*/ 19207 h 4476211"/>
              <a:gd name="connsiteX390" fmla="*/ 917984 w 1453174"/>
              <a:gd name="connsiteY390" fmla="*/ 64162 h 4476211"/>
              <a:gd name="connsiteX391" fmla="*/ 873029 w 1453174"/>
              <a:gd name="connsiteY391" fmla="*/ 109118 h 4476211"/>
              <a:gd name="connsiteX392" fmla="*/ 828073 w 1453174"/>
              <a:gd name="connsiteY392" fmla="*/ 64162 h 4476211"/>
              <a:gd name="connsiteX393" fmla="*/ 828073 w 1453174"/>
              <a:gd name="connsiteY393" fmla="*/ 300097 h 4476211"/>
              <a:gd name="connsiteX394" fmla="*/ 873029 w 1453174"/>
              <a:gd name="connsiteY394" fmla="*/ 255142 h 4476211"/>
              <a:gd name="connsiteX395" fmla="*/ 917984 w 1453174"/>
              <a:gd name="connsiteY395" fmla="*/ 300097 h 4476211"/>
              <a:gd name="connsiteX396" fmla="*/ 873029 w 1453174"/>
              <a:gd name="connsiteY396" fmla="*/ 345053 h 4476211"/>
              <a:gd name="connsiteX397" fmla="*/ 828073 w 1453174"/>
              <a:gd name="connsiteY397" fmla="*/ 300097 h 4476211"/>
              <a:gd name="connsiteX398" fmla="*/ 828073 w 1453174"/>
              <a:gd name="connsiteY398" fmla="*/ 536032 h 4476211"/>
              <a:gd name="connsiteX399" fmla="*/ 873029 w 1453174"/>
              <a:gd name="connsiteY399" fmla="*/ 491077 h 4476211"/>
              <a:gd name="connsiteX400" fmla="*/ 917984 w 1453174"/>
              <a:gd name="connsiteY400" fmla="*/ 536032 h 4476211"/>
              <a:gd name="connsiteX401" fmla="*/ 873029 w 1453174"/>
              <a:gd name="connsiteY401" fmla="*/ 580988 h 4476211"/>
              <a:gd name="connsiteX402" fmla="*/ 828073 w 1453174"/>
              <a:gd name="connsiteY402" fmla="*/ 536032 h 4476211"/>
              <a:gd name="connsiteX403" fmla="*/ 828073 w 1453174"/>
              <a:gd name="connsiteY403" fmla="*/ 771967 h 4476211"/>
              <a:gd name="connsiteX404" fmla="*/ 873029 w 1453174"/>
              <a:gd name="connsiteY404" fmla="*/ 727012 h 4476211"/>
              <a:gd name="connsiteX405" fmla="*/ 917984 w 1453174"/>
              <a:gd name="connsiteY405" fmla="*/ 771967 h 4476211"/>
              <a:gd name="connsiteX406" fmla="*/ 873029 w 1453174"/>
              <a:gd name="connsiteY406" fmla="*/ 816923 h 4476211"/>
              <a:gd name="connsiteX407" fmla="*/ 828073 w 1453174"/>
              <a:gd name="connsiteY407" fmla="*/ 771967 h 4476211"/>
              <a:gd name="connsiteX408" fmla="*/ 828073 w 1453174"/>
              <a:gd name="connsiteY408" fmla="*/ 1007902 h 4476211"/>
              <a:gd name="connsiteX409" fmla="*/ 873029 w 1453174"/>
              <a:gd name="connsiteY409" fmla="*/ 962947 h 4476211"/>
              <a:gd name="connsiteX410" fmla="*/ 917984 w 1453174"/>
              <a:gd name="connsiteY410" fmla="*/ 1007902 h 4476211"/>
              <a:gd name="connsiteX411" fmla="*/ 873029 w 1453174"/>
              <a:gd name="connsiteY411" fmla="*/ 1052858 h 4476211"/>
              <a:gd name="connsiteX412" fmla="*/ 828073 w 1453174"/>
              <a:gd name="connsiteY412" fmla="*/ 1007902 h 4476211"/>
              <a:gd name="connsiteX413" fmla="*/ 828073 w 1453174"/>
              <a:gd name="connsiteY413" fmla="*/ 1243837 h 4476211"/>
              <a:gd name="connsiteX414" fmla="*/ 873029 w 1453174"/>
              <a:gd name="connsiteY414" fmla="*/ 1198882 h 4476211"/>
              <a:gd name="connsiteX415" fmla="*/ 917984 w 1453174"/>
              <a:gd name="connsiteY415" fmla="*/ 1243837 h 4476211"/>
              <a:gd name="connsiteX416" fmla="*/ 873029 w 1453174"/>
              <a:gd name="connsiteY416" fmla="*/ 1288793 h 4476211"/>
              <a:gd name="connsiteX417" fmla="*/ 828073 w 1453174"/>
              <a:gd name="connsiteY417" fmla="*/ 1243837 h 4476211"/>
              <a:gd name="connsiteX418" fmla="*/ 662425 w 1453174"/>
              <a:gd name="connsiteY418" fmla="*/ 1485969 h 4476211"/>
              <a:gd name="connsiteX419" fmla="*/ 701006 w 1453174"/>
              <a:gd name="connsiteY419" fmla="*/ 1447388 h 4476211"/>
              <a:gd name="connsiteX420" fmla="*/ 739588 w 1453174"/>
              <a:gd name="connsiteY420" fmla="*/ 1485969 h 4476211"/>
              <a:gd name="connsiteX421" fmla="*/ 701006 w 1453174"/>
              <a:gd name="connsiteY421" fmla="*/ 1524551 h 4476211"/>
              <a:gd name="connsiteX422" fmla="*/ 662425 w 1453174"/>
              <a:gd name="connsiteY422" fmla="*/ 1485969 h 4476211"/>
              <a:gd name="connsiteX423" fmla="*/ 662425 w 1453174"/>
              <a:gd name="connsiteY423" fmla="*/ 1729809 h 4476211"/>
              <a:gd name="connsiteX424" fmla="*/ 701006 w 1453174"/>
              <a:gd name="connsiteY424" fmla="*/ 1691228 h 4476211"/>
              <a:gd name="connsiteX425" fmla="*/ 739588 w 1453174"/>
              <a:gd name="connsiteY425" fmla="*/ 1729809 h 4476211"/>
              <a:gd name="connsiteX426" fmla="*/ 701006 w 1453174"/>
              <a:gd name="connsiteY426" fmla="*/ 1768391 h 4476211"/>
              <a:gd name="connsiteX427" fmla="*/ 662425 w 1453174"/>
              <a:gd name="connsiteY427" fmla="*/ 1729809 h 4476211"/>
              <a:gd name="connsiteX428" fmla="*/ 662425 w 1453174"/>
              <a:gd name="connsiteY428" fmla="*/ 1973649 h 4476211"/>
              <a:gd name="connsiteX429" fmla="*/ 701006 w 1453174"/>
              <a:gd name="connsiteY429" fmla="*/ 1935068 h 4476211"/>
              <a:gd name="connsiteX430" fmla="*/ 739588 w 1453174"/>
              <a:gd name="connsiteY430" fmla="*/ 1973649 h 4476211"/>
              <a:gd name="connsiteX431" fmla="*/ 701006 w 1453174"/>
              <a:gd name="connsiteY431" fmla="*/ 2012231 h 4476211"/>
              <a:gd name="connsiteX432" fmla="*/ 662425 w 1453174"/>
              <a:gd name="connsiteY432" fmla="*/ 1973649 h 4476211"/>
              <a:gd name="connsiteX433" fmla="*/ 662425 w 1453174"/>
              <a:gd name="connsiteY433" fmla="*/ 2217489 h 4476211"/>
              <a:gd name="connsiteX434" fmla="*/ 701006 w 1453174"/>
              <a:gd name="connsiteY434" fmla="*/ 2178908 h 4476211"/>
              <a:gd name="connsiteX435" fmla="*/ 739588 w 1453174"/>
              <a:gd name="connsiteY435" fmla="*/ 2217489 h 4476211"/>
              <a:gd name="connsiteX436" fmla="*/ 701006 w 1453174"/>
              <a:gd name="connsiteY436" fmla="*/ 2256071 h 4476211"/>
              <a:gd name="connsiteX437" fmla="*/ 662425 w 1453174"/>
              <a:gd name="connsiteY437" fmla="*/ 2217489 h 4476211"/>
              <a:gd name="connsiteX438" fmla="*/ 662425 w 1453174"/>
              <a:gd name="connsiteY438" fmla="*/ 2461329 h 4476211"/>
              <a:gd name="connsiteX439" fmla="*/ 701006 w 1453174"/>
              <a:gd name="connsiteY439" fmla="*/ 2422748 h 4476211"/>
              <a:gd name="connsiteX440" fmla="*/ 739588 w 1453174"/>
              <a:gd name="connsiteY440" fmla="*/ 2461329 h 4476211"/>
              <a:gd name="connsiteX441" fmla="*/ 701006 w 1453174"/>
              <a:gd name="connsiteY441" fmla="*/ 2499911 h 4476211"/>
              <a:gd name="connsiteX442" fmla="*/ 662425 w 1453174"/>
              <a:gd name="connsiteY442" fmla="*/ 2461329 h 4476211"/>
              <a:gd name="connsiteX443" fmla="*/ 662425 w 1453174"/>
              <a:gd name="connsiteY443" fmla="*/ 2705169 h 4476211"/>
              <a:gd name="connsiteX444" fmla="*/ 701006 w 1453174"/>
              <a:gd name="connsiteY444" fmla="*/ 2666588 h 4476211"/>
              <a:gd name="connsiteX445" fmla="*/ 739588 w 1453174"/>
              <a:gd name="connsiteY445" fmla="*/ 2705169 h 4476211"/>
              <a:gd name="connsiteX446" fmla="*/ 701006 w 1453174"/>
              <a:gd name="connsiteY446" fmla="*/ 2743751 h 4476211"/>
              <a:gd name="connsiteX447" fmla="*/ 662425 w 1453174"/>
              <a:gd name="connsiteY447" fmla="*/ 2705169 h 4476211"/>
              <a:gd name="connsiteX448" fmla="*/ 662425 w 1453174"/>
              <a:gd name="connsiteY448" fmla="*/ 2949009 h 4476211"/>
              <a:gd name="connsiteX449" fmla="*/ 701006 w 1453174"/>
              <a:gd name="connsiteY449" fmla="*/ 2910428 h 4476211"/>
              <a:gd name="connsiteX450" fmla="*/ 739588 w 1453174"/>
              <a:gd name="connsiteY450" fmla="*/ 2949009 h 4476211"/>
              <a:gd name="connsiteX451" fmla="*/ 701006 w 1453174"/>
              <a:gd name="connsiteY451" fmla="*/ 2987591 h 4476211"/>
              <a:gd name="connsiteX452" fmla="*/ 662425 w 1453174"/>
              <a:gd name="connsiteY452" fmla="*/ 2949009 h 4476211"/>
              <a:gd name="connsiteX453" fmla="*/ 662425 w 1453174"/>
              <a:gd name="connsiteY453" fmla="*/ 3192849 h 4476211"/>
              <a:gd name="connsiteX454" fmla="*/ 701006 w 1453174"/>
              <a:gd name="connsiteY454" fmla="*/ 3154268 h 4476211"/>
              <a:gd name="connsiteX455" fmla="*/ 739588 w 1453174"/>
              <a:gd name="connsiteY455" fmla="*/ 3192849 h 4476211"/>
              <a:gd name="connsiteX456" fmla="*/ 701006 w 1453174"/>
              <a:gd name="connsiteY456" fmla="*/ 3231431 h 4476211"/>
              <a:gd name="connsiteX457" fmla="*/ 662425 w 1453174"/>
              <a:gd name="connsiteY457" fmla="*/ 3192849 h 4476211"/>
              <a:gd name="connsiteX458" fmla="*/ 662425 w 1453174"/>
              <a:gd name="connsiteY458" fmla="*/ 3436689 h 4476211"/>
              <a:gd name="connsiteX459" fmla="*/ 701006 w 1453174"/>
              <a:gd name="connsiteY459" fmla="*/ 3398108 h 4476211"/>
              <a:gd name="connsiteX460" fmla="*/ 739588 w 1453174"/>
              <a:gd name="connsiteY460" fmla="*/ 3436689 h 4476211"/>
              <a:gd name="connsiteX461" fmla="*/ 701006 w 1453174"/>
              <a:gd name="connsiteY461" fmla="*/ 3475271 h 4476211"/>
              <a:gd name="connsiteX462" fmla="*/ 662425 w 1453174"/>
              <a:gd name="connsiteY462" fmla="*/ 3436689 h 4476211"/>
              <a:gd name="connsiteX463" fmla="*/ 662425 w 1453174"/>
              <a:gd name="connsiteY463" fmla="*/ 3680528 h 4476211"/>
              <a:gd name="connsiteX464" fmla="*/ 701006 w 1453174"/>
              <a:gd name="connsiteY464" fmla="*/ 3641948 h 4476211"/>
              <a:gd name="connsiteX465" fmla="*/ 739588 w 1453174"/>
              <a:gd name="connsiteY465" fmla="*/ 3680528 h 4476211"/>
              <a:gd name="connsiteX466" fmla="*/ 701006 w 1453174"/>
              <a:gd name="connsiteY466" fmla="*/ 3719111 h 4476211"/>
              <a:gd name="connsiteX467" fmla="*/ 662425 w 1453174"/>
              <a:gd name="connsiteY467" fmla="*/ 3680528 h 4476211"/>
              <a:gd name="connsiteX468" fmla="*/ 662425 w 1453174"/>
              <a:gd name="connsiteY468" fmla="*/ 3924369 h 4476211"/>
              <a:gd name="connsiteX469" fmla="*/ 701006 w 1453174"/>
              <a:gd name="connsiteY469" fmla="*/ 3885787 h 4476211"/>
              <a:gd name="connsiteX470" fmla="*/ 739588 w 1453174"/>
              <a:gd name="connsiteY470" fmla="*/ 3924369 h 4476211"/>
              <a:gd name="connsiteX471" fmla="*/ 701006 w 1453174"/>
              <a:gd name="connsiteY471" fmla="*/ 3962951 h 4476211"/>
              <a:gd name="connsiteX472" fmla="*/ 662425 w 1453174"/>
              <a:gd name="connsiteY472" fmla="*/ 3924369 h 4476211"/>
              <a:gd name="connsiteX473" fmla="*/ 662425 w 1453174"/>
              <a:gd name="connsiteY473" fmla="*/ 4168209 h 4476211"/>
              <a:gd name="connsiteX474" fmla="*/ 701006 w 1453174"/>
              <a:gd name="connsiteY474" fmla="*/ 4129628 h 4476211"/>
              <a:gd name="connsiteX475" fmla="*/ 739588 w 1453174"/>
              <a:gd name="connsiteY475" fmla="*/ 4168209 h 4476211"/>
              <a:gd name="connsiteX476" fmla="*/ 701006 w 1453174"/>
              <a:gd name="connsiteY476" fmla="*/ 4206791 h 4476211"/>
              <a:gd name="connsiteX477" fmla="*/ 662425 w 1453174"/>
              <a:gd name="connsiteY477" fmla="*/ 4168209 h 4476211"/>
              <a:gd name="connsiteX478" fmla="*/ 662425 w 1453174"/>
              <a:gd name="connsiteY478" fmla="*/ 4412048 h 4476211"/>
              <a:gd name="connsiteX479" fmla="*/ 701006 w 1453174"/>
              <a:gd name="connsiteY479" fmla="*/ 4373467 h 4476211"/>
              <a:gd name="connsiteX480" fmla="*/ 739588 w 1453174"/>
              <a:gd name="connsiteY480" fmla="*/ 4412048 h 4476211"/>
              <a:gd name="connsiteX481" fmla="*/ 701006 w 1453174"/>
              <a:gd name="connsiteY481" fmla="*/ 4450630 h 4476211"/>
              <a:gd name="connsiteX482" fmla="*/ 662425 w 1453174"/>
              <a:gd name="connsiteY482" fmla="*/ 4412048 h 4476211"/>
              <a:gd name="connsiteX483" fmla="*/ 662425 w 1453174"/>
              <a:gd name="connsiteY483" fmla="*/ 64162 h 4476211"/>
              <a:gd name="connsiteX484" fmla="*/ 701006 w 1453174"/>
              <a:gd name="connsiteY484" fmla="*/ 25581 h 4476211"/>
              <a:gd name="connsiteX485" fmla="*/ 739588 w 1453174"/>
              <a:gd name="connsiteY485" fmla="*/ 64162 h 4476211"/>
              <a:gd name="connsiteX486" fmla="*/ 701006 w 1453174"/>
              <a:gd name="connsiteY486" fmla="*/ 102744 h 4476211"/>
              <a:gd name="connsiteX487" fmla="*/ 662425 w 1453174"/>
              <a:gd name="connsiteY487" fmla="*/ 64162 h 4476211"/>
              <a:gd name="connsiteX488" fmla="*/ 662425 w 1453174"/>
              <a:gd name="connsiteY488" fmla="*/ 300097 h 4476211"/>
              <a:gd name="connsiteX489" fmla="*/ 701006 w 1453174"/>
              <a:gd name="connsiteY489" fmla="*/ 261516 h 4476211"/>
              <a:gd name="connsiteX490" fmla="*/ 739588 w 1453174"/>
              <a:gd name="connsiteY490" fmla="*/ 300097 h 4476211"/>
              <a:gd name="connsiteX491" fmla="*/ 701006 w 1453174"/>
              <a:gd name="connsiteY491" fmla="*/ 338679 h 4476211"/>
              <a:gd name="connsiteX492" fmla="*/ 662425 w 1453174"/>
              <a:gd name="connsiteY492" fmla="*/ 300097 h 4476211"/>
              <a:gd name="connsiteX493" fmla="*/ 662425 w 1453174"/>
              <a:gd name="connsiteY493" fmla="*/ 536032 h 4476211"/>
              <a:gd name="connsiteX494" fmla="*/ 701006 w 1453174"/>
              <a:gd name="connsiteY494" fmla="*/ 497451 h 4476211"/>
              <a:gd name="connsiteX495" fmla="*/ 739588 w 1453174"/>
              <a:gd name="connsiteY495" fmla="*/ 536032 h 4476211"/>
              <a:gd name="connsiteX496" fmla="*/ 701006 w 1453174"/>
              <a:gd name="connsiteY496" fmla="*/ 574614 h 4476211"/>
              <a:gd name="connsiteX497" fmla="*/ 662425 w 1453174"/>
              <a:gd name="connsiteY497" fmla="*/ 536032 h 4476211"/>
              <a:gd name="connsiteX498" fmla="*/ 662425 w 1453174"/>
              <a:gd name="connsiteY498" fmla="*/ 771967 h 4476211"/>
              <a:gd name="connsiteX499" fmla="*/ 701006 w 1453174"/>
              <a:gd name="connsiteY499" fmla="*/ 733386 h 4476211"/>
              <a:gd name="connsiteX500" fmla="*/ 739588 w 1453174"/>
              <a:gd name="connsiteY500" fmla="*/ 771967 h 4476211"/>
              <a:gd name="connsiteX501" fmla="*/ 701006 w 1453174"/>
              <a:gd name="connsiteY501" fmla="*/ 810549 h 4476211"/>
              <a:gd name="connsiteX502" fmla="*/ 662425 w 1453174"/>
              <a:gd name="connsiteY502" fmla="*/ 771967 h 4476211"/>
              <a:gd name="connsiteX503" fmla="*/ 662425 w 1453174"/>
              <a:gd name="connsiteY503" fmla="*/ 1007902 h 4476211"/>
              <a:gd name="connsiteX504" fmla="*/ 701006 w 1453174"/>
              <a:gd name="connsiteY504" fmla="*/ 969321 h 4476211"/>
              <a:gd name="connsiteX505" fmla="*/ 739588 w 1453174"/>
              <a:gd name="connsiteY505" fmla="*/ 1007902 h 4476211"/>
              <a:gd name="connsiteX506" fmla="*/ 701006 w 1453174"/>
              <a:gd name="connsiteY506" fmla="*/ 1046484 h 4476211"/>
              <a:gd name="connsiteX507" fmla="*/ 662425 w 1453174"/>
              <a:gd name="connsiteY507" fmla="*/ 1007902 h 4476211"/>
              <a:gd name="connsiteX508" fmla="*/ 662425 w 1453174"/>
              <a:gd name="connsiteY508" fmla="*/ 1243837 h 4476211"/>
              <a:gd name="connsiteX509" fmla="*/ 701006 w 1453174"/>
              <a:gd name="connsiteY509" fmla="*/ 1205256 h 4476211"/>
              <a:gd name="connsiteX510" fmla="*/ 739588 w 1453174"/>
              <a:gd name="connsiteY510" fmla="*/ 1243837 h 4476211"/>
              <a:gd name="connsiteX511" fmla="*/ 701006 w 1453174"/>
              <a:gd name="connsiteY511" fmla="*/ 1282419 h 4476211"/>
              <a:gd name="connsiteX512" fmla="*/ 662425 w 1453174"/>
              <a:gd name="connsiteY512" fmla="*/ 1243837 h 4476211"/>
              <a:gd name="connsiteX513" fmla="*/ 496777 w 1453174"/>
              <a:gd name="connsiteY513" fmla="*/ 1485970 h 4476211"/>
              <a:gd name="connsiteX514" fmla="*/ 528984 w 1453174"/>
              <a:gd name="connsiteY514" fmla="*/ 1453763 h 4476211"/>
              <a:gd name="connsiteX515" fmla="*/ 561191 w 1453174"/>
              <a:gd name="connsiteY515" fmla="*/ 1485970 h 4476211"/>
              <a:gd name="connsiteX516" fmla="*/ 528984 w 1453174"/>
              <a:gd name="connsiteY516" fmla="*/ 1518177 h 4476211"/>
              <a:gd name="connsiteX517" fmla="*/ 496777 w 1453174"/>
              <a:gd name="connsiteY517" fmla="*/ 1485970 h 4476211"/>
              <a:gd name="connsiteX518" fmla="*/ 496777 w 1453174"/>
              <a:gd name="connsiteY518" fmla="*/ 1729810 h 4476211"/>
              <a:gd name="connsiteX519" fmla="*/ 528984 w 1453174"/>
              <a:gd name="connsiteY519" fmla="*/ 1697603 h 4476211"/>
              <a:gd name="connsiteX520" fmla="*/ 561191 w 1453174"/>
              <a:gd name="connsiteY520" fmla="*/ 1729810 h 4476211"/>
              <a:gd name="connsiteX521" fmla="*/ 528984 w 1453174"/>
              <a:gd name="connsiteY521" fmla="*/ 1762017 h 4476211"/>
              <a:gd name="connsiteX522" fmla="*/ 496777 w 1453174"/>
              <a:gd name="connsiteY522" fmla="*/ 1729810 h 4476211"/>
              <a:gd name="connsiteX523" fmla="*/ 496777 w 1453174"/>
              <a:gd name="connsiteY523" fmla="*/ 1973650 h 4476211"/>
              <a:gd name="connsiteX524" fmla="*/ 528984 w 1453174"/>
              <a:gd name="connsiteY524" fmla="*/ 1941443 h 4476211"/>
              <a:gd name="connsiteX525" fmla="*/ 561191 w 1453174"/>
              <a:gd name="connsiteY525" fmla="*/ 1973650 h 4476211"/>
              <a:gd name="connsiteX526" fmla="*/ 528984 w 1453174"/>
              <a:gd name="connsiteY526" fmla="*/ 2005857 h 4476211"/>
              <a:gd name="connsiteX527" fmla="*/ 496777 w 1453174"/>
              <a:gd name="connsiteY527" fmla="*/ 1973650 h 4476211"/>
              <a:gd name="connsiteX528" fmla="*/ 496777 w 1453174"/>
              <a:gd name="connsiteY528" fmla="*/ 2217490 h 4476211"/>
              <a:gd name="connsiteX529" fmla="*/ 528984 w 1453174"/>
              <a:gd name="connsiteY529" fmla="*/ 2185283 h 4476211"/>
              <a:gd name="connsiteX530" fmla="*/ 561191 w 1453174"/>
              <a:gd name="connsiteY530" fmla="*/ 2217490 h 4476211"/>
              <a:gd name="connsiteX531" fmla="*/ 528984 w 1453174"/>
              <a:gd name="connsiteY531" fmla="*/ 2249697 h 4476211"/>
              <a:gd name="connsiteX532" fmla="*/ 496777 w 1453174"/>
              <a:gd name="connsiteY532" fmla="*/ 2217490 h 4476211"/>
              <a:gd name="connsiteX533" fmla="*/ 496777 w 1453174"/>
              <a:gd name="connsiteY533" fmla="*/ 2461330 h 4476211"/>
              <a:gd name="connsiteX534" fmla="*/ 528984 w 1453174"/>
              <a:gd name="connsiteY534" fmla="*/ 2429123 h 4476211"/>
              <a:gd name="connsiteX535" fmla="*/ 561191 w 1453174"/>
              <a:gd name="connsiteY535" fmla="*/ 2461330 h 4476211"/>
              <a:gd name="connsiteX536" fmla="*/ 528984 w 1453174"/>
              <a:gd name="connsiteY536" fmla="*/ 2493537 h 4476211"/>
              <a:gd name="connsiteX537" fmla="*/ 496777 w 1453174"/>
              <a:gd name="connsiteY537" fmla="*/ 2461330 h 4476211"/>
              <a:gd name="connsiteX538" fmla="*/ 496777 w 1453174"/>
              <a:gd name="connsiteY538" fmla="*/ 2705170 h 4476211"/>
              <a:gd name="connsiteX539" fmla="*/ 528984 w 1453174"/>
              <a:gd name="connsiteY539" fmla="*/ 2672963 h 4476211"/>
              <a:gd name="connsiteX540" fmla="*/ 561191 w 1453174"/>
              <a:gd name="connsiteY540" fmla="*/ 2705170 h 4476211"/>
              <a:gd name="connsiteX541" fmla="*/ 528984 w 1453174"/>
              <a:gd name="connsiteY541" fmla="*/ 2737377 h 4476211"/>
              <a:gd name="connsiteX542" fmla="*/ 496777 w 1453174"/>
              <a:gd name="connsiteY542" fmla="*/ 2705170 h 4476211"/>
              <a:gd name="connsiteX543" fmla="*/ 496777 w 1453174"/>
              <a:gd name="connsiteY543" fmla="*/ 2949010 h 4476211"/>
              <a:gd name="connsiteX544" fmla="*/ 528984 w 1453174"/>
              <a:gd name="connsiteY544" fmla="*/ 2916803 h 4476211"/>
              <a:gd name="connsiteX545" fmla="*/ 561191 w 1453174"/>
              <a:gd name="connsiteY545" fmla="*/ 2949010 h 4476211"/>
              <a:gd name="connsiteX546" fmla="*/ 528984 w 1453174"/>
              <a:gd name="connsiteY546" fmla="*/ 2981217 h 4476211"/>
              <a:gd name="connsiteX547" fmla="*/ 496777 w 1453174"/>
              <a:gd name="connsiteY547" fmla="*/ 2949010 h 4476211"/>
              <a:gd name="connsiteX548" fmla="*/ 496777 w 1453174"/>
              <a:gd name="connsiteY548" fmla="*/ 3192850 h 4476211"/>
              <a:gd name="connsiteX549" fmla="*/ 528984 w 1453174"/>
              <a:gd name="connsiteY549" fmla="*/ 3160643 h 4476211"/>
              <a:gd name="connsiteX550" fmla="*/ 561191 w 1453174"/>
              <a:gd name="connsiteY550" fmla="*/ 3192850 h 4476211"/>
              <a:gd name="connsiteX551" fmla="*/ 528984 w 1453174"/>
              <a:gd name="connsiteY551" fmla="*/ 3225057 h 4476211"/>
              <a:gd name="connsiteX552" fmla="*/ 496777 w 1453174"/>
              <a:gd name="connsiteY552" fmla="*/ 3192850 h 4476211"/>
              <a:gd name="connsiteX553" fmla="*/ 496777 w 1453174"/>
              <a:gd name="connsiteY553" fmla="*/ 3436690 h 4476211"/>
              <a:gd name="connsiteX554" fmla="*/ 528984 w 1453174"/>
              <a:gd name="connsiteY554" fmla="*/ 3404483 h 4476211"/>
              <a:gd name="connsiteX555" fmla="*/ 561191 w 1453174"/>
              <a:gd name="connsiteY555" fmla="*/ 3436690 h 4476211"/>
              <a:gd name="connsiteX556" fmla="*/ 528984 w 1453174"/>
              <a:gd name="connsiteY556" fmla="*/ 3468897 h 4476211"/>
              <a:gd name="connsiteX557" fmla="*/ 496777 w 1453174"/>
              <a:gd name="connsiteY557" fmla="*/ 3436690 h 4476211"/>
              <a:gd name="connsiteX558" fmla="*/ 496777 w 1453174"/>
              <a:gd name="connsiteY558" fmla="*/ 3680529 h 4476211"/>
              <a:gd name="connsiteX559" fmla="*/ 528984 w 1453174"/>
              <a:gd name="connsiteY559" fmla="*/ 3648322 h 4476211"/>
              <a:gd name="connsiteX560" fmla="*/ 561191 w 1453174"/>
              <a:gd name="connsiteY560" fmla="*/ 3680529 h 4476211"/>
              <a:gd name="connsiteX561" fmla="*/ 528984 w 1453174"/>
              <a:gd name="connsiteY561" fmla="*/ 3712736 h 4476211"/>
              <a:gd name="connsiteX562" fmla="*/ 496777 w 1453174"/>
              <a:gd name="connsiteY562" fmla="*/ 3680529 h 4476211"/>
              <a:gd name="connsiteX563" fmla="*/ 496777 w 1453174"/>
              <a:gd name="connsiteY563" fmla="*/ 3924370 h 4476211"/>
              <a:gd name="connsiteX564" fmla="*/ 528984 w 1453174"/>
              <a:gd name="connsiteY564" fmla="*/ 3892163 h 4476211"/>
              <a:gd name="connsiteX565" fmla="*/ 561191 w 1453174"/>
              <a:gd name="connsiteY565" fmla="*/ 3924370 h 4476211"/>
              <a:gd name="connsiteX566" fmla="*/ 528984 w 1453174"/>
              <a:gd name="connsiteY566" fmla="*/ 3956577 h 4476211"/>
              <a:gd name="connsiteX567" fmla="*/ 496777 w 1453174"/>
              <a:gd name="connsiteY567" fmla="*/ 3924370 h 4476211"/>
              <a:gd name="connsiteX568" fmla="*/ 496777 w 1453174"/>
              <a:gd name="connsiteY568" fmla="*/ 4168210 h 4476211"/>
              <a:gd name="connsiteX569" fmla="*/ 528984 w 1453174"/>
              <a:gd name="connsiteY569" fmla="*/ 4136003 h 4476211"/>
              <a:gd name="connsiteX570" fmla="*/ 561191 w 1453174"/>
              <a:gd name="connsiteY570" fmla="*/ 4168210 h 4476211"/>
              <a:gd name="connsiteX571" fmla="*/ 528984 w 1453174"/>
              <a:gd name="connsiteY571" fmla="*/ 4200417 h 4476211"/>
              <a:gd name="connsiteX572" fmla="*/ 496777 w 1453174"/>
              <a:gd name="connsiteY572" fmla="*/ 4168210 h 4476211"/>
              <a:gd name="connsiteX573" fmla="*/ 496777 w 1453174"/>
              <a:gd name="connsiteY573" fmla="*/ 4412049 h 4476211"/>
              <a:gd name="connsiteX574" fmla="*/ 528984 w 1453174"/>
              <a:gd name="connsiteY574" fmla="*/ 4379842 h 4476211"/>
              <a:gd name="connsiteX575" fmla="*/ 561191 w 1453174"/>
              <a:gd name="connsiteY575" fmla="*/ 4412049 h 4476211"/>
              <a:gd name="connsiteX576" fmla="*/ 528984 w 1453174"/>
              <a:gd name="connsiteY576" fmla="*/ 4444256 h 4476211"/>
              <a:gd name="connsiteX577" fmla="*/ 496777 w 1453174"/>
              <a:gd name="connsiteY577" fmla="*/ 4412049 h 4476211"/>
              <a:gd name="connsiteX578" fmla="*/ 496777 w 1453174"/>
              <a:gd name="connsiteY578" fmla="*/ 64163 h 4476211"/>
              <a:gd name="connsiteX579" fmla="*/ 528984 w 1453174"/>
              <a:gd name="connsiteY579" fmla="*/ 31956 h 4476211"/>
              <a:gd name="connsiteX580" fmla="*/ 561191 w 1453174"/>
              <a:gd name="connsiteY580" fmla="*/ 64163 h 4476211"/>
              <a:gd name="connsiteX581" fmla="*/ 528984 w 1453174"/>
              <a:gd name="connsiteY581" fmla="*/ 96370 h 4476211"/>
              <a:gd name="connsiteX582" fmla="*/ 496777 w 1453174"/>
              <a:gd name="connsiteY582" fmla="*/ 64163 h 4476211"/>
              <a:gd name="connsiteX583" fmla="*/ 496777 w 1453174"/>
              <a:gd name="connsiteY583" fmla="*/ 300098 h 4476211"/>
              <a:gd name="connsiteX584" fmla="*/ 528984 w 1453174"/>
              <a:gd name="connsiteY584" fmla="*/ 267891 h 4476211"/>
              <a:gd name="connsiteX585" fmla="*/ 561191 w 1453174"/>
              <a:gd name="connsiteY585" fmla="*/ 300098 h 4476211"/>
              <a:gd name="connsiteX586" fmla="*/ 528984 w 1453174"/>
              <a:gd name="connsiteY586" fmla="*/ 332305 h 4476211"/>
              <a:gd name="connsiteX587" fmla="*/ 496777 w 1453174"/>
              <a:gd name="connsiteY587" fmla="*/ 300098 h 4476211"/>
              <a:gd name="connsiteX588" fmla="*/ 496777 w 1453174"/>
              <a:gd name="connsiteY588" fmla="*/ 536033 h 4476211"/>
              <a:gd name="connsiteX589" fmla="*/ 528984 w 1453174"/>
              <a:gd name="connsiteY589" fmla="*/ 503826 h 4476211"/>
              <a:gd name="connsiteX590" fmla="*/ 561191 w 1453174"/>
              <a:gd name="connsiteY590" fmla="*/ 536033 h 4476211"/>
              <a:gd name="connsiteX591" fmla="*/ 528984 w 1453174"/>
              <a:gd name="connsiteY591" fmla="*/ 568240 h 4476211"/>
              <a:gd name="connsiteX592" fmla="*/ 496777 w 1453174"/>
              <a:gd name="connsiteY592" fmla="*/ 536033 h 4476211"/>
              <a:gd name="connsiteX593" fmla="*/ 496777 w 1453174"/>
              <a:gd name="connsiteY593" fmla="*/ 771968 h 4476211"/>
              <a:gd name="connsiteX594" fmla="*/ 528984 w 1453174"/>
              <a:gd name="connsiteY594" fmla="*/ 739761 h 4476211"/>
              <a:gd name="connsiteX595" fmla="*/ 561191 w 1453174"/>
              <a:gd name="connsiteY595" fmla="*/ 771968 h 4476211"/>
              <a:gd name="connsiteX596" fmla="*/ 528984 w 1453174"/>
              <a:gd name="connsiteY596" fmla="*/ 804175 h 4476211"/>
              <a:gd name="connsiteX597" fmla="*/ 496777 w 1453174"/>
              <a:gd name="connsiteY597" fmla="*/ 771968 h 4476211"/>
              <a:gd name="connsiteX598" fmla="*/ 496777 w 1453174"/>
              <a:gd name="connsiteY598" fmla="*/ 1007903 h 4476211"/>
              <a:gd name="connsiteX599" fmla="*/ 528984 w 1453174"/>
              <a:gd name="connsiteY599" fmla="*/ 975696 h 4476211"/>
              <a:gd name="connsiteX600" fmla="*/ 561191 w 1453174"/>
              <a:gd name="connsiteY600" fmla="*/ 1007903 h 4476211"/>
              <a:gd name="connsiteX601" fmla="*/ 528984 w 1453174"/>
              <a:gd name="connsiteY601" fmla="*/ 1040110 h 4476211"/>
              <a:gd name="connsiteX602" fmla="*/ 496777 w 1453174"/>
              <a:gd name="connsiteY602" fmla="*/ 1007903 h 4476211"/>
              <a:gd name="connsiteX603" fmla="*/ 496777 w 1453174"/>
              <a:gd name="connsiteY603" fmla="*/ 1243838 h 4476211"/>
              <a:gd name="connsiteX604" fmla="*/ 528984 w 1453174"/>
              <a:gd name="connsiteY604" fmla="*/ 1211631 h 4476211"/>
              <a:gd name="connsiteX605" fmla="*/ 561191 w 1453174"/>
              <a:gd name="connsiteY605" fmla="*/ 1243838 h 4476211"/>
              <a:gd name="connsiteX606" fmla="*/ 528984 w 1453174"/>
              <a:gd name="connsiteY606" fmla="*/ 1276045 h 4476211"/>
              <a:gd name="connsiteX607" fmla="*/ 496777 w 1453174"/>
              <a:gd name="connsiteY607" fmla="*/ 1243838 h 4476211"/>
              <a:gd name="connsiteX608" fmla="*/ 331128 w 1453174"/>
              <a:gd name="connsiteY608" fmla="*/ 1485970 h 4476211"/>
              <a:gd name="connsiteX609" fmla="*/ 356961 w 1453174"/>
              <a:gd name="connsiteY609" fmla="*/ 1460137 h 4476211"/>
              <a:gd name="connsiteX610" fmla="*/ 382793 w 1453174"/>
              <a:gd name="connsiteY610" fmla="*/ 1485970 h 4476211"/>
              <a:gd name="connsiteX611" fmla="*/ 356961 w 1453174"/>
              <a:gd name="connsiteY611" fmla="*/ 1511803 h 4476211"/>
              <a:gd name="connsiteX612" fmla="*/ 331128 w 1453174"/>
              <a:gd name="connsiteY612" fmla="*/ 1485970 h 4476211"/>
              <a:gd name="connsiteX613" fmla="*/ 331128 w 1453174"/>
              <a:gd name="connsiteY613" fmla="*/ 1729810 h 4476211"/>
              <a:gd name="connsiteX614" fmla="*/ 356961 w 1453174"/>
              <a:gd name="connsiteY614" fmla="*/ 1703977 h 4476211"/>
              <a:gd name="connsiteX615" fmla="*/ 382793 w 1453174"/>
              <a:gd name="connsiteY615" fmla="*/ 1729810 h 4476211"/>
              <a:gd name="connsiteX616" fmla="*/ 356961 w 1453174"/>
              <a:gd name="connsiteY616" fmla="*/ 1755643 h 4476211"/>
              <a:gd name="connsiteX617" fmla="*/ 331128 w 1453174"/>
              <a:gd name="connsiteY617" fmla="*/ 1729810 h 4476211"/>
              <a:gd name="connsiteX618" fmla="*/ 331128 w 1453174"/>
              <a:gd name="connsiteY618" fmla="*/ 1973650 h 4476211"/>
              <a:gd name="connsiteX619" fmla="*/ 356961 w 1453174"/>
              <a:gd name="connsiteY619" fmla="*/ 1947817 h 4476211"/>
              <a:gd name="connsiteX620" fmla="*/ 382793 w 1453174"/>
              <a:gd name="connsiteY620" fmla="*/ 1973650 h 4476211"/>
              <a:gd name="connsiteX621" fmla="*/ 356961 w 1453174"/>
              <a:gd name="connsiteY621" fmla="*/ 1999483 h 4476211"/>
              <a:gd name="connsiteX622" fmla="*/ 331128 w 1453174"/>
              <a:gd name="connsiteY622" fmla="*/ 1973650 h 4476211"/>
              <a:gd name="connsiteX623" fmla="*/ 331128 w 1453174"/>
              <a:gd name="connsiteY623" fmla="*/ 2217490 h 4476211"/>
              <a:gd name="connsiteX624" fmla="*/ 356961 w 1453174"/>
              <a:gd name="connsiteY624" fmla="*/ 2191657 h 4476211"/>
              <a:gd name="connsiteX625" fmla="*/ 382793 w 1453174"/>
              <a:gd name="connsiteY625" fmla="*/ 2217490 h 4476211"/>
              <a:gd name="connsiteX626" fmla="*/ 356961 w 1453174"/>
              <a:gd name="connsiteY626" fmla="*/ 2243323 h 4476211"/>
              <a:gd name="connsiteX627" fmla="*/ 331128 w 1453174"/>
              <a:gd name="connsiteY627" fmla="*/ 2217490 h 4476211"/>
              <a:gd name="connsiteX628" fmla="*/ 331128 w 1453174"/>
              <a:gd name="connsiteY628" fmla="*/ 2461330 h 4476211"/>
              <a:gd name="connsiteX629" fmla="*/ 356961 w 1453174"/>
              <a:gd name="connsiteY629" fmla="*/ 2435497 h 4476211"/>
              <a:gd name="connsiteX630" fmla="*/ 382793 w 1453174"/>
              <a:gd name="connsiteY630" fmla="*/ 2461330 h 4476211"/>
              <a:gd name="connsiteX631" fmla="*/ 356961 w 1453174"/>
              <a:gd name="connsiteY631" fmla="*/ 2487163 h 4476211"/>
              <a:gd name="connsiteX632" fmla="*/ 331128 w 1453174"/>
              <a:gd name="connsiteY632" fmla="*/ 2461330 h 4476211"/>
              <a:gd name="connsiteX633" fmla="*/ 331128 w 1453174"/>
              <a:gd name="connsiteY633" fmla="*/ 2705170 h 4476211"/>
              <a:gd name="connsiteX634" fmla="*/ 356961 w 1453174"/>
              <a:gd name="connsiteY634" fmla="*/ 2679337 h 4476211"/>
              <a:gd name="connsiteX635" fmla="*/ 382793 w 1453174"/>
              <a:gd name="connsiteY635" fmla="*/ 2705170 h 4476211"/>
              <a:gd name="connsiteX636" fmla="*/ 356961 w 1453174"/>
              <a:gd name="connsiteY636" fmla="*/ 2731003 h 4476211"/>
              <a:gd name="connsiteX637" fmla="*/ 331128 w 1453174"/>
              <a:gd name="connsiteY637" fmla="*/ 2705170 h 4476211"/>
              <a:gd name="connsiteX638" fmla="*/ 331128 w 1453174"/>
              <a:gd name="connsiteY638" fmla="*/ 2949010 h 4476211"/>
              <a:gd name="connsiteX639" fmla="*/ 356961 w 1453174"/>
              <a:gd name="connsiteY639" fmla="*/ 2923177 h 4476211"/>
              <a:gd name="connsiteX640" fmla="*/ 382793 w 1453174"/>
              <a:gd name="connsiteY640" fmla="*/ 2949010 h 4476211"/>
              <a:gd name="connsiteX641" fmla="*/ 356961 w 1453174"/>
              <a:gd name="connsiteY641" fmla="*/ 2974843 h 4476211"/>
              <a:gd name="connsiteX642" fmla="*/ 331128 w 1453174"/>
              <a:gd name="connsiteY642" fmla="*/ 2949010 h 4476211"/>
              <a:gd name="connsiteX643" fmla="*/ 331128 w 1453174"/>
              <a:gd name="connsiteY643" fmla="*/ 3192850 h 4476211"/>
              <a:gd name="connsiteX644" fmla="*/ 356961 w 1453174"/>
              <a:gd name="connsiteY644" fmla="*/ 3167017 h 4476211"/>
              <a:gd name="connsiteX645" fmla="*/ 382793 w 1453174"/>
              <a:gd name="connsiteY645" fmla="*/ 3192850 h 4476211"/>
              <a:gd name="connsiteX646" fmla="*/ 356961 w 1453174"/>
              <a:gd name="connsiteY646" fmla="*/ 3218683 h 4476211"/>
              <a:gd name="connsiteX647" fmla="*/ 331128 w 1453174"/>
              <a:gd name="connsiteY647" fmla="*/ 3192850 h 4476211"/>
              <a:gd name="connsiteX648" fmla="*/ 331128 w 1453174"/>
              <a:gd name="connsiteY648" fmla="*/ 3436690 h 4476211"/>
              <a:gd name="connsiteX649" fmla="*/ 356961 w 1453174"/>
              <a:gd name="connsiteY649" fmla="*/ 3410857 h 4476211"/>
              <a:gd name="connsiteX650" fmla="*/ 382793 w 1453174"/>
              <a:gd name="connsiteY650" fmla="*/ 3436690 h 4476211"/>
              <a:gd name="connsiteX651" fmla="*/ 356961 w 1453174"/>
              <a:gd name="connsiteY651" fmla="*/ 3462523 h 4476211"/>
              <a:gd name="connsiteX652" fmla="*/ 331128 w 1453174"/>
              <a:gd name="connsiteY652" fmla="*/ 3436690 h 4476211"/>
              <a:gd name="connsiteX653" fmla="*/ 331128 w 1453174"/>
              <a:gd name="connsiteY653" fmla="*/ 3680529 h 4476211"/>
              <a:gd name="connsiteX654" fmla="*/ 356961 w 1453174"/>
              <a:gd name="connsiteY654" fmla="*/ 3654696 h 4476211"/>
              <a:gd name="connsiteX655" fmla="*/ 382793 w 1453174"/>
              <a:gd name="connsiteY655" fmla="*/ 3680529 h 4476211"/>
              <a:gd name="connsiteX656" fmla="*/ 356961 w 1453174"/>
              <a:gd name="connsiteY656" fmla="*/ 3706363 h 4476211"/>
              <a:gd name="connsiteX657" fmla="*/ 331128 w 1453174"/>
              <a:gd name="connsiteY657" fmla="*/ 3680529 h 4476211"/>
              <a:gd name="connsiteX658" fmla="*/ 331128 w 1453174"/>
              <a:gd name="connsiteY658" fmla="*/ 3924370 h 4476211"/>
              <a:gd name="connsiteX659" fmla="*/ 356961 w 1453174"/>
              <a:gd name="connsiteY659" fmla="*/ 3898537 h 4476211"/>
              <a:gd name="connsiteX660" fmla="*/ 382793 w 1453174"/>
              <a:gd name="connsiteY660" fmla="*/ 3924370 h 4476211"/>
              <a:gd name="connsiteX661" fmla="*/ 356961 w 1453174"/>
              <a:gd name="connsiteY661" fmla="*/ 3950203 h 4476211"/>
              <a:gd name="connsiteX662" fmla="*/ 331128 w 1453174"/>
              <a:gd name="connsiteY662" fmla="*/ 3924370 h 4476211"/>
              <a:gd name="connsiteX663" fmla="*/ 331128 w 1453174"/>
              <a:gd name="connsiteY663" fmla="*/ 4168210 h 4476211"/>
              <a:gd name="connsiteX664" fmla="*/ 356961 w 1453174"/>
              <a:gd name="connsiteY664" fmla="*/ 4142377 h 4476211"/>
              <a:gd name="connsiteX665" fmla="*/ 382793 w 1453174"/>
              <a:gd name="connsiteY665" fmla="*/ 4168210 h 4476211"/>
              <a:gd name="connsiteX666" fmla="*/ 356961 w 1453174"/>
              <a:gd name="connsiteY666" fmla="*/ 4194043 h 4476211"/>
              <a:gd name="connsiteX667" fmla="*/ 331128 w 1453174"/>
              <a:gd name="connsiteY667" fmla="*/ 4168210 h 4476211"/>
              <a:gd name="connsiteX668" fmla="*/ 331128 w 1453174"/>
              <a:gd name="connsiteY668" fmla="*/ 4412049 h 4476211"/>
              <a:gd name="connsiteX669" fmla="*/ 356961 w 1453174"/>
              <a:gd name="connsiteY669" fmla="*/ 4386217 h 4476211"/>
              <a:gd name="connsiteX670" fmla="*/ 382793 w 1453174"/>
              <a:gd name="connsiteY670" fmla="*/ 4412049 h 4476211"/>
              <a:gd name="connsiteX671" fmla="*/ 356961 w 1453174"/>
              <a:gd name="connsiteY671" fmla="*/ 4437882 h 4476211"/>
              <a:gd name="connsiteX672" fmla="*/ 331128 w 1453174"/>
              <a:gd name="connsiteY672" fmla="*/ 4412049 h 4476211"/>
              <a:gd name="connsiteX673" fmla="*/ 331128 w 1453174"/>
              <a:gd name="connsiteY673" fmla="*/ 64163 h 4476211"/>
              <a:gd name="connsiteX674" fmla="*/ 356961 w 1453174"/>
              <a:gd name="connsiteY674" fmla="*/ 38330 h 4476211"/>
              <a:gd name="connsiteX675" fmla="*/ 382793 w 1453174"/>
              <a:gd name="connsiteY675" fmla="*/ 64163 h 4476211"/>
              <a:gd name="connsiteX676" fmla="*/ 356961 w 1453174"/>
              <a:gd name="connsiteY676" fmla="*/ 89996 h 4476211"/>
              <a:gd name="connsiteX677" fmla="*/ 331128 w 1453174"/>
              <a:gd name="connsiteY677" fmla="*/ 64163 h 4476211"/>
              <a:gd name="connsiteX678" fmla="*/ 331128 w 1453174"/>
              <a:gd name="connsiteY678" fmla="*/ 300098 h 4476211"/>
              <a:gd name="connsiteX679" fmla="*/ 356961 w 1453174"/>
              <a:gd name="connsiteY679" fmla="*/ 274265 h 4476211"/>
              <a:gd name="connsiteX680" fmla="*/ 382793 w 1453174"/>
              <a:gd name="connsiteY680" fmla="*/ 300098 h 4476211"/>
              <a:gd name="connsiteX681" fmla="*/ 356961 w 1453174"/>
              <a:gd name="connsiteY681" fmla="*/ 325931 h 4476211"/>
              <a:gd name="connsiteX682" fmla="*/ 331128 w 1453174"/>
              <a:gd name="connsiteY682" fmla="*/ 300098 h 4476211"/>
              <a:gd name="connsiteX683" fmla="*/ 331128 w 1453174"/>
              <a:gd name="connsiteY683" fmla="*/ 536033 h 4476211"/>
              <a:gd name="connsiteX684" fmla="*/ 356961 w 1453174"/>
              <a:gd name="connsiteY684" fmla="*/ 510200 h 4476211"/>
              <a:gd name="connsiteX685" fmla="*/ 382793 w 1453174"/>
              <a:gd name="connsiteY685" fmla="*/ 536033 h 4476211"/>
              <a:gd name="connsiteX686" fmla="*/ 356961 w 1453174"/>
              <a:gd name="connsiteY686" fmla="*/ 561866 h 4476211"/>
              <a:gd name="connsiteX687" fmla="*/ 331128 w 1453174"/>
              <a:gd name="connsiteY687" fmla="*/ 536033 h 4476211"/>
              <a:gd name="connsiteX688" fmla="*/ 331128 w 1453174"/>
              <a:gd name="connsiteY688" fmla="*/ 771968 h 4476211"/>
              <a:gd name="connsiteX689" fmla="*/ 356961 w 1453174"/>
              <a:gd name="connsiteY689" fmla="*/ 746135 h 4476211"/>
              <a:gd name="connsiteX690" fmla="*/ 382793 w 1453174"/>
              <a:gd name="connsiteY690" fmla="*/ 771968 h 4476211"/>
              <a:gd name="connsiteX691" fmla="*/ 356961 w 1453174"/>
              <a:gd name="connsiteY691" fmla="*/ 797801 h 4476211"/>
              <a:gd name="connsiteX692" fmla="*/ 331128 w 1453174"/>
              <a:gd name="connsiteY692" fmla="*/ 771968 h 4476211"/>
              <a:gd name="connsiteX693" fmla="*/ 331128 w 1453174"/>
              <a:gd name="connsiteY693" fmla="*/ 1007903 h 4476211"/>
              <a:gd name="connsiteX694" fmla="*/ 356961 w 1453174"/>
              <a:gd name="connsiteY694" fmla="*/ 982070 h 4476211"/>
              <a:gd name="connsiteX695" fmla="*/ 382793 w 1453174"/>
              <a:gd name="connsiteY695" fmla="*/ 1007903 h 4476211"/>
              <a:gd name="connsiteX696" fmla="*/ 356961 w 1453174"/>
              <a:gd name="connsiteY696" fmla="*/ 1033736 h 4476211"/>
              <a:gd name="connsiteX697" fmla="*/ 331128 w 1453174"/>
              <a:gd name="connsiteY697" fmla="*/ 1007903 h 4476211"/>
              <a:gd name="connsiteX698" fmla="*/ 331128 w 1453174"/>
              <a:gd name="connsiteY698" fmla="*/ 1243838 h 4476211"/>
              <a:gd name="connsiteX699" fmla="*/ 356961 w 1453174"/>
              <a:gd name="connsiteY699" fmla="*/ 1218005 h 4476211"/>
              <a:gd name="connsiteX700" fmla="*/ 382793 w 1453174"/>
              <a:gd name="connsiteY700" fmla="*/ 1243838 h 4476211"/>
              <a:gd name="connsiteX701" fmla="*/ 356961 w 1453174"/>
              <a:gd name="connsiteY701" fmla="*/ 1269671 h 4476211"/>
              <a:gd name="connsiteX702" fmla="*/ 331128 w 1453174"/>
              <a:gd name="connsiteY702" fmla="*/ 1243838 h 4476211"/>
              <a:gd name="connsiteX703" fmla="*/ 165648 w 1453174"/>
              <a:gd name="connsiteY703" fmla="*/ 1486054 h 4476211"/>
              <a:gd name="connsiteX704" fmla="*/ 185022 w 1453174"/>
              <a:gd name="connsiteY704" fmla="*/ 1466680 h 4476211"/>
              <a:gd name="connsiteX705" fmla="*/ 204397 w 1453174"/>
              <a:gd name="connsiteY705" fmla="*/ 1486054 h 4476211"/>
              <a:gd name="connsiteX706" fmla="*/ 185022 w 1453174"/>
              <a:gd name="connsiteY706" fmla="*/ 1505429 h 4476211"/>
              <a:gd name="connsiteX707" fmla="*/ 165648 w 1453174"/>
              <a:gd name="connsiteY707" fmla="*/ 1486054 h 4476211"/>
              <a:gd name="connsiteX708" fmla="*/ 165648 w 1453174"/>
              <a:gd name="connsiteY708" fmla="*/ 1729894 h 4476211"/>
              <a:gd name="connsiteX709" fmla="*/ 185022 w 1453174"/>
              <a:gd name="connsiteY709" fmla="*/ 1710520 h 4476211"/>
              <a:gd name="connsiteX710" fmla="*/ 204397 w 1453174"/>
              <a:gd name="connsiteY710" fmla="*/ 1729894 h 4476211"/>
              <a:gd name="connsiteX711" fmla="*/ 185022 w 1453174"/>
              <a:gd name="connsiteY711" fmla="*/ 1749269 h 4476211"/>
              <a:gd name="connsiteX712" fmla="*/ 165648 w 1453174"/>
              <a:gd name="connsiteY712" fmla="*/ 1729894 h 4476211"/>
              <a:gd name="connsiteX713" fmla="*/ 165648 w 1453174"/>
              <a:gd name="connsiteY713" fmla="*/ 1973734 h 4476211"/>
              <a:gd name="connsiteX714" fmla="*/ 185022 w 1453174"/>
              <a:gd name="connsiteY714" fmla="*/ 1954360 h 4476211"/>
              <a:gd name="connsiteX715" fmla="*/ 204397 w 1453174"/>
              <a:gd name="connsiteY715" fmla="*/ 1973734 h 4476211"/>
              <a:gd name="connsiteX716" fmla="*/ 185022 w 1453174"/>
              <a:gd name="connsiteY716" fmla="*/ 1993109 h 4476211"/>
              <a:gd name="connsiteX717" fmla="*/ 165648 w 1453174"/>
              <a:gd name="connsiteY717" fmla="*/ 1973734 h 4476211"/>
              <a:gd name="connsiteX718" fmla="*/ 165648 w 1453174"/>
              <a:gd name="connsiteY718" fmla="*/ 2217574 h 4476211"/>
              <a:gd name="connsiteX719" fmla="*/ 185022 w 1453174"/>
              <a:gd name="connsiteY719" fmla="*/ 2198200 h 4476211"/>
              <a:gd name="connsiteX720" fmla="*/ 204397 w 1453174"/>
              <a:gd name="connsiteY720" fmla="*/ 2217574 h 4476211"/>
              <a:gd name="connsiteX721" fmla="*/ 185022 w 1453174"/>
              <a:gd name="connsiteY721" fmla="*/ 2236949 h 4476211"/>
              <a:gd name="connsiteX722" fmla="*/ 165648 w 1453174"/>
              <a:gd name="connsiteY722" fmla="*/ 2217574 h 4476211"/>
              <a:gd name="connsiteX723" fmla="*/ 165648 w 1453174"/>
              <a:gd name="connsiteY723" fmla="*/ 2461414 h 4476211"/>
              <a:gd name="connsiteX724" fmla="*/ 185022 w 1453174"/>
              <a:gd name="connsiteY724" fmla="*/ 2442040 h 4476211"/>
              <a:gd name="connsiteX725" fmla="*/ 204397 w 1453174"/>
              <a:gd name="connsiteY725" fmla="*/ 2461414 h 4476211"/>
              <a:gd name="connsiteX726" fmla="*/ 185022 w 1453174"/>
              <a:gd name="connsiteY726" fmla="*/ 2480789 h 4476211"/>
              <a:gd name="connsiteX727" fmla="*/ 165648 w 1453174"/>
              <a:gd name="connsiteY727" fmla="*/ 2461414 h 4476211"/>
              <a:gd name="connsiteX728" fmla="*/ 165648 w 1453174"/>
              <a:gd name="connsiteY728" fmla="*/ 2705254 h 4476211"/>
              <a:gd name="connsiteX729" fmla="*/ 185022 w 1453174"/>
              <a:gd name="connsiteY729" fmla="*/ 2685880 h 4476211"/>
              <a:gd name="connsiteX730" fmla="*/ 204397 w 1453174"/>
              <a:gd name="connsiteY730" fmla="*/ 2705254 h 4476211"/>
              <a:gd name="connsiteX731" fmla="*/ 185022 w 1453174"/>
              <a:gd name="connsiteY731" fmla="*/ 2724629 h 4476211"/>
              <a:gd name="connsiteX732" fmla="*/ 165648 w 1453174"/>
              <a:gd name="connsiteY732" fmla="*/ 2705254 h 4476211"/>
              <a:gd name="connsiteX733" fmla="*/ 165648 w 1453174"/>
              <a:gd name="connsiteY733" fmla="*/ 2949094 h 4476211"/>
              <a:gd name="connsiteX734" fmla="*/ 185022 w 1453174"/>
              <a:gd name="connsiteY734" fmla="*/ 2929720 h 4476211"/>
              <a:gd name="connsiteX735" fmla="*/ 204397 w 1453174"/>
              <a:gd name="connsiteY735" fmla="*/ 2949094 h 4476211"/>
              <a:gd name="connsiteX736" fmla="*/ 185022 w 1453174"/>
              <a:gd name="connsiteY736" fmla="*/ 2968468 h 4476211"/>
              <a:gd name="connsiteX737" fmla="*/ 165648 w 1453174"/>
              <a:gd name="connsiteY737" fmla="*/ 2949094 h 4476211"/>
              <a:gd name="connsiteX738" fmla="*/ 165648 w 1453174"/>
              <a:gd name="connsiteY738" fmla="*/ 3192934 h 4476211"/>
              <a:gd name="connsiteX739" fmla="*/ 185022 w 1453174"/>
              <a:gd name="connsiteY739" fmla="*/ 3173560 h 4476211"/>
              <a:gd name="connsiteX740" fmla="*/ 204397 w 1453174"/>
              <a:gd name="connsiteY740" fmla="*/ 3192934 h 4476211"/>
              <a:gd name="connsiteX741" fmla="*/ 185022 w 1453174"/>
              <a:gd name="connsiteY741" fmla="*/ 3212309 h 4476211"/>
              <a:gd name="connsiteX742" fmla="*/ 165648 w 1453174"/>
              <a:gd name="connsiteY742" fmla="*/ 3192934 h 4476211"/>
              <a:gd name="connsiteX743" fmla="*/ 165648 w 1453174"/>
              <a:gd name="connsiteY743" fmla="*/ 3436773 h 4476211"/>
              <a:gd name="connsiteX744" fmla="*/ 185022 w 1453174"/>
              <a:gd name="connsiteY744" fmla="*/ 3417400 h 4476211"/>
              <a:gd name="connsiteX745" fmla="*/ 204397 w 1453174"/>
              <a:gd name="connsiteY745" fmla="*/ 3436773 h 4476211"/>
              <a:gd name="connsiteX746" fmla="*/ 185022 w 1453174"/>
              <a:gd name="connsiteY746" fmla="*/ 3456149 h 4476211"/>
              <a:gd name="connsiteX747" fmla="*/ 165648 w 1453174"/>
              <a:gd name="connsiteY747" fmla="*/ 3436773 h 4476211"/>
              <a:gd name="connsiteX748" fmla="*/ 165648 w 1453174"/>
              <a:gd name="connsiteY748" fmla="*/ 3680614 h 4476211"/>
              <a:gd name="connsiteX749" fmla="*/ 185022 w 1453174"/>
              <a:gd name="connsiteY749" fmla="*/ 3661239 h 4476211"/>
              <a:gd name="connsiteX750" fmla="*/ 204397 w 1453174"/>
              <a:gd name="connsiteY750" fmla="*/ 3680614 h 4476211"/>
              <a:gd name="connsiteX751" fmla="*/ 185022 w 1453174"/>
              <a:gd name="connsiteY751" fmla="*/ 3699989 h 4476211"/>
              <a:gd name="connsiteX752" fmla="*/ 165648 w 1453174"/>
              <a:gd name="connsiteY752" fmla="*/ 3680614 h 4476211"/>
              <a:gd name="connsiteX753" fmla="*/ 165648 w 1453174"/>
              <a:gd name="connsiteY753" fmla="*/ 3924454 h 4476211"/>
              <a:gd name="connsiteX754" fmla="*/ 185022 w 1453174"/>
              <a:gd name="connsiteY754" fmla="*/ 3905080 h 4476211"/>
              <a:gd name="connsiteX755" fmla="*/ 204397 w 1453174"/>
              <a:gd name="connsiteY755" fmla="*/ 3924454 h 4476211"/>
              <a:gd name="connsiteX756" fmla="*/ 185022 w 1453174"/>
              <a:gd name="connsiteY756" fmla="*/ 3943829 h 4476211"/>
              <a:gd name="connsiteX757" fmla="*/ 165648 w 1453174"/>
              <a:gd name="connsiteY757" fmla="*/ 3924454 h 4476211"/>
              <a:gd name="connsiteX758" fmla="*/ 165648 w 1453174"/>
              <a:gd name="connsiteY758" fmla="*/ 4168294 h 4476211"/>
              <a:gd name="connsiteX759" fmla="*/ 185022 w 1453174"/>
              <a:gd name="connsiteY759" fmla="*/ 4148920 h 4476211"/>
              <a:gd name="connsiteX760" fmla="*/ 204397 w 1453174"/>
              <a:gd name="connsiteY760" fmla="*/ 4168294 h 4476211"/>
              <a:gd name="connsiteX761" fmla="*/ 185022 w 1453174"/>
              <a:gd name="connsiteY761" fmla="*/ 4187669 h 4476211"/>
              <a:gd name="connsiteX762" fmla="*/ 165648 w 1453174"/>
              <a:gd name="connsiteY762" fmla="*/ 4168294 h 4476211"/>
              <a:gd name="connsiteX763" fmla="*/ 165648 w 1453174"/>
              <a:gd name="connsiteY763" fmla="*/ 4412134 h 4476211"/>
              <a:gd name="connsiteX764" fmla="*/ 185022 w 1453174"/>
              <a:gd name="connsiteY764" fmla="*/ 4392759 h 4476211"/>
              <a:gd name="connsiteX765" fmla="*/ 204397 w 1453174"/>
              <a:gd name="connsiteY765" fmla="*/ 4412134 h 4476211"/>
              <a:gd name="connsiteX766" fmla="*/ 185022 w 1453174"/>
              <a:gd name="connsiteY766" fmla="*/ 4431508 h 4476211"/>
              <a:gd name="connsiteX767" fmla="*/ 165648 w 1453174"/>
              <a:gd name="connsiteY767" fmla="*/ 4412134 h 4476211"/>
              <a:gd name="connsiteX768" fmla="*/ 165648 w 1453174"/>
              <a:gd name="connsiteY768" fmla="*/ 64247 h 4476211"/>
              <a:gd name="connsiteX769" fmla="*/ 185022 w 1453174"/>
              <a:gd name="connsiteY769" fmla="*/ 44873 h 4476211"/>
              <a:gd name="connsiteX770" fmla="*/ 204397 w 1453174"/>
              <a:gd name="connsiteY770" fmla="*/ 64247 h 4476211"/>
              <a:gd name="connsiteX771" fmla="*/ 185022 w 1453174"/>
              <a:gd name="connsiteY771" fmla="*/ 83622 h 4476211"/>
              <a:gd name="connsiteX772" fmla="*/ 165648 w 1453174"/>
              <a:gd name="connsiteY772" fmla="*/ 64247 h 4476211"/>
              <a:gd name="connsiteX773" fmla="*/ 165648 w 1453174"/>
              <a:gd name="connsiteY773" fmla="*/ 300182 h 4476211"/>
              <a:gd name="connsiteX774" fmla="*/ 185022 w 1453174"/>
              <a:gd name="connsiteY774" fmla="*/ 280808 h 4476211"/>
              <a:gd name="connsiteX775" fmla="*/ 204397 w 1453174"/>
              <a:gd name="connsiteY775" fmla="*/ 300182 h 4476211"/>
              <a:gd name="connsiteX776" fmla="*/ 185022 w 1453174"/>
              <a:gd name="connsiteY776" fmla="*/ 319557 h 4476211"/>
              <a:gd name="connsiteX777" fmla="*/ 165648 w 1453174"/>
              <a:gd name="connsiteY777" fmla="*/ 300182 h 4476211"/>
              <a:gd name="connsiteX778" fmla="*/ 165648 w 1453174"/>
              <a:gd name="connsiteY778" fmla="*/ 536117 h 4476211"/>
              <a:gd name="connsiteX779" fmla="*/ 185022 w 1453174"/>
              <a:gd name="connsiteY779" fmla="*/ 516743 h 4476211"/>
              <a:gd name="connsiteX780" fmla="*/ 204397 w 1453174"/>
              <a:gd name="connsiteY780" fmla="*/ 536117 h 4476211"/>
              <a:gd name="connsiteX781" fmla="*/ 185022 w 1453174"/>
              <a:gd name="connsiteY781" fmla="*/ 555492 h 4476211"/>
              <a:gd name="connsiteX782" fmla="*/ 165648 w 1453174"/>
              <a:gd name="connsiteY782" fmla="*/ 536117 h 4476211"/>
              <a:gd name="connsiteX783" fmla="*/ 165648 w 1453174"/>
              <a:gd name="connsiteY783" fmla="*/ 772052 h 4476211"/>
              <a:gd name="connsiteX784" fmla="*/ 185022 w 1453174"/>
              <a:gd name="connsiteY784" fmla="*/ 752678 h 4476211"/>
              <a:gd name="connsiteX785" fmla="*/ 204397 w 1453174"/>
              <a:gd name="connsiteY785" fmla="*/ 772052 h 4476211"/>
              <a:gd name="connsiteX786" fmla="*/ 185022 w 1453174"/>
              <a:gd name="connsiteY786" fmla="*/ 791427 h 4476211"/>
              <a:gd name="connsiteX787" fmla="*/ 165648 w 1453174"/>
              <a:gd name="connsiteY787" fmla="*/ 772052 h 4476211"/>
              <a:gd name="connsiteX788" fmla="*/ 165648 w 1453174"/>
              <a:gd name="connsiteY788" fmla="*/ 1007987 h 4476211"/>
              <a:gd name="connsiteX789" fmla="*/ 185022 w 1453174"/>
              <a:gd name="connsiteY789" fmla="*/ 988613 h 4476211"/>
              <a:gd name="connsiteX790" fmla="*/ 204397 w 1453174"/>
              <a:gd name="connsiteY790" fmla="*/ 1007987 h 4476211"/>
              <a:gd name="connsiteX791" fmla="*/ 185022 w 1453174"/>
              <a:gd name="connsiteY791" fmla="*/ 1027362 h 4476211"/>
              <a:gd name="connsiteX792" fmla="*/ 165648 w 1453174"/>
              <a:gd name="connsiteY792" fmla="*/ 1007987 h 4476211"/>
              <a:gd name="connsiteX793" fmla="*/ 165648 w 1453174"/>
              <a:gd name="connsiteY793" fmla="*/ 1243922 h 4476211"/>
              <a:gd name="connsiteX794" fmla="*/ 185022 w 1453174"/>
              <a:gd name="connsiteY794" fmla="*/ 1224548 h 4476211"/>
              <a:gd name="connsiteX795" fmla="*/ 204397 w 1453174"/>
              <a:gd name="connsiteY795" fmla="*/ 1243922 h 4476211"/>
              <a:gd name="connsiteX796" fmla="*/ 185022 w 1453174"/>
              <a:gd name="connsiteY796" fmla="*/ 1263297 h 4476211"/>
              <a:gd name="connsiteX797" fmla="*/ 165648 w 1453174"/>
              <a:gd name="connsiteY797" fmla="*/ 1243922 h 4476211"/>
              <a:gd name="connsiteX798" fmla="*/ 1 w 1453174"/>
              <a:gd name="connsiteY798" fmla="*/ 1485969 h 4476211"/>
              <a:gd name="connsiteX799" fmla="*/ 13002 w 1453174"/>
              <a:gd name="connsiteY799" fmla="*/ 1472969 h 4476211"/>
              <a:gd name="connsiteX800" fmla="*/ 26002 w 1453174"/>
              <a:gd name="connsiteY800" fmla="*/ 1485969 h 4476211"/>
              <a:gd name="connsiteX801" fmla="*/ 13002 w 1453174"/>
              <a:gd name="connsiteY801" fmla="*/ 1498970 h 4476211"/>
              <a:gd name="connsiteX802" fmla="*/ 1 w 1453174"/>
              <a:gd name="connsiteY802" fmla="*/ 1485969 h 4476211"/>
              <a:gd name="connsiteX803" fmla="*/ 1 w 1453174"/>
              <a:gd name="connsiteY803" fmla="*/ 1729809 h 4476211"/>
              <a:gd name="connsiteX804" fmla="*/ 13002 w 1453174"/>
              <a:gd name="connsiteY804" fmla="*/ 1716809 h 4476211"/>
              <a:gd name="connsiteX805" fmla="*/ 26002 w 1453174"/>
              <a:gd name="connsiteY805" fmla="*/ 1729809 h 4476211"/>
              <a:gd name="connsiteX806" fmla="*/ 13002 w 1453174"/>
              <a:gd name="connsiteY806" fmla="*/ 1742810 h 4476211"/>
              <a:gd name="connsiteX807" fmla="*/ 1 w 1453174"/>
              <a:gd name="connsiteY807" fmla="*/ 1729809 h 4476211"/>
              <a:gd name="connsiteX808" fmla="*/ 1 w 1453174"/>
              <a:gd name="connsiteY808" fmla="*/ 1973649 h 4476211"/>
              <a:gd name="connsiteX809" fmla="*/ 13002 w 1453174"/>
              <a:gd name="connsiteY809" fmla="*/ 1960649 h 4476211"/>
              <a:gd name="connsiteX810" fmla="*/ 26002 w 1453174"/>
              <a:gd name="connsiteY810" fmla="*/ 1973649 h 4476211"/>
              <a:gd name="connsiteX811" fmla="*/ 13002 w 1453174"/>
              <a:gd name="connsiteY811" fmla="*/ 1986650 h 4476211"/>
              <a:gd name="connsiteX812" fmla="*/ 1 w 1453174"/>
              <a:gd name="connsiteY812" fmla="*/ 1973649 h 4476211"/>
              <a:gd name="connsiteX813" fmla="*/ 1 w 1453174"/>
              <a:gd name="connsiteY813" fmla="*/ 2217489 h 4476211"/>
              <a:gd name="connsiteX814" fmla="*/ 13002 w 1453174"/>
              <a:gd name="connsiteY814" fmla="*/ 2204489 h 4476211"/>
              <a:gd name="connsiteX815" fmla="*/ 26002 w 1453174"/>
              <a:gd name="connsiteY815" fmla="*/ 2217489 h 4476211"/>
              <a:gd name="connsiteX816" fmla="*/ 13002 w 1453174"/>
              <a:gd name="connsiteY816" fmla="*/ 2230490 h 4476211"/>
              <a:gd name="connsiteX817" fmla="*/ 1 w 1453174"/>
              <a:gd name="connsiteY817" fmla="*/ 2217489 h 4476211"/>
              <a:gd name="connsiteX818" fmla="*/ 1 w 1453174"/>
              <a:gd name="connsiteY818" fmla="*/ 2461329 h 4476211"/>
              <a:gd name="connsiteX819" fmla="*/ 13002 w 1453174"/>
              <a:gd name="connsiteY819" fmla="*/ 2448329 h 4476211"/>
              <a:gd name="connsiteX820" fmla="*/ 26002 w 1453174"/>
              <a:gd name="connsiteY820" fmla="*/ 2461329 h 4476211"/>
              <a:gd name="connsiteX821" fmla="*/ 13002 w 1453174"/>
              <a:gd name="connsiteY821" fmla="*/ 2474330 h 4476211"/>
              <a:gd name="connsiteX822" fmla="*/ 1 w 1453174"/>
              <a:gd name="connsiteY822" fmla="*/ 2461329 h 4476211"/>
              <a:gd name="connsiteX823" fmla="*/ 1 w 1453174"/>
              <a:gd name="connsiteY823" fmla="*/ 2705169 h 4476211"/>
              <a:gd name="connsiteX824" fmla="*/ 13002 w 1453174"/>
              <a:gd name="connsiteY824" fmla="*/ 2692169 h 4476211"/>
              <a:gd name="connsiteX825" fmla="*/ 26002 w 1453174"/>
              <a:gd name="connsiteY825" fmla="*/ 2705169 h 4476211"/>
              <a:gd name="connsiteX826" fmla="*/ 13002 w 1453174"/>
              <a:gd name="connsiteY826" fmla="*/ 2718170 h 4476211"/>
              <a:gd name="connsiteX827" fmla="*/ 1 w 1453174"/>
              <a:gd name="connsiteY827" fmla="*/ 2705169 h 4476211"/>
              <a:gd name="connsiteX828" fmla="*/ 1 w 1453174"/>
              <a:gd name="connsiteY828" fmla="*/ 2949009 h 4476211"/>
              <a:gd name="connsiteX829" fmla="*/ 13002 w 1453174"/>
              <a:gd name="connsiteY829" fmla="*/ 2936008 h 4476211"/>
              <a:gd name="connsiteX830" fmla="*/ 26002 w 1453174"/>
              <a:gd name="connsiteY830" fmla="*/ 2949009 h 4476211"/>
              <a:gd name="connsiteX831" fmla="*/ 13002 w 1453174"/>
              <a:gd name="connsiteY831" fmla="*/ 2962010 h 4476211"/>
              <a:gd name="connsiteX832" fmla="*/ 1 w 1453174"/>
              <a:gd name="connsiteY832" fmla="*/ 2949009 h 4476211"/>
              <a:gd name="connsiteX833" fmla="*/ 1 w 1453174"/>
              <a:gd name="connsiteY833" fmla="*/ 3192849 h 4476211"/>
              <a:gd name="connsiteX834" fmla="*/ 13002 w 1453174"/>
              <a:gd name="connsiteY834" fmla="*/ 3179849 h 4476211"/>
              <a:gd name="connsiteX835" fmla="*/ 26002 w 1453174"/>
              <a:gd name="connsiteY835" fmla="*/ 3192849 h 4476211"/>
              <a:gd name="connsiteX836" fmla="*/ 13002 w 1453174"/>
              <a:gd name="connsiteY836" fmla="*/ 3205850 h 4476211"/>
              <a:gd name="connsiteX837" fmla="*/ 1 w 1453174"/>
              <a:gd name="connsiteY837" fmla="*/ 3192849 h 4476211"/>
              <a:gd name="connsiteX838" fmla="*/ 1 w 1453174"/>
              <a:gd name="connsiteY838" fmla="*/ 3436689 h 4476211"/>
              <a:gd name="connsiteX839" fmla="*/ 13002 w 1453174"/>
              <a:gd name="connsiteY839" fmla="*/ 3423689 h 4476211"/>
              <a:gd name="connsiteX840" fmla="*/ 26002 w 1453174"/>
              <a:gd name="connsiteY840" fmla="*/ 3436689 h 4476211"/>
              <a:gd name="connsiteX841" fmla="*/ 13002 w 1453174"/>
              <a:gd name="connsiteY841" fmla="*/ 3449690 h 4476211"/>
              <a:gd name="connsiteX842" fmla="*/ 1 w 1453174"/>
              <a:gd name="connsiteY842" fmla="*/ 3436689 h 4476211"/>
              <a:gd name="connsiteX843" fmla="*/ 1 w 1453174"/>
              <a:gd name="connsiteY843" fmla="*/ 3680528 h 4476211"/>
              <a:gd name="connsiteX844" fmla="*/ 13002 w 1453174"/>
              <a:gd name="connsiteY844" fmla="*/ 3667529 h 4476211"/>
              <a:gd name="connsiteX845" fmla="*/ 26002 w 1453174"/>
              <a:gd name="connsiteY845" fmla="*/ 3680528 h 4476211"/>
              <a:gd name="connsiteX846" fmla="*/ 13002 w 1453174"/>
              <a:gd name="connsiteY846" fmla="*/ 3693530 h 4476211"/>
              <a:gd name="connsiteX847" fmla="*/ 1 w 1453174"/>
              <a:gd name="connsiteY847" fmla="*/ 3680528 h 4476211"/>
              <a:gd name="connsiteX848" fmla="*/ 1 w 1453174"/>
              <a:gd name="connsiteY848" fmla="*/ 3924369 h 4476211"/>
              <a:gd name="connsiteX849" fmla="*/ 13002 w 1453174"/>
              <a:gd name="connsiteY849" fmla="*/ 3911369 h 4476211"/>
              <a:gd name="connsiteX850" fmla="*/ 26002 w 1453174"/>
              <a:gd name="connsiteY850" fmla="*/ 3924369 h 4476211"/>
              <a:gd name="connsiteX851" fmla="*/ 13002 w 1453174"/>
              <a:gd name="connsiteY851" fmla="*/ 3937370 h 4476211"/>
              <a:gd name="connsiteX852" fmla="*/ 1 w 1453174"/>
              <a:gd name="connsiteY852" fmla="*/ 3924369 h 4476211"/>
              <a:gd name="connsiteX853" fmla="*/ 1 w 1453174"/>
              <a:gd name="connsiteY853" fmla="*/ 4168209 h 4476211"/>
              <a:gd name="connsiteX854" fmla="*/ 13002 w 1453174"/>
              <a:gd name="connsiteY854" fmla="*/ 4155209 h 4476211"/>
              <a:gd name="connsiteX855" fmla="*/ 26002 w 1453174"/>
              <a:gd name="connsiteY855" fmla="*/ 4168209 h 4476211"/>
              <a:gd name="connsiteX856" fmla="*/ 13002 w 1453174"/>
              <a:gd name="connsiteY856" fmla="*/ 4181210 h 4476211"/>
              <a:gd name="connsiteX857" fmla="*/ 1 w 1453174"/>
              <a:gd name="connsiteY857" fmla="*/ 4168209 h 4476211"/>
              <a:gd name="connsiteX858" fmla="*/ 1 w 1453174"/>
              <a:gd name="connsiteY858" fmla="*/ 4412048 h 4476211"/>
              <a:gd name="connsiteX859" fmla="*/ 13002 w 1453174"/>
              <a:gd name="connsiteY859" fmla="*/ 4399048 h 4476211"/>
              <a:gd name="connsiteX860" fmla="*/ 26002 w 1453174"/>
              <a:gd name="connsiteY860" fmla="*/ 4412048 h 4476211"/>
              <a:gd name="connsiteX861" fmla="*/ 13002 w 1453174"/>
              <a:gd name="connsiteY861" fmla="*/ 4425049 h 4476211"/>
              <a:gd name="connsiteX862" fmla="*/ 1 w 1453174"/>
              <a:gd name="connsiteY862" fmla="*/ 4412048 h 4476211"/>
              <a:gd name="connsiteX863" fmla="*/ 0 w 1453174"/>
              <a:gd name="connsiteY863" fmla="*/ 64162 h 4476211"/>
              <a:gd name="connsiteX864" fmla="*/ 13002 w 1453174"/>
              <a:gd name="connsiteY864" fmla="*/ 51162 h 4476211"/>
              <a:gd name="connsiteX865" fmla="*/ 26002 w 1453174"/>
              <a:gd name="connsiteY865" fmla="*/ 64162 h 4476211"/>
              <a:gd name="connsiteX866" fmla="*/ 13002 w 1453174"/>
              <a:gd name="connsiteY866" fmla="*/ 77163 h 4476211"/>
              <a:gd name="connsiteX867" fmla="*/ 0 w 1453174"/>
              <a:gd name="connsiteY867" fmla="*/ 64162 h 4476211"/>
              <a:gd name="connsiteX868" fmla="*/ 0 w 1453174"/>
              <a:gd name="connsiteY868" fmla="*/ 300097 h 4476211"/>
              <a:gd name="connsiteX869" fmla="*/ 13002 w 1453174"/>
              <a:gd name="connsiteY869" fmla="*/ 287097 h 4476211"/>
              <a:gd name="connsiteX870" fmla="*/ 26002 w 1453174"/>
              <a:gd name="connsiteY870" fmla="*/ 300097 h 4476211"/>
              <a:gd name="connsiteX871" fmla="*/ 13002 w 1453174"/>
              <a:gd name="connsiteY871" fmla="*/ 313098 h 4476211"/>
              <a:gd name="connsiteX872" fmla="*/ 0 w 1453174"/>
              <a:gd name="connsiteY872" fmla="*/ 300097 h 4476211"/>
              <a:gd name="connsiteX873" fmla="*/ 0 w 1453174"/>
              <a:gd name="connsiteY873" fmla="*/ 536032 h 4476211"/>
              <a:gd name="connsiteX874" fmla="*/ 13002 w 1453174"/>
              <a:gd name="connsiteY874" fmla="*/ 523032 h 4476211"/>
              <a:gd name="connsiteX875" fmla="*/ 26002 w 1453174"/>
              <a:gd name="connsiteY875" fmla="*/ 536032 h 4476211"/>
              <a:gd name="connsiteX876" fmla="*/ 13002 w 1453174"/>
              <a:gd name="connsiteY876" fmla="*/ 549033 h 4476211"/>
              <a:gd name="connsiteX877" fmla="*/ 0 w 1453174"/>
              <a:gd name="connsiteY877" fmla="*/ 536032 h 4476211"/>
              <a:gd name="connsiteX878" fmla="*/ 0 w 1453174"/>
              <a:gd name="connsiteY878" fmla="*/ 771967 h 4476211"/>
              <a:gd name="connsiteX879" fmla="*/ 13002 w 1453174"/>
              <a:gd name="connsiteY879" fmla="*/ 758967 h 4476211"/>
              <a:gd name="connsiteX880" fmla="*/ 26002 w 1453174"/>
              <a:gd name="connsiteY880" fmla="*/ 771967 h 4476211"/>
              <a:gd name="connsiteX881" fmla="*/ 13002 w 1453174"/>
              <a:gd name="connsiteY881" fmla="*/ 784968 h 4476211"/>
              <a:gd name="connsiteX882" fmla="*/ 0 w 1453174"/>
              <a:gd name="connsiteY882" fmla="*/ 771967 h 4476211"/>
              <a:gd name="connsiteX883" fmla="*/ 0 w 1453174"/>
              <a:gd name="connsiteY883" fmla="*/ 1007902 h 4476211"/>
              <a:gd name="connsiteX884" fmla="*/ 13002 w 1453174"/>
              <a:gd name="connsiteY884" fmla="*/ 994902 h 4476211"/>
              <a:gd name="connsiteX885" fmla="*/ 26002 w 1453174"/>
              <a:gd name="connsiteY885" fmla="*/ 1007902 h 4476211"/>
              <a:gd name="connsiteX886" fmla="*/ 13002 w 1453174"/>
              <a:gd name="connsiteY886" fmla="*/ 1020903 h 4476211"/>
              <a:gd name="connsiteX887" fmla="*/ 0 w 1453174"/>
              <a:gd name="connsiteY887" fmla="*/ 1007902 h 4476211"/>
              <a:gd name="connsiteX888" fmla="*/ 0 w 1453174"/>
              <a:gd name="connsiteY888" fmla="*/ 1243837 h 4476211"/>
              <a:gd name="connsiteX889" fmla="*/ 13002 w 1453174"/>
              <a:gd name="connsiteY889" fmla="*/ 1230837 h 4476211"/>
              <a:gd name="connsiteX890" fmla="*/ 26002 w 1453174"/>
              <a:gd name="connsiteY890" fmla="*/ 1243837 h 4476211"/>
              <a:gd name="connsiteX891" fmla="*/ 13002 w 1453174"/>
              <a:gd name="connsiteY891" fmla="*/ 1256838 h 4476211"/>
              <a:gd name="connsiteX892" fmla="*/ 0 w 1453174"/>
              <a:gd name="connsiteY892" fmla="*/ 1243837 h 447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Lst>
            <a:rect l="l" t="t" r="r" b="b"/>
            <a:pathLst>
              <a:path w="1453174" h="4476211">
                <a:moveTo>
                  <a:pt x="1324848" y="1485970"/>
                </a:moveTo>
                <a:cubicBezTo>
                  <a:pt x="1324848" y="1450533"/>
                  <a:pt x="1353576" y="1421807"/>
                  <a:pt x="1389011" y="1421807"/>
                </a:cubicBezTo>
                <a:cubicBezTo>
                  <a:pt x="1424447" y="1421807"/>
                  <a:pt x="1453174" y="1450533"/>
                  <a:pt x="1453174" y="1485970"/>
                </a:cubicBezTo>
                <a:cubicBezTo>
                  <a:pt x="1453174" y="1521406"/>
                  <a:pt x="1424447" y="1550132"/>
                  <a:pt x="1389011" y="1550132"/>
                </a:cubicBezTo>
                <a:cubicBezTo>
                  <a:pt x="1353576" y="1550132"/>
                  <a:pt x="1324848" y="1521406"/>
                  <a:pt x="1324848" y="1485970"/>
                </a:cubicBezTo>
                <a:close/>
                <a:moveTo>
                  <a:pt x="1324848" y="1729810"/>
                </a:moveTo>
                <a:cubicBezTo>
                  <a:pt x="1324848" y="1694373"/>
                  <a:pt x="1353576" y="1665647"/>
                  <a:pt x="1389011" y="1665647"/>
                </a:cubicBezTo>
                <a:cubicBezTo>
                  <a:pt x="1424447" y="1665647"/>
                  <a:pt x="1453174" y="1694373"/>
                  <a:pt x="1453174" y="1729810"/>
                </a:cubicBezTo>
                <a:cubicBezTo>
                  <a:pt x="1453174" y="1765246"/>
                  <a:pt x="1424447" y="1793972"/>
                  <a:pt x="1389011" y="1793972"/>
                </a:cubicBezTo>
                <a:cubicBezTo>
                  <a:pt x="1353576" y="1793972"/>
                  <a:pt x="1324848" y="1765246"/>
                  <a:pt x="1324848" y="1729810"/>
                </a:cubicBezTo>
                <a:close/>
                <a:moveTo>
                  <a:pt x="1324848" y="1973650"/>
                </a:moveTo>
                <a:cubicBezTo>
                  <a:pt x="1324848" y="1938213"/>
                  <a:pt x="1353576" y="1909487"/>
                  <a:pt x="1389011" y="1909487"/>
                </a:cubicBezTo>
                <a:cubicBezTo>
                  <a:pt x="1424447" y="1909487"/>
                  <a:pt x="1453174" y="1938213"/>
                  <a:pt x="1453174" y="1973650"/>
                </a:cubicBezTo>
                <a:cubicBezTo>
                  <a:pt x="1453174" y="2009086"/>
                  <a:pt x="1424447" y="2037812"/>
                  <a:pt x="1389011" y="2037812"/>
                </a:cubicBezTo>
                <a:cubicBezTo>
                  <a:pt x="1353576" y="2037812"/>
                  <a:pt x="1324848" y="2009086"/>
                  <a:pt x="1324848" y="1973650"/>
                </a:cubicBezTo>
                <a:close/>
                <a:moveTo>
                  <a:pt x="1324848" y="2217490"/>
                </a:moveTo>
                <a:cubicBezTo>
                  <a:pt x="1324848" y="2182053"/>
                  <a:pt x="1353576" y="2153327"/>
                  <a:pt x="1389011" y="2153327"/>
                </a:cubicBezTo>
                <a:cubicBezTo>
                  <a:pt x="1424447" y="2153327"/>
                  <a:pt x="1453174" y="2182053"/>
                  <a:pt x="1453174" y="2217490"/>
                </a:cubicBezTo>
                <a:cubicBezTo>
                  <a:pt x="1453174" y="2252926"/>
                  <a:pt x="1424447" y="2281652"/>
                  <a:pt x="1389011" y="2281652"/>
                </a:cubicBezTo>
                <a:cubicBezTo>
                  <a:pt x="1353576" y="2281652"/>
                  <a:pt x="1324848" y="2252926"/>
                  <a:pt x="1324848" y="2217490"/>
                </a:cubicBezTo>
                <a:close/>
                <a:moveTo>
                  <a:pt x="1324848" y="2461330"/>
                </a:moveTo>
                <a:cubicBezTo>
                  <a:pt x="1324848" y="2425893"/>
                  <a:pt x="1353576" y="2397167"/>
                  <a:pt x="1389011" y="2397167"/>
                </a:cubicBezTo>
                <a:cubicBezTo>
                  <a:pt x="1424447" y="2397167"/>
                  <a:pt x="1453174" y="2425893"/>
                  <a:pt x="1453174" y="2461330"/>
                </a:cubicBezTo>
                <a:cubicBezTo>
                  <a:pt x="1453174" y="2496766"/>
                  <a:pt x="1424447" y="2525492"/>
                  <a:pt x="1389011" y="2525492"/>
                </a:cubicBezTo>
                <a:cubicBezTo>
                  <a:pt x="1353576" y="2525492"/>
                  <a:pt x="1324848" y="2496766"/>
                  <a:pt x="1324848" y="2461330"/>
                </a:cubicBezTo>
                <a:close/>
                <a:moveTo>
                  <a:pt x="1324848" y="2705170"/>
                </a:moveTo>
                <a:cubicBezTo>
                  <a:pt x="1324848" y="2669733"/>
                  <a:pt x="1353576" y="2641007"/>
                  <a:pt x="1389011" y="2641007"/>
                </a:cubicBezTo>
                <a:cubicBezTo>
                  <a:pt x="1424447" y="2641007"/>
                  <a:pt x="1453174" y="2669733"/>
                  <a:pt x="1453174" y="2705170"/>
                </a:cubicBezTo>
                <a:cubicBezTo>
                  <a:pt x="1453174" y="2740606"/>
                  <a:pt x="1424447" y="2769332"/>
                  <a:pt x="1389011" y="2769332"/>
                </a:cubicBezTo>
                <a:cubicBezTo>
                  <a:pt x="1353576" y="2769332"/>
                  <a:pt x="1324848" y="2740606"/>
                  <a:pt x="1324848" y="2705170"/>
                </a:cubicBezTo>
                <a:close/>
                <a:moveTo>
                  <a:pt x="1324848" y="2949010"/>
                </a:moveTo>
                <a:cubicBezTo>
                  <a:pt x="1324848" y="2913573"/>
                  <a:pt x="1353576" y="2884847"/>
                  <a:pt x="1389011" y="2884847"/>
                </a:cubicBezTo>
                <a:cubicBezTo>
                  <a:pt x="1424447" y="2884847"/>
                  <a:pt x="1453174" y="2913573"/>
                  <a:pt x="1453174" y="2949010"/>
                </a:cubicBezTo>
                <a:cubicBezTo>
                  <a:pt x="1453174" y="2984445"/>
                  <a:pt x="1424447" y="3013172"/>
                  <a:pt x="1389011" y="3013172"/>
                </a:cubicBezTo>
                <a:cubicBezTo>
                  <a:pt x="1353576" y="3013172"/>
                  <a:pt x="1324848" y="2984445"/>
                  <a:pt x="1324848" y="2949010"/>
                </a:cubicBezTo>
                <a:close/>
                <a:moveTo>
                  <a:pt x="1324848" y="3192850"/>
                </a:moveTo>
                <a:cubicBezTo>
                  <a:pt x="1324848" y="3157413"/>
                  <a:pt x="1353576" y="3128687"/>
                  <a:pt x="1389011" y="3128687"/>
                </a:cubicBezTo>
                <a:cubicBezTo>
                  <a:pt x="1424447" y="3128687"/>
                  <a:pt x="1453174" y="3157413"/>
                  <a:pt x="1453174" y="3192850"/>
                </a:cubicBezTo>
                <a:cubicBezTo>
                  <a:pt x="1453174" y="3228286"/>
                  <a:pt x="1424447" y="3257012"/>
                  <a:pt x="1389011" y="3257012"/>
                </a:cubicBezTo>
                <a:cubicBezTo>
                  <a:pt x="1353576" y="3257012"/>
                  <a:pt x="1324848" y="3228286"/>
                  <a:pt x="1324848" y="3192850"/>
                </a:cubicBezTo>
                <a:close/>
                <a:moveTo>
                  <a:pt x="1324848" y="3436690"/>
                </a:moveTo>
                <a:cubicBezTo>
                  <a:pt x="1324848" y="3401253"/>
                  <a:pt x="1353576" y="3372527"/>
                  <a:pt x="1389011" y="3372527"/>
                </a:cubicBezTo>
                <a:cubicBezTo>
                  <a:pt x="1424447" y="3372527"/>
                  <a:pt x="1453174" y="3401253"/>
                  <a:pt x="1453174" y="3436690"/>
                </a:cubicBezTo>
                <a:cubicBezTo>
                  <a:pt x="1453174" y="3472126"/>
                  <a:pt x="1424447" y="3500852"/>
                  <a:pt x="1389011" y="3500852"/>
                </a:cubicBezTo>
                <a:cubicBezTo>
                  <a:pt x="1353576" y="3500852"/>
                  <a:pt x="1324848" y="3472126"/>
                  <a:pt x="1324848" y="3436690"/>
                </a:cubicBezTo>
                <a:close/>
                <a:moveTo>
                  <a:pt x="1324848" y="3680529"/>
                </a:moveTo>
                <a:cubicBezTo>
                  <a:pt x="1324848" y="3645093"/>
                  <a:pt x="1353576" y="3616367"/>
                  <a:pt x="1389011" y="3616367"/>
                </a:cubicBezTo>
                <a:cubicBezTo>
                  <a:pt x="1424447" y="3616367"/>
                  <a:pt x="1453174" y="3645093"/>
                  <a:pt x="1453174" y="3680529"/>
                </a:cubicBezTo>
                <a:cubicBezTo>
                  <a:pt x="1453174" y="3715966"/>
                  <a:pt x="1424447" y="3744692"/>
                  <a:pt x="1389011" y="3744692"/>
                </a:cubicBezTo>
                <a:cubicBezTo>
                  <a:pt x="1353576" y="3744692"/>
                  <a:pt x="1324848" y="3715966"/>
                  <a:pt x="1324848" y="3680529"/>
                </a:cubicBezTo>
                <a:close/>
                <a:moveTo>
                  <a:pt x="1324848" y="3924370"/>
                </a:moveTo>
                <a:cubicBezTo>
                  <a:pt x="1324848" y="3888933"/>
                  <a:pt x="1353576" y="3860207"/>
                  <a:pt x="1389011" y="3860207"/>
                </a:cubicBezTo>
                <a:cubicBezTo>
                  <a:pt x="1424447" y="3860207"/>
                  <a:pt x="1453174" y="3888933"/>
                  <a:pt x="1453174" y="3924370"/>
                </a:cubicBezTo>
                <a:cubicBezTo>
                  <a:pt x="1453174" y="3959806"/>
                  <a:pt x="1424447" y="3988532"/>
                  <a:pt x="1389011" y="3988532"/>
                </a:cubicBezTo>
                <a:cubicBezTo>
                  <a:pt x="1353576" y="3988532"/>
                  <a:pt x="1324848" y="3959806"/>
                  <a:pt x="1324848" y="3924370"/>
                </a:cubicBezTo>
                <a:close/>
                <a:moveTo>
                  <a:pt x="1324848" y="4168210"/>
                </a:moveTo>
                <a:cubicBezTo>
                  <a:pt x="1324848" y="4132773"/>
                  <a:pt x="1353576" y="4104047"/>
                  <a:pt x="1389011" y="4104047"/>
                </a:cubicBezTo>
                <a:cubicBezTo>
                  <a:pt x="1424447" y="4104047"/>
                  <a:pt x="1453174" y="4132773"/>
                  <a:pt x="1453174" y="4168210"/>
                </a:cubicBezTo>
                <a:cubicBezTo>
                  <a:pt x="1453174" y="4203646"/>
                  <a:pt x="1424447" y="4232372"/>
                  <a:pt x="1389011" y="4232372"/>
                </a:cubicBezTo>
                <a:cubicBezTo>
                  <a:pt x="1353576" y="4232372"/>
                  <a:pt x="1324848" y="4203646"/>
                  <a:pt x="1324848" y="4168210"/>
                </a:cubicBezTo>
                <a:close/>
                <a:moveTo>
                  <a:pt x="1324848" y="4412049"/>
                </a:moveTo>
                <a:cubicBezTo>
                  <a:pt x="1324848" y="4376613"/>
                  <a:pt x="1353576" y="4347887"/>
                  <a:pt x="1389011" y="4347887"/>
                </a:cubicBezTo>
                <a:cubicBezTo>
                  <a:pt x="1424447" y="4347887"/>
                  <a:pt x="1453174" y="4376613"/>
                  <a:pt x="1453174" y="4412049"/>
                </a:cubicBezTo>
                <a:cubicBezTo>
                  <a:pt x="1453174" y="4447486"/>
                  <a:pt x="1424447" y="4476211"/>
                  <a:pt x="1389011" y="4476211"/>
                </a:cubicBezTo>
                <a:cubicBezTo>
                  <a:pt x="1353576" y="4476211"/>
                  <a:pt x="1324848" y="4447486"/>
                  <a:pt x="1324848" y="4412049"/>
                </a:cubicBezTo>
                <a:close/>
                <a:moveTo>
                  <a:pt x="1324848" y="64163"/>
                </a:moveTo>
                <a:cubicBezTo>
                  <a:pt x="1324848" y="28726"/>
                  <a:pt x="1353576" y="0"/>
                  <a:pt x="1389011" y="0"/>
                </a:cubicBezTo>
                <a:cubicBezTo>
                  <a:pt x="1424447" y="0"/>
                  <a:pt x="1453174" y="28726"/>
                  <a:pt x="1453174" y="64163"/>
                </a:cubicBezTo>
                <a:cubicBezTo>
                  <a:pt x="1453174" y="99599"/>
                  <a:pt x="1424447" y="128325"/>
                  <a:pt x="1389011" y="128325"/>
                </a:cubicBezTo>
                <a:cubicBezTo>
                  <a:pt x="1353576" y="128325"/>
                  <a:pt x="1324848" y="99599"/>
                  <a:pt x="1324848" y="64163"/>
                </a:cubicBezTo>
                <a:close/>
                <a:moveTo>
                  <a:pt x="1324848" y="300098"/>
                </a:moveTo>
                <a:cubicBezTo>
                  <a:pt x="1324848" y="264661"/>
                  <a:pt x="1353576" y="235935"/>
                  <a:pt x="1389011" y="235935"/>
                </a:cubicBezTo>
                <a:cubicBezTo>
                  <a:pt x="1424447" y="235935"/>
                  <a:pt x="1453174" y="264661"/>
                  <a:pt x="1453174" y="300098"/>
                </a:cubicBezTo>
                <a:cubicBezTo>
                  <a:pt x="1453174" y="335534"/>
                  <a:pt x="1424447" y="364260"/>
                  <a:pt x="1389011" y="364260"/>
                </a:cubicBezTo>
                <a:cubicBezTo>
                  <a:pt x="1353576" y="364260"/>
                  <a:pt x="1324848" y="335534"/>
                  <a:pt x="1324848" y="300098"/>
                </a:cubicBezTo>
                <a:close/>
                <a:moveTo>
                  <a:pt x="1324848" y="536033"/>
                </a:moveTo>
                <a:cubicBezTo>
                  <a:pt x="1324848" y="500596"/>
                  <a:pt x="1353576" y="471870"/>
                  <a:pt x="1389011" y="471870"/>
                </a:cubicBezTo>
                <a:cubicBezTo>
                  <a:pt x="1424447" y="471870"/>
                  <a:pt x="1453174" y="500596"/>
                  <a:pt x="1453174" y="536033"/>
                </a:cubicBezTo>
                <a:cubicBezTo>
                  <a:pt x="1453174" y="571469"/>
                  <a:pt x="1424447" y="600195"/>
                  <a:pt x="1389011" y="600195"/>
                </a:cubicBezTo>
                <a:cubicBezTo>
                  <a:pt x="1353576" y="600195"/>
                  <a:pt x="1324848" y="571469"/>
                  <a:pt x="1324848" y="536033"/>
                </a:cubicBezTo>
                <a:close/>
                <a:moveTo>
                  <a:pt x="1324848" y="771968"/>
                </a:moveTo>
                <a:cubicBezTo>
                  <a:pt x="1324848" y="736531"/>
                  <a:pt x="1353576" y="707805"/>
                  <a:pt x="1389011" y="707805"/>
                </a:cubicBezTo>
                <a:cubicBezTo>
                  <a:pt x="1424447" y="707805"/>
                  <a:pt x="1453174" y="736531"/>
                  <a:pt x="1453174" y="771968"/>
                </a:cubicBezTo>
                <a:cubicBezTo>
                  <a:pt x="1453174" y="807404"/>
                  <a:pt x="1424447" y="836130"/>
                  <a:pt x="1389011" y="836130"/>
                </a:cubicBezTo>
                <a:cubicBezTo>
                  <a:pt x="1353576" y="836130"/>
                  <a:pt x="1324848" y="807404"/>
                  <a:pt x="1324848" y="771968"/>
                </a:cubicBezTo>
                <a:close/>
                <a:moveTo>
                  <a:pt x="1324848" y="1007903"/>
                </a:moveTo>
                <a:cubicBezTo>
                  <a:pt x="1324848" y="972466"/>
                  <a:pt x="1353576" y="943740"/>
                  <a:pt x="1389011" y="943740"/>
                </a:cubicBezTo>
                <a:cubicBezTo>
                  <a:pt x="1424447" y="943740"/>
                  <a:pt x="1453174" y="972466"/>
                  <a:pt x="1453174" y="1007903"/>
                </a:cubicBezTo>
                <a:cubicBezTo>
                  <a:pt x="1453174" y="1043339"/>
                  <a:pt x="1424447" y="1072065"/>
                  <a:pt x="1389011" y="1072065"/>
                </a:cubicBezTo>
                <a:cubicBezTo>
                  <a:pt x="1353576" y="1072065"/>
                  <a:pt x="1324848" y="1043339"/>
                  <a:pt x="1324848" y="1007903"/>
                </a:cubicBezTo>
                <a:close/>
                <a:moveTo>
                  <a:pt x="1324848" y="1243838"/>
                </a:moveTo>
                <a:cubicBezTo>
                  <a:pt x="1324848" y="1208401"/>
                  <a:pt x="1353576" y="1179675"/>
                  <a:pt x="1389011" y="1179675"/>
                </a:cubicBezTo>
                <a:cubicBezTo>
                  <a:pt x="1424447" y="1179675"/>
                  <a:pt x="1453174" y="1208401"/>
                  <a:pt x="1453174" y="1243838"/>
                </a:cubicBezTo>
                <a:cubicBezTo>
                  <a:pt x="1453174" y="1279274"/>
                  <a:pt x="1424447" y="1308000"/>
                  <a:pt x="1389011" y="1308000"/>
                </a:cubicBezTo>
                <a:cubicBezTo>
                  <a:pt x="1353576" y="1308000"/>
                  <a:pt x="1324848" y="1279274"/>
                  <a:pt x="1324848" y="1243838"/>
                </a:cubicBezTo>
                <a:close/>
                <a:moveTo>
                  <a:pt x="1159201" y="1485970"/>
                </a:moveTo>
                <a:cubicBezTo>
                  <a:pt x="1159201" y="1454014"/>
                  <a:pt x="1185118" y="1428182"/>
                  <a:pt x="1216990" y="1428182"/>
                </a:cubicBezTo>
                <a:cubicBezTo>
                  <a:pt x="1248860" y="1428182"/>
                  <a:pt x="1274777" y="1454098"/>
                  <a:pt x="1274777" y="1485970"/>
                </a:cubicBezTo>
                <a:cubicBezTo>
                  <a:pt x="1274777" y="1517842"/>
                  <a:pt x="1248945" y="1543758"/>
                  <a:pt x="1216990" y="1543758"/>
                </a:cubicBezTo>
                <a:cubicBezTo>
                  <a:pt x="1185033" y="1543758"/>
                  <a:pt x="1159201" y="1517926"/>
                  <a:pt x="1159201" y="1485970"/>
                </a:cubicBezTo>
                <a:close/>
                <a:moveTo>
                  <a:pt x="1159201" y="1729810"/>
                </a:moveTo>
                <a:cubicBezTo>
                  <a:pt x="1159201" y="1697854"/>
                  <a:pt x="1185118" y="1672022"/>
                  <a:pt x="1216990" y="1672022"/>
                </a:cubicBezTo>
                <a:cubicBezTo>
                  <a:pt x="1248860" y="1672022"/>
                  <a:pt x="1274777" y="1697938"/>
                  <a:pt x="1274777" y="1729810"/>
                </a:cubicBezTo>
                <a:cubicBezTo>
                  <a:pt x="1274777" y="1761682"/>
                  <a:pt x="1248945" y="1787598"/>
                  <a:pt x="1216990" y="1787598"/>
                </a:cubicBezTo>
                <a:cubicBezTo>
                  <a:pt x="1185033" y="1787598"/>
                  <a:pt x="1159201" y="1761766"/>
                  <a:pt x="1159201" y="1729810"/>
                </a:cubicBezTo>
                <a:close/>
                <a:moveTo>
                  <a:pt x="1159201" y="1973650"/>
                </a:moveTo>
                <a:cubicBezTo>
                  <a:pt x="1159201" y="1941694"/>
                  <a:pt x="1185118" y="1915862"/>
                  <a:pt x="1216990" y="1915862"/>
                </a:cubicBezTo>
                <a:cubicBezTo>
                  <a:pt x="1248860" y="1915862"/>
                  <a:pt x="1274777" y="1941778"/>
                  <a:pt x="1274777" y="1973650"/>
                </a:cubicBezTo>
                <a:cubicBezTo>
                  <a:pt x="1274777" y="2005522"/>
                  <a:pt x="1248945" y="2031438"/>
                  <a:pt x="1216990" y="2031438"/>
                </a:cubicBezTo>
                <a:cubicBezTo>
                  <a:pt x="1185033" y="2031438"/>
                  <a:pt x="1159201" y="2005606"/>
                  <a:pt x="1159201" y="1973650"/>
                </a:cubicBezTo>
                <a:close/>
                <a:moveTo>
                  <a:pt x="1159201" y="2217490"/>
                </a:moveTo>
                <a:cubicBezTo>
                  <a:pt x="1159201" y="2185534"/>
                  <a:pt x="1185118" y="2159702"/>
                  <a:pt x="1216990" y="2159702"/>
                </a:cubicBezTo>
                <a:cubicBezTo>
                  <a:pt x="1248860" y="2159702"/>
                  <a:pt x="1274777" y="2185618"/>
                  <a:pt x="1274777" y="2217490"/>
                </a:cubicBezTo>
                <a:cubicBezTo>
                  <a:pt x="1274777" y="2249362"/>
                  <a:pt x="1248945" y="2275278"/>
                  <a:pt x="1216990" y="2275278"/>
                </a:cubicBezTo>
                <a:cubicBezTo>
                  <a:pt x="1185033" y="2275278"/>
                  <a:pt x="1159201" y="2249446"/>
                  <a:pt x="1159201" y="2217490"/>
                </a:cubicBezTo>
                <a:close/>
                <a:moveTo>
                  <a:pt x="1159201" y="2461330"/>
                </a:moveTo>
                <a:cubicBezTo>
                  <a:pt x="1159201" y="2429374"/>
                  <a:pt x="1185118" y="2403542"/>
                  <a:pt x="1216990" y="2403542"/>
                </a:cubicBezTo>
                <a:cubicBezTo>
                  <a:pt x="1248860" y="2403542"/>
                  <a:pt x="1274777" y="2429458"/>
                  <a:pt x="1274777" y="2461330"/>
                </a:cubicBezTo>
                <a:cubicBezTo>
                  <a:pt x="1274777" y="2493202"/>
                  <a:pt x="1248945" y="2519118"/>
                  <a:pt x="1216990" y="2519118"/>
                </a:cubicBezTo>
                <a:cubicBezTo>
                  <a:pt x="1185033" y="2519118"/>
                  <a:pt x="1159201" y="2493286"/>
                  <a:pt x="1159201" y="2461330"/>
                </a:cubicBezTo>
                <a:close/>
                <a:moveTo>
                  <a:pt x="1159201" y="2705170"/>
                </a:moveTo>
                <a:cubicBezTo>
                  <a:pt x="1159201" y="2673214"/>
                  <a:pt x="1185118" y="2647382"/>
                  <a:pt x="1216990" y="2647382"/>
                </a:cubicBezTo>
                <a:cubicBezTo>
                  <a:pt x="1248860" y="2647382"/>
                  <a:pt x="1274777" y="2673298"/>
                  <a:pt x="1274777" y="2705170"/>
                </a:cubicBezTo>
                <a:cubicBezTo>
                  <a:pt x="1274777" y="2737042"/>
                  <a:pt x="1248945" y="2762958"/>
                  <a:pt x="1216990" y="2762958"/>
                </a:cubicBezTo>
                <a:cubicBezTo>
                  <a:pt x="1185033" y="2762958"/>
                  <a:pt x="1159201" y="2737126"/>
                  <a:pt x="1159201" y="2705170"/>
                </a:cubicBezTo>
                <a:close/>
                <a:moveTo>
                  <a:pt x="1159201" y="2949010"/>
                </a:moveTo>
                <a:cubicBezTo>
                  <a:pt x="1159201" y="2917054"/>
                  <a:pt x="1185118" y="2891222"/>
                  <a:pt x="1216990" y="2891222"/>
                </a:cubicBezTo>
                <a:cubicBezTo>
                  <a:pt x="1248860" y="2891222"/>
                  <a:pt x="1274777" y="2917138"/>
                  <a:pt x="1274777" y="2949010"/>
                </a:cubicBezTo>
                <a:cubicBezTo>
                  <a:pt x="1274777" y="2980882"/>
                  <a:pt x="1248945" y="3006798"/>
                  <a:pt x="1216990" y="3006798"/>
                </a:cubicBezTo>
                <a:cubicBezTo>
                  <a:pt x="1185033" y="3006798"/>
                  <a:pt x="1159201" y="2980966"/>
                  <a:pt x="1159201" y="2949010"/>
                </a:cubicBezTo>
                <a:close/>
                <a:moveTo>
                  <a:pt x="1159201" y="3192850"/>
                </a:moveTo>
                <a:cubicBezTo>
                  <a:pt x="1159201" y="3160894"/>
                  <a:pt x="1185118" y="3135062"/>
                  <a:pt x="1216990" y="3135062"/>
                </a:cubicBezTo>
                <a:cubicBezTo>
                  <a:pt x="1248860" y="3135062"/>
                  <a:pt x="1274777" y="3160978"/>
                  <a:pt x="1274777" y="3192850"/>
                </a:cubicBezTo>
                <a:cubicBezTo>
                  <a:pt x="1274777" y="3224722"/>
                  <a:pt x="1248945" y="3250638"/>
                  <a:pt x="1216990" y="3250638"/>
                </a:cubicBezTo>
                <a:cubicBezTo>
                  <a:pt x="1185033" y="3250638"/>
                  <a:pt x="1159201" y="3224806"/>
                  <a:pt x="1159201" y="3192850"/>
                </a:cubicBezTo>
                <a:close/>
                <a:moveTo>
                  <a:pt x="1159201" y="3436690"/>
                </a:moveTo>
                <a:cubicBezTo>
                  <a:pt x="1159201" y="3404734"/>
                  <a:pt x="1185118" y="3378902"/>
                  <a:pt x="1216990" y="3378902"/>
                </a:cubicBezTo>
                <a:cubicBezTo>
                  <a:pt x="1248860" y="3378902"/>
                  <a:pt x="1274777" y="3404818"/>
                  <a:pt x="1274777" y="3436690"/>
                </a:cubicBezTo>
                <a:cubicBezTo>
                  <a:pt x="1274777" y="3468562"/>
                  <a:pt x="1248945" y="3494477"/>
                  <a:pt x="1216990" y="3494477"/>
                </a:cubicBezTo>
                <a:cubicBezTo>
                  <a:pt x="1185033" y="3494477"/>
                  <a:pt x="1159201" y="3468646"/>
                  <a:pt x="1159201" y="3436690"/>
                </a:cubicBezTo>
                <a:close/>
                <a:moveTo>
                  <a:pt x="1159201" y="3680529"/>
                </a:moveTo>
                <a:cubicBezTo>
                  <a:pt x="1159201" y="3648574"/>
                  <a:pt x="1185118" y="3622741"/>
                  <a:pt x="1216990" y="3622741"/>
                </a:cubicBezTo>
                <a:cubicBezTo>
                  <a:pt x="1248860" y="3622741"/>
                  <a:pt x="1274777" y="3648657"/>
                  <a:pt x="1274777" y="3680529"/>
                </a:cubicBezTo>
                <a:cubicBezTo>
                  <a:pt x="1274777" y="3712401"/>
                  <a:pt x="1248945" y="3738318"/>
                  <a:pt x="1216990" y="3738318"/>
                </a:cubicBezTo>
                <a:cubicBezTo>
                  <a:pt x="1185033" y="3738318"/>
                  <a:pt x="1159201" y="3712486"/>
                  <a:pt x="1159201" y="3680529"/>
                </a:cubicBezTo>
                <a:close/>
                <a:moveTo>
                  <a:pt x="1159201" y="3924370"/>
                </a:moveTo>
                <a:cubicBezTo>
                  <a:pt x="1159201" y="3892413"/>
                  <a:pt x="1185118" y="3866581"/>
                  <a:pt x="1216990" y="3866581"/>
                </a:cubicBezTo>
                <a:cubicBezTo>
                  <a:pt x="1248860" y="3866581"/>
                  <a:pt x="1274777" y="3892497"/>
                  <a:pt x="1274777" y="3924370"/>
                </a:cubicBezTo>
                <a:cubicBezTo>
                  <a:pt x="1274777" y="3956242"/>
                  <a:pt x="1248945" y="3982158"/>
                  <a:pt x="1216990" y="3982158"/>
                </a:cubicBezTo>
                <a:cubicBezTo>
                  <a:pt x="1185033" y="3982158"/>
                  <a:pt x="1159201" y="3956326"/>
                  <a:pt x="1159201" y="3924370"/>
                </a:cubicBezTo>
                <a:close/>
                <a:moveTo>
                  <a:pt x="1159201" y="4168210"/>
                </a:moveTo>
                <a:cubicBezTo>
                  <a:pt x="1159201" y="4136254"/>
                  <a:pt x="1185118" y="4110422"/>
                  <a:pt x="1216990" y="4110422"/>
                </a:cubicBezTo>
                <a:cubicBezTo>
                  <a:pt x="1248860" y="4110422"/>
                  <a:pt x="1274777" y="4136338"/>
                  <a:pt x="1274777" y="4168210"/>
                </a:cubicBezTo>
                <a:cubicBezTo>
                  <a:pt x="1274777" y="4200082"/>
                  <a:pt x="1248945" y="4225998"/>
                  <a:pt x="1216990" y="4225998"/>
                </a:cubicBezTo>
                <a:cubicBezTo>
                  <a:pt x="1185033" y="4225998"/>
                  <a:pt x="1159201" y="4200166"/>
                  <a:pt x="1159201" y="4168210"/>
                </a:cubicBezTo>
                <a:close/>
                <a:moveTo>
                  <a:pt x="1159201" y="4412049"/>
                </a:moveTo>
                <a:cubicBezTo>
                  <a:pt x="1159201" y="4380093"/>
                  <a:pt x="1185118" y="4354262"/>
                  <a:pt x="1216990" y="4354262"/>
                </a:cubicBezTo>
                <a:cubicBezTo>
                  <a:pt x="1248860" y="4354262"/>
                  <a:pt x="1274777" y="4380178"/>
                  <a:pt x="1274777" y="4412049"/>
                </a:cubicBezTo>
                <a:cubicBezTo>
                  <a:pt x="1274777" y="4443921"/>
                  <a:pt x="1248945" y="4469837"/>
                  <a:pt x="1216990" y="4469837"/>
                </a:cubicBezTo>
                <a:cubicBezTo>
                  <a:pt x="1185033" y="4469837"/>
                  <a:pt x="1159201" y="4444005"/>
                  <a:pt x="1159201" y="4412049"/>
                </a:cubicBezTo>
                <a:close/>
                <a:moveTo>
                  <a:pt x="1159201" y="64163"/>
                </a:moveTo>
                <a:cubicBezTo>
                  <a:pt x="1159201" y="32207"/>
                  <a:pt x="1185118" y="6375"/>
                  <a:pt x="1216990" y="6375"/>
                </a:cubicBezTo>
                <a:cubicBezTo>
                  <a:pt x="1248860" y="6375"/>
                  <a:pt x="1274777" y="32291"/>
                  <a:pt x="1274777" y="64163"/>
                </a:cubicBezTo>
                <a:cubicBezTo>
                  <a:pt x="1274777" y="96035"/>
                  <a:pt x="1248945" y="121951"/>
                  <a:pt x="1216990" y="121951"/>
                </a:cubicBezTo>
                <a:cubicBezTo>
                  <a:pt x="1185033" y="121951"/>
                  <a:pt x="1159201" y="96119"/>
                  <a:pt x="1159201" y="64163"/>
                </a:cubicBezTo>
                <a:close/>
                <a:moveTo>
                  <a:pt x="1159201" y="300098"/>
                </a:moveTo>
                <a:cubicBezTo>
                  <a:pt x="1159201" y="268142"/>
                  <a:pt x="1185118" y="242310"/>
                  <a:pt x="1216990" y="242310"/>
                </a:cubicBezTo>
                <a:cubicBezTo>
                  <a:pt x="1248860" y="242310"/>
                  <a:pt x="1274777" y="268226"/>
                  <a:pt x="1274777" y="300098"/>
                </a:cubicBezTo>
                <a:cubicBezTo>
                  <a:pt x="1274777" y="331970"/>
                  <a:pt x="1248945" y="357886"/>
                  <a:pt x="1216990" y="357886"/>
                </a:cubicBezTo>
                <a:cubicBezTo>
                  <a:pt x="1185033" y="357886"/>
                  <a:pt x="1159201" y="332054"/>
                  <a:pt x="1159201" y="300098"/>
                </a:cubicBezTo>
                <a:close/>
                <a:moveTo>
                  <a:pt x="1159201" y="536033"/>
                </a:moveTo>
                <a:cubicBezTo>
                  <a:pt x="1159201" y="504077"/>
                  <a:pt x="1185118" y="478245"/>
                  <a:pt x="1216990" y="478245"/>
                </a:cubicBezTo>
                <a:cubicBezTo>
                  <a:pt x="1248860" y="478245"/>
                  <a:pt x="1274777" y="504161"/>
                  <a:pt x="1274777" y="536033"/>
                </a:cubicBezTo>
                <a:cubicBezTo>
                  <a:pt x="1274777" y="567905"/>
                  <a:pt x="1248945" y="593821"/>
                  <a:pt x="1216990" y="593821"/>
                </a:cubicBezTo>
                <a:cubicBezTo>
                  <a:pt x="1185033" y="593821"/>
                  <a:pt x="1159201" y="567989"/>
                  <a:pt x="1159201" y="536033"/>
                </a:cubicBezTo>
                <a:close/>
                <a:moveTo>
                  <a:pt x="1159201" y="771968"/>
                </a:moveTo>
                <a:cubicBezTo>
                  <a:pt x="1159201" y="740012"/>
                  <a:pt x="1185118" y="714180"/>
                  <a:pt x="1216990" y="714180"/>
                </a:cubicBezTo>
                <a:cubicBezTo>
                  <a:pt x="1248860" y="714180"/>
                  <a:pt x="1274777" y="740096"/>
                  <a:pt x="1274777" y="771968"/>
                </a:cubicBezTo>
                <a:cubicBezTo>
                  <a:pt x="1274777" y="803840"/>
                  <a:pt x="1248945" y="829756"/>
                  <a:pt x="1216990" y="829756"/>
                </a:cubicBezTo>
                <a:cubicBezTo>
                  <a:pt x="1185033" y="829756"/>
                  <a:pt x="1159201" y="803924"/>
                  <a:pt x="1159201" y="771968"/>
                </a:cubicBezTo>
                <a:close/>
                <a:moveTo>
                  <a:pt x="1159201" y="1007903"/>
                </a:moveTo>
                <a:cubicBezTo>
                  <a:pt x="1159201" y="975947"/>
                  <a:pt x="1185118" y="950115"/>
                  <a:pt x="1216990" y="950115"/>
                </a:cubicBezTo>
                <a:cubicBezTo>
                  <a:pt x="1248860" y="950115"/>
                  <a:pt x="1274777" y="976031"/>
                  <a:pt x="1274777" y="1007903"/>
                </a:cubicBezTo>
                <a:cubicBezTo>
                  <a:pt x="1274777" y="1039775"/>
                  <a:pt x="1248945" y="1065691"/>
                  <a:pt x="1216990" y="1065691"/>
                </a:cubicBezTo>
                <a:cubicBezTo>
                  <a:pt x="1185033" y="1065691"/>
                  <a:pt x="1159201" y="1039859"/>
                  <a:pt x="1159201" y="1007903"/>
                </a:cubicBezTo>
                <a:close/>
                <a:moveTo>
                  <a:pt x="1159201" y="1243838"/>
                </a:moveTo>
                <a:cubicBezTo>
                  <a:pt x="1159201" y="1211882"/>
                  <a:pt x="1185118" y="1186050"/>
                  <a:pt x="1216990" y="1186050"/>
                </a:cubicBezTo>
                <a:cubicBezTo>
                  <a:pt x="1248860" y="1186050"/>
                  <a:pt x="1274777" y="1211966"/>
                  <a:pt x="1274777" y="1243838"/>
                </a:cubicBezTo>
                <a:cubicBezTo>
                  <a:pt x="1274777" y="1275710"/>
                  <a:pt x="1248945" y="1301626"/>
                  <a:pt x="1216990" y="1301626"/>
                </a:cubicBezTo>
                <a:cubicBezTo>
                  <a:pt x="1185033" y="1301626"/>
                  <a:pt x="1159201" y="1275794"/>
                  <a:pt x="1159201" y="1243838"/>
                </a:cubicBezTo>
                <a:close/>
                <a:moveTo>
                  <a:pt x="993429" y="1486082"/>
                </a:moveTo>
                <a:cubicBezTo>
                  <a:pt x="993405" y="1479403"/>
                  <a:pt x="994690" y="1472610"/>
                  <a:pt x="997431" y="1466061"/>
                </a:cubicBezTo>
                <a:cubicBezTo>
                  <a:pt x="1008397" y="1439870"/>
                  <a:pt x="1038520" y="1427527"/>
                  <a:pt x="1064712" y="1438493"/>
                </a:cubicBezTo>
                <a:cubicBezTo>
                  <a:pt x="1090903" y="1449459"/>
                  <a:pt x="1103245" y="1479582"/>
                  <a:pt x="1092279" y="1505774"/>
                </a:cubicBezTo>
                <a:cubicBezTo>
                  <a:pt x="1081313" y="1531966"/>
                  <a:pt x="1051190" y="1544308"/>
                  <a:pt x="1025000" y="1533342"/>
                </a:cubicBezTo>
                <a:cubicBezTo>
                  <a:pt x="1011904" y="1527859"/>
                  <a:pt x="1002270" y="1517587"/>
                  <a:pt x="997281" y="1505412"/>
                </a:cubicBezTo>
                <a:cubicBezTo>
                  <a:pt x="994787" y="1499324"/>
                  <a:pt x="993454" y="1492761"/>
                  <a:pt x="993429" y="1486082"/>
                </a:cubicBezTo>
                <a:close/>
                <a:moveTo>
                  <a:pt x="993429" y="1729922"/>
                </a:moveTo>
                <a:cubicBezTo>
                  <a:pt x="993405" y="1723243"/>
                  <a:pt x="994690" y="1716450"/>
                  <a:pt x="997431" y="1709901"/>
                </a:cubicBezTo>
                <a:cubicBezTo>
                  <a:pt x="1008397" y="1683710"/>
                  <a:pt x="1038520" y="1671367"/>
                  <a:pt x="1064712" y="1682333"/>
                </a:cubicBezTo>
                <a:cubicBezTo>
                  <a:pt x="1090903" y="1693299"/>
                  <a:pt x="1103245" y="1723422"/>
                  <a:pt x="1092279" y="1749614"/>
                </a:cubicBezTo>
                <a:cubicBezTo>
                  <a:pt x="1081313" y="1775806"/>
                  <a:pt x="1051190" y="1788148"/>
                  <a:pt x="1025000" y="1777182"/>
                </a:cubicBezTo>
                <a:cubicBezTo>
                  <a:pt x="1011904" y="1771699"/>
                  <a:pt x="1002270" y="1761427"/>
                  <a:pt x="997281" y="1749252"/>
                </a:cubicBezTo>
                <a:cubicBezTo>
                  <a:pt x="994787" y="1743164"/>
                  <a:pt x="993454" y="1736601"/>
                  <a:pt x="993429" y="1729922"/>
                </a:cubicBezTo>
                <a:close/>
                <a:moveTo>
                  <a:pt x="993429" y="1973762"/>
                </a:moveTo>
                <a:cubicBezTo>
                  <a:pt x="993405" y="1967083"/>
                  <a:pt x="994690" y="1960290"/>
                  <a:pt x="997431" y="1953741"/>
                </a:cubicBezTo>
                <a:cubicBezTo>
                  <a:pt x="1008397" y="1927550"/>
                  <a:pt x="1038520" y="1915207"/>
                  <a:pt x="1064712" y="1926173"/>
                </a:cubicBezTo>
                <a:cubicBezTo>
                  <a:pt x="1090903" y="1937139"/>
                  <a:pt x="1103245" y="1967262"/>
                  <a:pt x="1092279" y="1993454"/>
                </a:cubicBezTo>
                <a:cubicBezTo>
                  <a:pt x="1081313" y="2019646"/>
                  <a:pt x="1051190" y="2031988"/>
                  <a:pt x="1025000" y="2021022"/>
                </a:cubicBezTo>
                <a:cubicBezTo>
                  <a:pt x="1011904" y="2015539"/>
                  <a:pt x="1002270" y="2005267"/>
                  <a:pt x="997281" y="1993092"/>
                </a:cubicBezTo>
                <a:cubicBezTo>
                  <a:pt x="994787" y="1987004"/>
                  <a:pt x="993454" y="1980441"/>
                  <a:pt x="993429" y="1973762"/>
                </a:cubicBezTo>
                <a:close/>
                <a:moveTo>
                  <a:pt x="993429" y="2217602"/>
                </a:moveTo>
                <a:cubicBezTo>
                  <a:pt x="993405" y="2210923"/>
                  <a:pt x="994690" y="2204130"/>
                  <a:pt x="997431" y="2197581"/>
                </a:cubicBezTo>
                <a:cubicBezTo>
                  <a:pt x="1008397" y="2171390"/>
                  <a:pt x="1038520" y="2159047"/>
                  <a:pt x="1064712" y="2170013"/>
                </a:cubicBezTo>
                <a:cubicBezTo>
                  <a:pt x="1090903" y="2180979"/>
                  <a:pt x="1103245" y="2211102"/>
                  <a:pt x="1092279" y="2237294"/>
                </a:cubicBezTo>
                <a:cubicBezTo>
                  <a:pt x="1081313" y="2263486"/>
                  <a:pt x="1051190" y="2275828"/>
                  <a:pt x="1025000" y="2264862"/>
                </a:cubicBezTo>
                <a:cubicBezTo>
                  <a:pt x="1011904" y="2259379"/>
                  <a:pt x="1002270" y="2249107"/>
                  <a:pt x="997281" y="2236932"/>
                </a:cubicBezTo>
                <a:cubicBezTo>
                  <a:pt x="994787" y="2230844"/>
                  <a:pt x="993454" y="2224281"/>
                  <a:pt x="993429" y="2217602"/>
                </a:cubicBezTo>
                <a:close/>
                <a:moveTo>
                  <a:pt x="993429" y="2461442"/>
                </a:moveTo>
                <a:cubicBezTo>
                  <a:pt x="993405" y="2454763"/>
                  <a:pt x="994690" y="2447970"/>
                  <a:pt x="997431" y="2441421"/>
                </a:cubicBezTo>
                <a:cubicBezTo>
                  <a:pt x="1008397" y="2415230"/>
                  <a:pt x="1038520" y="2402887"/>
                  <a:pt x="1064712" y="2413853"/>
                </a:cubicBezTo>
                <a:cubicBezTo>
                  <a:pt x="1090903" y="2424819"/>
                  <a:pt x="1103245" y="2454942"/>
                  <a:pt x="1092279" y="2481134"/>
                </a:cubicBezTo>
                <a:cubicBezTo>
                  <a:pt x="1081313" y="2507326"/>
                  <a:pt x="1051190" y="2519668"/>
                  <a:pt x="1025000" y="2508702"/>
                </a:cubicBezTo>
                <a:cubicBezTo>
                  <a:pt x="1011904" y="2503219"/>
                  <a:pt x="1002270" y="2492947"/>
                  <a:pt x="997281" y="2480772"/>
                </a:cubicBezTo>
                <a:cubicBezTo>
                  <a:pt x="994787" y="2474684"/>
                  <a:pt x="993454" y="2468121"/>
                  <a:pt x="993429" y="2461442"/>
                </a:cubicBezTo>
                <a:close/>
                <a:moveTo>
                  <a:pt x="993429" y="2705282"/>
                </a:moveTo>
                <a:cubicBezTo>
                  <a:pt x="993405" y="2698603"/>
                  <a:pt x="994690" y="2691810"/>
                  <a:pt x="997431" y="2685261"/>
                </a:cubicBezTo>
                <a:cubicBezTo>
                  <a:pt x="1008397" y="2659070"/>
                  <a:pt x="1038520" y="2646727"/>
                  <a:pt x="1064712" y="2657693"/>
                </a:cubicBezTo>
                <a:cubicBezTo>
                  <a:pt x="1090903" y="2668659"/>
                  <a:pt x="1103245" y="2698782"/>
                  <a:pt x="1092279" y="2724974"/>
                </a:cubicBezTo>
                <a:cubicBezTo>
                  <a:pt x="1081313" y="2751166"/>
                  <a:pt x="1051190" y="2763508"/>
                  <a:pt x="1025000" y="2752542"/>
                </a:cubicBezTo>
                <a:cubicBezTo>
                  <a:pt x="1011904" y="2747059"/>
                  <a:pt x="1002270" y="2736787"/>
                  <a:pt x="997281" y="2724612"/>
                </a:cubicBezTo>
                <a:cubicBezTo>
                  <a:pt x="994787" y="2718524"/>
                  <a:pt x="993454" y="2711961"/>
                  <a:pt x="993429" y="2705282"/>
                </a:cubicBezTo>
                <a:close/>
                <a:moveTo>
                  <a:pt x="993429" y="2949122"/>
                </a:moveTo>
                <a:cubicBezTo>
                  <a:pt x="993405" y="2942443"/>
                  <a:pt x="994690" y="2935650"/>
                  <a:pt x="997431" y="2929101"/>
                </a:cubicBezTo>
                <a:cubicBezTo>
                  <a:pt x="1008397" y="2902910"/>
                  <a:pt x="1038520" y="2890567"/>
                  <a:pt x="1064712" y="2901533"/>
                </a:cubicBezTo>
                <a:cubicBezTo>
                  <a:pt x="1090903" y="2912498"/>
                  <a:pt x="1103245" y="2942622"/>
                  <a:pt x="1092279" y="2968814"/>
                </a:cubicBezTo>
                <a:cubicBezTo>
                  <a:pt x="1081313" y="2995006"/>
                  <a:pt x="1051190" y="3007348"/>
                  <a:pt x="1025000" y="2996382"/>
                </a:cubicBezTo>
                <a:cubicBezTo>
                  <a:pt x="1011904" y="2990899"/>
                  <a:pt x="1002270" y="2980627"/>
                  <a:pt x="997281" y="2968452"/>
                </a:cubicBezTo>
                <a:cubicBezTo>
                  <a:pt x="994787" y="2962364"/>
                  <a:pt x="993454" y="2955800"/>
                  <a:pt x="993429" y="2949122"/>
                </a:cubicBezTo>
                <a:close/>
                <a:moveTo>
                  <a:pt x="993429" y="3192962"/>
                </a:moveTo>
                <a:cubicBezTo>
                  <a:pt x="993405" y="3186283"/>
                  <a:pt x="994690" y="3179489"/>
                  <a:pt x="997431" y="3172941"/>
                </a:cubicBezTo>
                <a:cubicBezTo>
                  <a:pt x="1008397" y="3146750"/>
                  <a:pt x="1038520" y="3134407"/>
                  <a:pt x="1064712" y="3145373"/>
                </a:cubicBezTo>
                <a:cubicBezTo>
                  <a:pt x="1090903" y="3156338"/>
                  <a:pt x="1103245" y="3186462"/>
                  <a:pt x="1092279" y="3212654"/>
                </a:cubicBezTo>
                <a:cubicBezTo>
                  <a:pt x="1081313" y="3238846"/>
                  <a:pt x="1051190" y="3251188"/>
                  <a:pt x="1025000" y="3240222"/>
                </a:cubicBezTo>
                <a:cubicBezTo>
                  <a:pt x="1011904" y="3234739"/>
                  <a:pt x="1002270" y="3224467"/>
                  <a:pt x="997281" y="3212292"/>
                </a:cubicBezTo>
                <a:cubicBezTo>
                  <a:pt x="994787" y="3206204"/>
                  <a:pt x="993454" y="3199640"/>
                  <a:pt x="993429" y="3192962"/>
                </a:cubicBezTo>
                <a:close/>
                <a:moveTo>
                  <a:pt x="993429" y="3436802"/>
                </a:moveTo>
                <a:cubicBezTo>
                  <a:pt x="993405" y="3430123"/>
                  <a:pt x="994690" y="3423328"/>
                  <a:pt x="997431" y="3416781"/>
                </a:cubicBezTo>
                <a:cubicBezTo>
                  <a:pt x="1008397" y="3390590"/>
                  <a:pt x="1038520" y="3378247"/>
                  <a:pt x="1064712" y="3389213"/>
                </a:cubicBezTo>
                <a:cubicBezTo>
                  <a:pt x="1090903" y="3400179"/>
                  <a:pt x="1103245" y="3430302"/>
                  <a:pt x="1092279" y="3456494"/>
                </a:cubicBezTo>
                <a:cubicBezTo>
                  <a:pt x="1081313" y="3482686"/>
                  <a:pt x="1051190" y="3495028"/>
                  <a:pt x="1025000" y="3484062"/>
                </a:cubicBezTo>
                <a:cubicBezTo>
                  <a:pt x="1011904" y="3478579"/>
                  <a:pt x="1002270" y="3468307"/>
                  <a:pt x="997281" y="3456132"/>
                </a:cubicBezTo>
                <a:cubicBezTo>
                  <a:pt x="994787" y="3450044"/>
                  <a:pt x="993454" y="3443480"/>
                  <a:pt x="993429" y="3436802"/>
                </a:cubicBezTo>
                <a:close/>
                <a:moveTo>
                  <a:pt x="993429" y="3680641"/>
                </a:moveTo>
                <a:cubicBezTo>
                  <a:pt x="993405" y="3673963"/>
                  <a:pt x="994690" y="3667169"/>
                  <a:pt x="997431" y="3660621"/>
                </a:cubicBezTo>
                <a:cubicBezTo>
                  <a:pt x="1008397" y="3634430"/>
                  <a:pt x="1038520" y="3622087"/>
                  <a:pt x="1064712" y="3633053"/>
                </a:cubicBezTo>
                <a:cubicBezTo>
                  <a:pt x="1090903" y="3644019"/>
                  <a:pt x="1103245" y="3674142"/>
                  <a:pt x="1092279" y="3700334"/>
                </a:cubicBezTo>
                <a:cubicBezTo>
                  <a:pt x="1081313" y="3726526"/>
                  <a:pt x="1051190" y="3738868"/>
                  <a:pt x="1025000" y="3727902"/>
                </a:cubicBezTo>
                <a:cubicBezTo>
                  <a:pt x="1011904" y="3722419"/>
                  <a:pt x="1002270" y="3712147"/>
                  <a:pt x="997281" y="3699972"/>
                </a:cubicBezTo>
                <a:cubicBezTo>
                  <a:pt x="994787" y="3693884"/>
                  <a:pt x="993454" y="3687320"/>
                  <a:pt x="993429" y="3680641"/>
                </a:cubicBezTo>
                <a:close/>
                <a:moveTo>
                  <a:pt x="993429" y="3924481"/>
                </a:moveTo>
                <a:cubicBezTo>
                  <a:pt x="993405" y="3917803"/>
                  <a:pt x="994690" y="3911009"/>
                  <a:pt x="997431" y="3904461"/>
                </a:cubicBezTo>
                <a:cubicBezTo>
                  <a:pt x="1008397" y="3878270"/>
                  <a:pt x="1038520" y="3865927"/>
                  <a:pt x="1064712" y="3876893"/>
                </a:cubicBezTo>
                <a:cubicBezTo>
                  <a:pt x="1090903" y="3887859"/>
                  <a:pt x="1103245" y="3917982"/>
                  <a:pt x="1092279" y="3944174"/>
                </a:cubicBezTo>
                <a:cubicBezTo>
                  <a:pt x="1081313" y="3970366"/>
                  <a:pt x="1051190" y="3982707"/>
                  <a:pt x="1025000" y="3971741"/>
                </a:cubicBezTo>
                <a:cubicBezTo>
                  <a:pt x="1011904" y="3966259"/>
                  <a:pt x="1002270" y="3955987"/>
                  <a:pt x="997281" y="3943812"/>
                </a:cubicBezTo>
                <a:cubicBezTo>
                  <a:pt x="994787" y="3937723"/>
                  <a:pt x="993454" y="3931160"/>
                  <a:pt x="993429" y="3924481"/>
                </a:cubicBezTo>
                <a:close/>
                <a:moveTo>
                  <a:pt x="993429" y="4168321"/>
                </a:moveTo>
                <a:cubicBezTo>
                  <a:pt x="993405" y="4161643"/>
                  <a:pt x="994690" y="4154849"/>
                  <a:pt x="997431" y="4148301"/>
                </a:cubicBezTo>
                <a:cubicBezTo>
                  <a:pt x="1008397" y="4122110"/>
                  <a:pt x="1038520" y="4109767"/>
                  <a:pt x="1064712" y="4120733"/>
                </a:cubicBezTo>
                <a:cubicBezTo>
                  <a:pt x="1090903" y="4131699"/>
                  <a:pt x="1103245" y="4161822"/>
                  <a:pt x="1092279" y="4188014"/>
                </a:cubicBezTo>
                <a:cubicBezTo>
                  <a:pt x="1081313" y="4214206"/>
                  <a:pt x="1051190" y="4226548"/>
                  <a:pt x="1025000" y="4215582"/>
                </a:cubicBezTo>
                <a:cubicBezTo>
                  <a:pt x="1011904" y="4210099"/>
                  <a:pt x="1002270" y="4199827"/>
                  <a:pt x="997281" y="4187652"/>
                </a:cubicBezTo>
                <a:cubicBezTo>
                  <a:pt x="994787" y="4181564"/>
                  <a:pt x="993454" y="4175000"/>
                  <a:pt x="993429" y="4168321"/>
                </a:cubicBezTo>
                <a:close/>
                <a:moveTo>
                  <a:pt x="993429" y="4412161"/>
                </a:moveTo>
                <a:cubicBezTo>
                  <a:pt x="993405" y="4405483"/>
                  <a:pt x="994690" y="4398689"/>
                  <a:pt x="997431" y="4392140"/>
                </a:cubicBezTo>
                <a:cubicBezTo>
                  <a:pt x="1008397" y="4365949"/>
                  <a:pt x="1038520" y="4353607"/>
                  <a:pt x="1064712" y="4364573"/>
                </a:cubicBezTo>
                <a:cubicBezTo>
                  <a:pt x="1090903" y="4375539"/>
                  <a:pt x="1103245" y="4405661"/>
                  <a:pt x="1092279" y="4431853"/>
                </a:cubicBezTo>
                <a:cubicBezTo>
                  <a:pt x="1081313" y="4458045"/>
                  <a:pt x="1051190" y="4470387"/>
                  <a:pt x="1025000" y="4459421"/>
                </a:cubicBezTo>
                <a:cubicBezTo>
                  <a:pt x="1011904" y="4453939"/>
                  <a:pt x="1002270" y="4443666"/>
                  <a:pt x="997281" y="4431492"/>
                </a:cubicBezTo>
                <a:cubicBezTo>
                  <a:pt x="994787" y="4425403"/>
                  <a:pt x="993454" y="4418840"/>
                  <a:pt x="993429" y="4412161"/>
                </a:cubicBezTo>
                <a:close/>
                <a:moveTo>
                  <a:pt x="993429" y="64275"/>
                </a:moveTo>
                <a:cubicBezTo>
                  <a:pt x="993404" y="57597"/>
                  <a:pt x="994689" y="50803"/>
                  <a:pt x="997431" y="44254"/>
                </a:cubicBezTo>
                <a:cubicBezTo>
                  <a:pt x="1008397" y="18063"/>
                  <a:pt x="1038520" y="5720"/>
                  <a:pt x="1064712" y="16686"/>
                </a:cubicBezTo>
                <a:cubicBezTo>
                  <a:pt x="1090903" y="27652"/>
                  <a:pt x="1103245" y="57775"/>
                  <a:pt x="1092279" y="83967"/>
                </a:cubicBezTo>
                <a:cubicBezTo>
                  <a:pt x="1081313" y="110159"/>
                  <a:pt x="1051190" y="122501"/>
                  <a:pt x="1025000" y="111535"/>
                </a:cubicBezTo>
                <a:cubicBezTo>
                  <a:pt x="1011904" y="106052"/>
                  <a:pt x="1002270" y="95780"/>
                  <a:pt x="997281" y="83605"/>
                </a:cubicBezTo>
                <a:cubicBezTo>
                  <a:pt x="994786" y="77517"/>
                  <a:pt x="993453" y="70954"/>
                  <a:pt x="993429" y="64275"/>
                </a:cubicBezTo>
                <a:close/>
                <a:moveTo>
                  <a:pt x="993429" y="300210"/>
                </a:moveTo>
                <a:cubicBezTo>
                  <a:pt x="993404" y="293532"/>
                  <a:pt x="994689" y="286738"/>
                  <a:pt x="997431" y="280189"/>
                </a:cubicBezTo>
                <a:cubicBezTo>
                  <a:pt x="1008397" y="253998"/>
                  <a:pt x="1038520" y="241655"/>
                  <a:pt x="1064712" y="252621"/>
                </a:cubicBezTo>
                <a:cubicBezTo>
                  <a:pt x="1090903" y="263587"/>
                  <a:pt x="1103245" y="293710"/>
                  <a:pt x="1092279" y="319902"/>
                </a:cubicBezTo>
                <a:cubicBezTo>
                  <a:pt x="1081313" y="346094"/>
                  <a:pt x="1051190" y="358436"/>
                  <a:pt x="1025000" y="347470"/>
                </a:cubicBezTo>
                <a:cubicBezTo>
                  <a:pt x="1011904" y="341987"/>
                  <a:pt x="1002270" y="331715"/>
                  <a:pt x="997281" y="319540"/>
                </a:cubicBezTo>
                <a:cubicBezTo>
                  <a:pt x="994786" y="313452"/>
                  <a:pt x="993453" y="306889"/>
                  <a:pt x="993429" y="300210"/>
                </a:cubicBezTo>
                <a:close/>
                <a:moveTo>
                  <a:pt x="993429" y="536145"/>
                </a:moveTo>
                <a:cubicBezTo>
                  <a:pt x="993404" y="529467"/>
                  <a:pt x="994689" y="522673"/>
                  <a:pt x="997431" y="516124"/>
                </a:cubicBezTo>
                <a:cubicBezTo>
                  <a:pt x="1008397" y="489933"/>
                  <a:pt x="1038520" y="477590"/>
                  <a:pt x="1064712" y="488556"/>
                </a:cubicBezTo>
                <a:cubicBezTo>
                  <a:pt x="1090903" y="499522"/>
                  <a:pt x="1103245" y="529645"/>
                  <a:pt x="1092279" y="555837"/>
                </a:cubicBezTo>
                <a:cubicBezTo>
                  <a:pt x="1081313" y="582029"/>
                  <a:pt x="1051190" y="594371"/>
                  <a:pt x="1025000" y="583405"/>
                </a:cubicBezTo>
                <a:cubicBezTo>
                  <a:pt x="1011904" y="577922"/>
                  <a:pt x="1002270" y="567650"/>
                  <a:pt x="997281" y="555475"/>
                </a:cubicBezTo>
                <a:cubicBezTo>
                  <a:pt x="994786" y="549387"/>
                  <a:pt x="993453" y="542824"/>
                  <a:pt x="993429" y="536145"/>
                </a:cubicBezTo>
                <a:close/>
                <a:moveTo>
                  <a:pt x="993429" y="772080"/>
                </a:moveTo>
                <a:cubicBezTo>
                  <a:pt x="993404" y="765402"/>
                  <a:pt x="994689" y="758608"/>
                  <a:pt x="997431" y="752059"/>
                </a:cubicBezTo>
                <a:cubicBezTo>
                  <a:pt x="1008397" y="725868"/>
                  <a:pt x="1038520" y="713525"/>
                  <a:pt x="1064712" y="724491"/>
                </a:cubicBezTo>
                <a:cubicBezTo>
                  <a:pt x="1090903" y="735457"/>
                  <a:pt x="1103245" y="765580"/>
                  <a:pt x="1092279" y="791772"/>
                </a:cubicBezTo>
                <a:cubicBezTo>
                  <a:pt x="1081313" y="817964"/>
                  <a:pt x="1051190" y="830306"/>
                  <a:pt x="1025000" y="819340"/>
                </a:cubicBezTo>
                <a:cubicBezTo>
                  <a:pt x="1011904" y="813857"/>
                  <a:pt x="1002270" y="803585"/>
                  <a:pt x="997281" y="791410"/>
                </a:cubicBezTo>
                <a:cubicBezTo>
                  <a:pt x="994786" y="785322"/>
                  <a:pt x="993453" y="778759"/>
                  <a:pt x="993429" y="772080"/>
                </a:cubicBezTo>
                <a:close/>
                <a:moveTo>
                  <a:pt x="993429" y="1008015"/>
                </a:moveTo>
                <a:cubicBezTo>
                  <a:pt x="993404" y="1001337"/>
                  <a:pt x="994689" y="994543"/>
                  <a:pt x="997431" y="987994"/>
                </a:cubicBezTo>
                <a:cubicBezTo>
                  <a:pt x="1008397" y="961803"/>
                  <a:pt x="1038520" y="949460"/>
                  <a:pt x="1064712" y="960426"/>
                </a:cubicBezTo>
                <a:cubicBezTo>
                  <a:pt x="1090903" y="971392"/>
                  <a:pt x="1103245" y="1001515"/>
                  <a:pt x="1092279" y="1027707"/>
                </a:cubicBezTo>
                <a:cubicBezTo>
                  <a:pt x="1081313" y="1053899"/>
                  <a:pt x="1051190" y="1066241"/>
                  <a:pt x="1025000" y="1055275"/>
                </a:cubicBezTo>
                <a:cubicBezTo>
                  <a:pt x="1011904" y="1049792"/>
                  <a:pt x="1002270" y="1039520"/>
                  <a:pt x="997281" y="1027345"/>
                </a:cubicBezTo>
                <a:cubicBezTo>
                  <a:pt x="994786" y="1021257"/>
                  <a:pt x="993453" y="1014694"/>
                  <a:pt x="993429" y="1008015"/>
                </a:cubicBezTo>
                <a:close/>
                <a:moveTo>
                  <a:pt x="993429" y="1243950"/>
                </a:moveTo>
                <a:cubicBezTo>
                  <a:pt x="993404" y="1237272"/>
                  <a:pt x="994689" y="1230478"/>
                  <a:pt x="997431" y="1223929"/>
                </a:cubicBezTo>
                <a:cubicBezTo>
                  <a:pt x="1008397" y="1197738"/>
                  <a:pt x="1038520" y="1185395"/>
                  <a:pt x="1064712" y="1196361"/>
                </a:cubicBezTo>
                <a:cubicBezTo>
                  <a:pt x="1090903" y="1207327"/>
                  <a:pt x="1103245" y="1237450"/>
                  <a:pt x="1092279" y="1263642"/>
                </a:cubicBezTo>
                <a:cubicBezTo>
                  <a:pt x="1081313" y="1289834"/>
                  <a:pt x="1051190" y="1302176"/>
                  <a:pt x="1025000" y="1291210"/>
                </a:cubicBezTo>
                <a:cubicBezTo>
                  <a:pt x="1011904" y="1285727"/>
                  <a:pt x="1002270" y="1275455"/>
                  <a:pt x="997281" y="1263280"/>
                </a:cubicBezTo>
                <a:cubicBezTo>
                  <a:pt x="994786" y="1257192"/>
                  <a:pt x="993453" y="1250629"/>
                  <a:pt x="993429" y="1243950"/>
                </a:cubicBezTo>
                <a:close/>
                <a:moveTo>
                  <a:pt x="828073" y="1485969"/>
                </a:moveTo>
                <a:cubicBezTo>
                  <a:pt x="828073" y="1461141"/>
                  <a:pt x="848200" y="1441014"/>
                  <a:pt x="873029" y="1441014"/>
                </a:cubicBezTo>
                <a:cubicBezTo>
                  <a:pt x="897858" y="1441014"/>
                  <a:pt x="917984" y="1461141"/>
                  <a:pt x="917984" y="1485969"/>
                </a:cubicBezTo>
                <a:cubicBezTo>
                  <a:pt x="917984" y="1510798"/>
                  <a:pt x="897857" y="1530925"/>
                  <a:pt x="873029" y="1530925"/>
                </a:cubicBezTo>
                <a:cubicBezTo>
                  <a:pt x="848200" y="1530925"/>
                  <a:pt x="828073" y="1510798"/>
                  <a:pt x="828073" y="1485969"/>
                </a:cubicBezTo>
                <a:close/>
                <a:moveTo>
                  <a:pt x="828073" y="1729809"/>
                </a:moveTo>
                <a:cubicBezTo>
                  <a:pt x="828073" y="1704981"/>
                  <a:pt x="848200" y="1684854"/>
                  <a:pt x="873029" y="1684854"/>
                </a:cubicBezTo>
                <a:cubicBezTo>
                  <a:pt x="897858" y="1684854"/>
                  <a:pt x="917984" y="1704981"/>
                  <a:pt x="917984" y="1729809"/>
                </a:cubicBezTo>
                <a:cubicBezTo>
                  <a:pt x="917984" y="1754638"/>
                  <a:pt x="897857" y="1774765"/>
                  <a:pt x="873029" y="1774765"/>
                </a:cubicBezTo>
                <a:cubicBezTo>
                  <a:pt x="848200" y="1774765"/>
                  <a:pt x="828073" y="1754638"/>
                  <a:pt x="828073" y="1729809"/>
                </a:cubicBezTo>
                <a:close/>
                <a:moveTo>
                  <a:pt x="828073" y="1973649"/>
                </a:moveTo>
                <a:cubicBezTo>
                  <a:pt x="828073" y="1948821"/>
                  <a:pt x="848200" y="1928694"/>
                  <a:pt x="873029" y="1928694"/>
                </a:cubicBezTo>
                <a:cubicBezTo>
                  <a:pt x="897858" y="1928694"/>
                  <a:pt x="917984" y="1948821"/>
                  <a:pt x="917984" y="1973649"/>
                </a:cubicBezTo>
                <a:cubicBezTo>
                  <a:pt x="917984" y="1998478"/>
                  <a:pt x="897857" y="2018605"/>
                  <a:pt x="873029" y="2018605"/>
                </a:cubicBezTo>
                <a:cubicBezTo>
                  <a:pt x="848200" y="2018605"/>
                  <a:pt x="828073" y="1998478"/>
                  <a:pt x="828073" y="1973649"/>
                </a:cubicBezTo>
                <a:close/>
                <a:moveTo>
                  <a:pt x="828073" y="2217489"/>
                </a:moveTo>
                <a:cubicBezTo>
                  <a:pt x="828073" y="2192661"/>
                  <a:pt x="848200" y="2172534"/>
                  <a:pt x="873029" y="2172534"/>
                </a:cubicBezTo>
                <a:cubicBezTo>
                  <a:pt x="897858" y="2172534"/>
                  <a:pt x="917984" y="2192661"/>
                  <a:pt x="917984" y="2217489"/>
                </a:cubicBezTo>
                <a:cubicBezTo>
                  <a:pt x="917984" y="2242318"/>
                  <a:pt x="897857" y="2262445"/>
                  <a:pt x="873029" y="2262445"/>
                </a:cubicBezTo>
                <a:cubicBezTo>
                  <a:pt x="848200" y="2262445"/>
                  <a:pt x="828073" y="2242318"/>
                  <a:pt x="828073" y="2217489"/>
                </a:cubicBezTo>
                <a:close/>
                <a:moveTo>
                  <a:pt x="828073" y="2461329"/>
                </a:moveTo>
                <a:cubicBezTo>
                  <a:pt x="828073" y="2436501"/>
                  <a:pt x="848200" y="2416374"/>
                  <a:pt x="873029" y="2416374"/>
                </a:cubicBezTo>
                <a:cubicBezTo>
                  <a:pt x="897858" y="2416374"/>
                  <a:pt x="917984" y="2436501"/>
                  <a:pt x="917984" y="2461329"/>
                </a:cubicBezTo>
                <a:cubicBezTo>
                  <a:pt x="917984" y="2486158"/>
                  <a:pt x="897857" y="2506285"/>
                  <a:pt x="873029" y="2506285"/>
                </a:cubicBezTo>
                <a:cubicBezTo>
                  <a:pt x="848200" y="2506285"/>
                  <a:pt x="828073" y="2486158"/>
                  <a:pt x="828073" y="2461329"/>
                </a:cubicBezTo>
                <a:close/>
                <a:moveTo>
                  <a:pt x="828073" y="2705169"/>
                </a:moveTo>
                <a:cubicBezTo>
                  <a:pt x="828073" y="2680341"/>
                  <a:pt x="848200" y="2660214"/>
                  <a:pt x="873029" y="2660214"/>
                </a:cubicBezTo>
                <a:cubicBezTo>
                  <a:pt x="897858" y="2660214"/>
                  <a:pt x="917984" y="2680341"/>
                  <a:pt x="917984" y="2705169"/>
                </a:cubicBezTo>
                <a:cubicBezTo>
                  <a:pt x="917984" y="2729998"/>
                  <a:pt x="897857" y="2750125"/>
                  <a:pt x="873029" y="2750125"/>
                </a:cubicBezTo>
                <a:cubicBezTo>
                  <a:pt x="848200" y="2750125"/>
                  <a:pt x="828073" y="2729998"/>
                  <a:pt x="828073" y="2705169"/>
                </a:cubicBezTo>
                <a:close/>
                <a:moveTo>
                  <a:pt x="828073" y="2949009"/>
                </a:moveTo>
                <a:cubicBezTo>
                  <a:pt x="828073" y="2924181"/>
                  <a:pt x="848200" y="2904054"/>
                  <a:pt x="873029" y="2904054"/>
                </a:cubicBezTo>
                <a:cubicBezTo>
                  <a:pt x="897858" y="2904054"/>
                  <a:pt x="917984" y="2924181"/>
                  <a:pt x="917984" y="2949009"/>
                </a:cubicBezTo>
                <a:cubicBezTo>
                  <a:pt x="917984" y="2973838"/>
                  <a:pt x="897857" y="2993965"/>
                  <a:pt x="873029" y="2993965"/>
                </a:cubicBezTo>
                <a:cubicBezTo>
                  <a:pt x="848200" y="2993965"/>
                  <a:pt x="828073" y="2973838"/>
                  <a:pt x="828073" y="2949009"/>
                </a:cubicBezTo>
                <a:close/>
                <a:moveTo>
                  <a:pt x="828073" y="3192849"/>
                </a:moveTo>
                <a:cubicBezTo>
                  <a:pt x="828073" y="3168021"/>
                  <a:pt x="848200" y="3147894"/>
                  <a:pt x="873029" y="3147894"/>
                </a:cubicBezTo>
                <a:cubicBezTo>
                  <a:pt x="897858" y="3147894"/>
                  <a:pt x="917984" y="3168021"/>
                  <a:pt x="917984" y="3192849"/>
                </a:cubicBezTo>
                <a:cubicBezTo>
                  <a:pt x="917984" y="3217678"/>
                  <a:pt x="897857" y="3237805"/>
                  <a:pt x="873029" y="3237805"/>
                </a:cubicBezTo>
                <a:cubicBezTo>
                  <a:pt x="848200" y="3237805"/>
                  <a:pt x="828073" y="3217678"/>
                  <a:pt x="828073" y="3192849"/>
                </a:cubicBezTo>
                <a:close/>
                <a:moveTo>
                  <a:pt x="828073" y="3436689"/>
                </a:moveTo>
                <a:cubicBezTo>
                  <a:pt x="828073" y="3411861"/>
                  <a:pt x="848200" y="3391734"/>
                  <a:pt x="873029" y="3391734"/>
                </a:cubicBezTo>
                <a:cubicBezTo>
                  <a:pt x="897858" y="3391734"/>
                  <a:pt x="917984" y="3411861"/>
                  <a:pt x="917984" y="3436689"/>
                </a:cubicBezTo>
                <a:cubicBezTo>
                  <a:pt x="917984" y="3461518"/>
                  <a:pt x="897857" y="3481645"/>
                  <a:pt x="873029" y="3481645"/>
                </a:cubicBezTo>
                <a:cubicBezTo>
                  <a:pt x="848200" y="3481645"/>
                  <a:pt x="828073" y="3461518"/>
                  <a:pt x="828073" y="3436689"/>
                </a:cubicBezTo>
                <a:close/>
                <a:moveTo>
                  <a:pt x="828073" y="3680528"/>
                </a:moveTo>
                <a:cubicBezTo>
                  <a:pt x="828073" y="3655700"/>
                  <a:pt x="848200" y="3635574"/>
                  <a:pt x="873029" y="3635574"/>
                </a:cubicBezTo>
                <a:cubicBezTo>
                  <a:pt x="897858" y="3635574"/>
                  <a:pt x="917984" y="3655700"/>
                  <a:pt x="917984" y="3680528"/>
                </a:cubicBezTo>
                <a:cubicBezTo>
                  <a:pt x="917984" y="3705357"/>
                  <a:pt x="897857" y="3725485"/>
                  <a:pt x="873029" y="3725485"/>
                </a:cubicBezTo>
                <a:cubicBezTo>
                  <a:pt x="848200" y="3725485"/>
                  <a:pt x="828073" y="3705357"/>
                  <a:pt x="828073" y="3680528"/>
                </a:cubicBezTo>
                <a:close/>
                <a:moveTo>
                  <a:pt x="828073" y="3924369"/>
                </a:moveTo>
                <a:cubicBezTo>
                  <a:pt x="828073" y="3899541"/>
                  <a:pt x="848200" y="3879414"/>
                  <a:pt x="873029" y="3879414"/>
                </a:cubicBezTo>
                <a:cubicBezTo>
                  <a:pt x="897858" y="3879414"/>
                  <a:pt x="917984" y="3899541"/>
                  <a:pt x="917984" y="3924369"/>
                </a:cubicBezTo>
                <a:cubicBezTo>
                  <a:pt x="917984" y="3949198"/>
                  <a:pt x="897857" y="3969325"/>
                  <a:pt x="873029" y="3969325"/>
                </a:cubicBezTo>
                <a:cubicBezTo>
                  <a:pt x="848200" y="3969325"/>
                  <a:pt x="828073" y="3949198"/>
                  <a:pt x="828073" y="3924369"/>
                </a:cubicBezTo>
                <a:close/>
                <a:moveTo>
                  <a:pt x="828073" y="4168209"/>
                </a:moveTo>
                <a:cubicBezTo>
                  <a:pt x="828073" y="4143381"/>
                  <a:pt x="848200" y="4123254"/>
                  <a:pt x="873029" y="4123254"/>
                </a:cubicBezTo>
                <a:cubicBezTo>
                  <a:pt x="897858" y="4123254"/>
                  <a:pt x="917984" y="4143381"/>
                  <a:pt x="917984" y="4168209"/>
                </a:cubicBezTo>
                <a:cubicBezTo>
                  <a:pt x="917984" y="4193038"/>
                  <a:pt x="897857" y="4213165"/>
                  <a:pt x="873029" y="4213165"/>
                </a:cubicBezTo>
                <a:cubicBezTo>
                  <a:pt x="848200" y="4213165"/>
                  <a:pt x="828073" y="4193038"/>
                  <a:pt x="828073" y="4168209"/>
                </a:cubicBezTo>
                <a:close/>
                <a:moveTo>
                  <a:pt x="828073" y="4412048"/>
                </a:moveTo>
                <a:cubicBezTo>
                  <a:pt x="828073" y="4387221"/>
                  <a:pt x="848200" y="4367093"/>
                  <a:pt x="873029" y="4367093"/>
                </a:cubicBezTo>
                <a:cubicBezTo>
                  <a:pt x="897858" y="4367093"/>
                  <a:pt x="917984" y="4387221"/>
                  <a:pt x="917984" y="4412048"/>
                </a:cubicBezTo>
                <a:cubicBezTo>
                  <a:pt x="917984" y="4436877"/>
                  <a:pt x="897857" y="4457004"/>
                  <a:pt x="873029" y="4457004"/>
                </a:cubicBezTo>
                <a:cubicBezTo>
                  <a:pt x="848200" y="4457004"/>
                  <a:pt x="828073" y="4436877"/>
                  <a:pt x="828073" y="4412048"/>
                </a:cubicBezTo>
                <a:close/>
                <a:moveTo>
                  <a:pt x="828073" y="64162"/>
                </a:moveTo>
                <a:cubicBezTo>
                  <a:pt x="828073" y="39334"/>
                  <a:pt x="848200" y="19207"/>
                  <a:pt x="873029" y="19207"/>
                </a:cubicBezTo>
                <a:cubicBezTo>
                  <a:pt x="897858" y="19207"/>
                  <a:pt x="917984" y="39334"/>
                  <a:pt x="917984" y="64162"/>
                </a:cubicBezTo>
                <a:cubicBezTo>
                  <a:pt x="917984" y="88991"/>
                  <a:pt x="897857" y="109118"/>
                  <a:pt x="873029" y="109118"/>
                </a:cubicBezTo>
                <a:cubicBezTo>
                  <a:pt x="848200" y="109118"/>
                  <a:pt x="828073" y="88991"/>
                  <a:pt x="828073" y="64162"/>
                </a:cubicBezTo>
                <a:close/>
                <a:moveTo>
                  <a:pt x="828073" y="300097"/>
                </a:moveTo>
                <a:cubicBezTo>
                  <a:pt x="828073" y="275269"/>
                  <a:pt x="848200" y="255142"/>
                  <a:pt x="873029" y="255142"/>
                </a:cubicBezTo>
                <a:cubicBezTo>
                  <a:pt x="897858" y="255142"/>
                  <a:pt x="917984" y="275269"/>
                  <a:pt x="917984" y="300097"/>
                </a:cubicBezTo>
                <a:cubicBezTo>
                  <a:pt x="917984" y="324926"/>
                  <a:pt x="897857" y="345053"/>
                  <a:pt x="873029" y="345053"/>
                </a:cubicBezTo>
                <a:cubicBezTo>
                  <a:pt x="848200" y="345053"/>
                  <a:pt x="828073" y="324926"/>
                  <a:pt x="828073" y="300097"/>
                </a:cubicBezTo>
                <a:close/>
                <a:moveTo>
                  <a:pt x="828073" y="536032"/>
                </a:moveTo>
                <a:cubicBezTo>
                  <a:pt x="828073" y="511204"/>
                  <a:pt x="848200" y="491077"/>
                  <a:pt x="873029" y="491077"/>
                </a:cubicBezTo>
                <a:cubicBezTo>
                  <a:pt x="897858" y="491077"/>
                  <a:pt x="917984" y="511204"/>
                  <a:pt x="917984" y="536032"/>
                </a:cubicBezTo>
                <a:cubicBezTo>
                  <a:pt x="917984" y="560861"/>
                  <a:pt x="897857" y="580988"/>
                  <a:pt x="873029" y="580988"/>
                </a:cubicBezTo>
                <a:cubicBezTo>
                  <a:pt x="848200" y="580988"/>
                  <a:pt x="828073" y="560861"/>
                  <a:pt x="828073" y="536032"/>
                </a:cubicBezTo>
                <a:close/>
                <a:moveTo>
                  <a:pt x="828073" y="771967"/>
                </a:moveTo>
                <a:cubicBezTo>
                  <a:pt x="828073" y="747139"/>
                  <a:pt x="848200" y="727012"/>
                  <a:pt x="873029" y="727012"/>
                </a:cubicBezTo>
                <a:cubicBezTo>
                  <a:pt x="897858" y="727012"/>
                  <a:pt x="917984" y="747139"/>
                  <a:pt x="917984" y="771967"/>
                </a:cubicBezTo>
                <a:cubicBezTo>
                  <a:pt x="917984" y="796796"/>
                  <a:pt x="897857" y="816923"/>
                  <a:pt x="873029" y="816923"/>
                </a:cubicBezTo>
                <a:cubicBezTo>
                  <a:pt x="848200" y="816923"/>
                  <a:pt x="828073" y="796796"/>
                  <a:pt x="828073" y="771967"/>
                </a:cubicBezTo>
                <a:close/>
                <a:moveTo>
                  <a:pt x="828073" y="1007902"/>
                </a:moveTo>
                <a:cubicBezTo>
                  <a:pt x="828073" y="983074"/>
                  <a:pt x="848200" y="962947"/>
                  <a:pt x="873029" y="962947"/>
                </a:cubicBezTo>
                <a:cubicBezTo>
                  <a:pt x="897858" y="962947"/>
                  <a:pt x="917984" y="983074"/>
                  <a:pt x="917984" y="1007902"/>
                </a:cubicBezTo>
                <a:cubicBezTo>
                  <a:pt x="917984" y="1032731"/>
                  <a:pt x="897857" y="1052858"/>
                  <a:pt x="873029" y="1052858"/>
                </a:cubicBezTo>
                <a:cubicBezTo>
                  <a:pt x="848200" y="1052858"/>
                  <a:pt x="828073" y="1032731"/>
                  <a:pt x="828073" y="1007902"/>
                </a:cubicBezTo>
                <a:close/>
                <a:moveTo>
                  <a:pt x="828073" y="1243837"/>
                </a:moveTo>
                <a:cubicBezTo>
                  <a:pt x="828073" y="1219009"/>
                  <a:pt x="848200" y="1198882"/>
                  <a:pt x="873029" y="1198882"/>
                </a:cubicBezTo>
                <a:cubicBezTo>
                  <a:pt x="897858" y="1198882"/>
                  <a:pt x="917984" y="1219009"/>
                  <a:pt x="917984" y="1243837"/>
                </a:cubicBezTo>
                <a:cubicBezTo>
                  <a:pt x="917984" y="1268666"/>
                  <a:pt x="897857" y="1288793"/>
                  <a:pt x="873029" y="1288793"/>
                </a:cubicBezTo>
                <a:cubicBezTo>
                  <a:pt x="848200" y="1288793"/>
                  <a:pt x="828073" y="1268666"/>
                  <a:pt x="828073" y="1243837"/>
                </a:cubicBezTo>
                <a:close/>
                <a:moveTo>
                  <a:pt x="662425" y="1485969"/>
                </a:moveTo>
                <a:cubicBezTo>
                  <a:pt x="662425" y="1464665"/>
                  <a:pt x="679703" y="1447388"/>
                  <a:pt x="701006" y="1447388"/>
                </a:cubicBezTo>
                <a:cubicBezTo>
                  <a:pt x="722310" y="1447388"/>
                  <a:pt x="739588" y="1464665"/>
                  <a:pt x="739588" y="1485969"/>
                </a:cubicBezTo>
                <a:cubicBezTo>
                  <a:pt x="739588" y="1507274"/>
                  <a:pt x="722310" y="1524551"/>
                  <a:pt x="701006" y="1524551"/>
                </a:cubicBezTo>
                <a:cubicBezTo>
                  <a:pt x="679703" y="1524551"/>
                  <a:pt x="662425" y="1507274"/>
                  <a:pt x="662425" y="1485969"/>
                </a:cubicBezTo>
                <a:close/>
                <a:moveTo>
                  <a:pt x="662425" y="1729809"/>
                </a:moveTo>
                <a:cubicBezTo>
                  <a:pt x="662425" y="1708505"/>
                  <a:pt x="679703" y="1691228"/>
                  <a:pt x="701006" y="1691228"/>
                </a:cubicBezTo>
                <a:cubicBezTo>
                  <a:pt x="722310" y="1691228"/>
                  <a:pt x="739588" y="1708505"/>
                  <a:pt x="739588" y="1729809"/>
                </a:cubicBezTo>
                <a:cubicBezTo>
                  <a:pt x="739588" y="1751114"/>
                  <a:pt x="722310" y="1768391"/>
                  <a:pt x="701006" y="1768391"/>
                </a:cubicBezTo>
                <a:cubicBezTo>
                  <a:pt x="679703" y="1768391"/>
                  <a:pt x="662425" y="1751114"/>
                  <a:pt x="662425" y="1729809"/>
                </a:cubicBezTo>
                <a:close/>
                <a:moveTo>
                  <a:pt x="662425" y="1973649"/>
                </a:moveTo>
                <a:cubicBezTo>
                  <a:pt x="662425" y="1952345"/>
                  <a:pt x="679703" y="1935068"/>
                  <a:pt x="701006" y="1935068"/>
                </a:cubicBezTo>
                <a:cubicBezTo>
                  <a:pt x="722310" y="1935068"/>
                  <a:pt x="739588" y="1952345"/>
                  <a:pt x="739588" y="1973649"/>
                </a:cubicBezTo>
                <a:cubicBezTo>
                  <a:pt x="739588" y="1994954"/>
                  <a:pt x="722310" y="2012231"/>
                  <a:pt x="701006" y="2012231"/>
                </a:cubicBezTo>
                <a:cubicBezTo>
                  <a:pt x="679703" y="2012231"/>
                  <a:pt x="662425" y="1994954"/>
                  <a:pt x="662425" y="1973649"/>
                </a:cubicBezTo>
                <a:close/>
                <a:moveTo>
                  <a:pt x="662425" y="2217489"/>
                </a:moveTo>
                <a:cubicBezTo>
                  <a:pt x="662425" y="2196185"/>
                  <a:pt x="679703" y="2178908"/>
                  <a:pt x="701006" y="2178908"/>
                </a:cubicBezTo>
                <a:cubicBezTo>
                  <a:pt x="722310" y="2178908"/>
                  <a:pt x="739588" y="2196185"/>
                  <a:pt x="739588" y="2217489"/>
                </a:cubicBezTo>
                <a:cubicBezTo>
                  <a:pt x="739588" y="2238794"/>
                  <a:pt x="722310" y="2256071"/>
                  <a:pt x="701006" y="2256071"/>
                </a:cubicBezTo>
                <a:cubicBezTo>
                  <a:pt x="679703" y="2256071"/>
                  <a:pt x="662425" y="2238794"/>
                  <a:pt x="662425" y="2217489"/>
                </a:cubicBezTo>
                <a:close/>
                <a:moveTo>
                  <a:pt x="662425" y="2461329"/>
                </a:moveTo>
                <a:cubicBezTo>
                  <a:pt x="662425" y="2440025"/>
                  <a:pt x="679703" y="2422748"/>
                  <a:pt x="701006" y="2422748"/>
                </a:cubicBezTo>
                <a:cubicBezTo>
                  <a:pt x="722310" y="2422748"/>
                  <a:pt x="739588" y="2440025"/>
                  <a:pt x="739588" y="2461329"/>
                </a:cubicBezTo>
                <a:cubicBezTo>
                  <a:pt x="739588" y="2482634"/>
                  <a:pt x="722310" y="2499911"/>
                  <a:pt x="701006" y="2499911"/>
                </a:cubicBezTo>
                <a:cubicBezTo>
                  <a:pt x="679703" y="2499911"/>
                  <a:pt x="662425" y="2482634"/>
                  <a:pt x="662425" y="2461329"/>
                </a:cubicBezTo>
                <a:close/>
                <a:moveTo>
                  <a:pt x="662425" y="2705169"/>
                </a:moveTo>
                <a:cubicBezTo>
                  <a:pt x="662425" y="2683865"/>
                  <a:pt x="679703" y="2666588"/>
                  <a:pt x="701006" y="2666588"/>
                </a:cubicBezTo>
                <a:cubicBezTo>
                  <a:pt x="722310" y="2666588"/>
                  <a:pt x="739588" y="2683865"/>
                  <a:pt x="739588" y="2705169"/>
                </a:cubicBezTo>
                <a:cubicBezTo>
                  <a:pt x="739588" y="2726474"/>
                  <a:pt x="722310" y="2743751"/>
                  <a:pt x="701006" y="2743751"/>
                </a:cubicBezTo>
                <a:cubicBezTo>
                  <a:pt x="679703" y="2743751"/>
                  <a:pt x="662425" y="2726474"/>
                  <a:pt x="662425" y="2705169"/>
                </a:cubicBezTo>
                <a:close/>
                <a:moveTo>
                  <a:pt x="662425" y="2949009"/>
                </a:moveTo>
                <a:cubicBezTo>
                  <a:pt x="662425" y="2927705"/>
                  <a:pt x="679703" y="2910428"/>
                  <a:pt x="701006" y="2910428"/>
                </a:cubicBezTo>
                <a:cubicBezTo>
                  <a:pt x="722310" y="2910428"/>
                  <a:pt x="739588" y="2927705"/>
                  <a:pt x="739588" y="2949009"/>
                </a:cubicBezTo>
                <a:cubicBezTo>
                  <a:pt x="739588" y="2970314"/>
                  <a:pt x="722310" y="2987591"/>
                  <a:pt x="701006" y="2987591"/>
                </a:cubicBezTo>
                <a:cubicBezTo>
                  <a:pt x="679703" y="2987591"/>
                  <a:pt x="662425" y="2970314"/>
                  <a:pt x="662425" y="2949009"/>
                </a:cubicBezTo>
                <a:close/>
                <a:moveTo>
                  <a:pt x="662425" y="3192849"/>
                </a:moveTo>
                <a:cubicBezTo>
                  <a:pt x="662425" y="3171545"/>
                  <a:pt x="679703" y="3154268"/>
                  <a:pt x="701006" y="3154268"/>
                </a:cubicBezTo>
                <a:cubicBezTo>
                  <a:pt x="722310" y="3154268"/>
                  <a:pt x="739588" y="3171545"/>
                  <a:pt x="739588" y="3192849"/>
                </a:cubicBezTo>
                <a:cubicBezTo>
                  <a:pt x="739588" y="3214154"/>
                  <a:pt x="722310" y="3231431"/>
                  <a:pt x="701006" y="3231431"/>
                </a:cubicBezTo>
                <a:cubicBezTo>
                  <a:pt x="679703" y="3231431"/>
                  <a:pt x="662425" y="3214154"/>
                  <a:pt x="662425" y="3192849"/>
                </a:cubicBezTo>
                <a:close/>
                <a:moveTo>
                  <a:pt x="662425" y="3436689"/>
                </a:moveTo>
                <a:cubicBezTo>
                  <a:pt x="662425" y="3415385"/>
                  <a:pt x="679703" y="3398108"/>
                  <a:pt x="701006" y="3398108"/>
                </a:cubicBezTo>
                <a:cubicBezTo>
                  <a:pt x="722310" y="3398108"/>
                  <a:pt x="739588" y="3415385"/>
                  <a:pt x="739588" y="3436689"/>
                </a:cubicBezTo>
                <a:cubicBezTo>
                  <a:pt x="739588" y="3457994"/>
                  <a:pt x="722310" y="3475271"/>
                  <a:pt x="701006" y="3475271"/>
                </a:cubicBezTo>
                <a:cubicBezTo>
                  <a:pt x="679703" y="3475271"/>
                  <a:pt x="662425" y="3457994"/>
                  <a:pt x="662425" y="3436689"/>
                </a:cubicBezTo>
                <a:close/>
                <a:moveTo>
                  <a:pt x="662425" y="3680528"/>
                </a:moveTo>
                <a:cubicBezTo>
                  <a:pt x="662425" y="3659225"/>
                  <a:pt x="679703" y="3641948"/>
                  <a:pt x="701006" y="3641948"/>
                </a:cubicBezTo>
                <a:cubicBezTo>
                  <a:pt x="722310" y="3641948"/>
                  <a:pt x="739588" y="3659225"/>
                  <a:pt x="739588" y="3680528"/>
                </a:cubicBezTo>
                <a:cubicBezTo>
                  <a:pt x="739588" y="3701834"/>
                  <a:pt x="722310" y="3719111"/>
                  <a:pt x="701006" y="3719111"/>
                </a:cubicBezTo>
                <a:cubicBezTo>
                  <a:pt x="679703" y="3719111"/>
                  <a:pt x="662425" y="3701834"/>
                  <a:pt x="662425" y="3680528"/>
                </a:cubicBezTo>
                <a:close/>
                <a:moveTo>
                  <a:pt x="662425" y="3924369"/>
                </a:moveTo>
                <a:cubicBezTo>
                  <a:pt x="662425" y="3903064"/>
                  <a:pt x="679703" y="3885787"/>
                  <a:pt x="701006" y="3885787"/>
                </a:cubicBezTo>
                <a:cubicBezTo>
                  <a:pt x="722310" y="3885787"/>
                  <a:pt x="739588" y="3903064"/>
                  <a:pt x="739588" y="3924369"/>
                </a:cubicBezTo>
                <a:cubicBezTo>
                  <a:pt x="739588" y="3945674"/>
                  <a:pt x="722310" y="3962951"/>
                  <a:pt x="701006" y="3962951"/>
                </a:cubicBezTo>
                <a:cubicBezTo>
                  <a:pt x="679703" y="3962951"/>
                  <a:pt x="662425" y="3945674"/>
                  <a:pt x="662425" y="3924369"/>
                </a:cubicBezTo>
                <a:close/>
                <a:moveTo>
                  <a:pt x="662425" y="4168209"/>
                </a:moveTo>
                <a:cubicBezTo>
                  <a:pt x="662425" y="4146905"/>
                  <a:pt x="679703" y="4129628"/>
                  <a:pt x="701006" y="4129628"/>
                </a:cubicBezTo>
                <a:cubicBezTo>
                  <a:pt x="722310" y="4129628"/>
                  <a:pt x="739588" y="4146905"/>
                  <a:pt x="739588" y="4168209"/>
                </a:cubicBezTo>
                <a:cubicBezTo>
                  <a:pt x="739588" y="4189514"/>
                  <a:pt x="722310" y="4206791"/>
                  <a:pt x="701006" y="4206791"/>
                </a:cubicBezTo>
                <a:cubicBezTo>
                  <a:pt x="679703" y="4206791"/>
                  <a:pt x="662425" y="4189514"/>
                  <a:pt x="662425" y="4168209"/>
                </a:cubicBezTo>
                <a:close/>
                <a:moveTo>
                  <a:pt x="662425" y="4412048"/>
                </a:moveTo>
                <a:cubicBezTo>
                  <a:pt x="662425" y="4390744"/>
                  <a:pt x="679703" y="4373467"/>
                  <a:pt x="701006" y="4373467"/>
                </a:cubicBezTo>
                <a:cubicBezTo>
                  <a:pt x="722310" y="4373467"/>
                  <a:pt x="739588" y="4390744"/>
                  <a:pt x="739588" y="4412048"/>
                </a:cubicBezTo>
                <a:cubicBezTo>
                  <a:pt x="739588" y="4433353"/>
                  <a:pt x="722310" y="4450630"/>
                  <a:pt x="701006" y="4450630"/>
                </a:cubicBezTo>
                <a:cubicBezTo>
                  <a:pt x="679703" y="4450630"/>
                  <a:pt x="662425" y="4433353"/>
                  <a:pt x="662425" y="4412048"/>
                </a:cubicBezTo>
                <a:close/>
                <a:moveTo>
                  <a:pt x="662425" y="64162"/>
                </a:moveTo>
                <a:cubicBezTo>
                  <a:pt x="662425" y="42858"/>
                  <a:pt x="679703" y="25581"/>
                  <a:pt x="701006" y="25581"/>
                </a:cubicBezTo>
                <a:cubicBezTo>
                  <a:pt x="722310" y="25581"/>
                  <a:pt x="739588" y="42858"/>
                  <a:pt x="739588" y="64162"/>
                </a:cubicBezTo>
                <a:cubicBezTo>
                  <a:pt x="739588" y="85467"/>
                  <a:pt x="722310" y="102744"/>
                  <a:pt x="701006" y="102744"/>
                </a:cubicBezTo>
                <a:cubicBezTo>
                  <a:pt x="679703" y="102744"/>
                  <a:pt x="662425" y="85467"/>
                  <a:pt x="662425" y="64162"/>
                </a:cubicBezTo>
                <a:close/>
                <a:moveTo>
                  <a:pt x="662425" y="300097"/>
                </a:moveTo>
                <a:cubicBezTo>
                  <a:pt x="662425" y="278793"/>
                  <a:pt x="679703" y="261516"/>
                  <a:pt x="701006" y="261516"/>
                </a:cubicBezTo>
                <a:cubicBezTo>
                  <a:pt x="722310" y="261516"/>
                  <a:pt x="739588" y="278793"/>
                  <a:pt x="739588" y="300097"/>
                </a:cubicBezTo>
                <a:cubicBezTo>
                  <a:pt x="739588" y="321402"/>
                  <a:pt x="722310" y="338679"/>
                  <a:pt x="701006" y="338679"/>
                </a:cubicBezTo>
                <a:cubicBezTo>
                  <a:pt x="679703" y="338679"/>
                  <a:pt x="662425" y="321402"/>
                  <a:pt x="662425" y="300097"/>
                </a:cubicBezTo>
                <a:close/>
                <a:moveTo>
                  <a:pt x="662425" y="536032"/>
                </a:moveTo>
                <a:cubicBezTo>
                  <a:pt x="662425" y="514728"/>
                  <a:pt x="679703" y="497451"/>
                  <a:pt x="701006" y="497451"/>
                </a:cubicBezTo>
                <a:cubicBezTo>
                  <a:pt x="722310" y="497451"/>
                  <a:pt x="739588" y="514728"/>
                  <a:pt x="739588" y="536032"/>
                </a:cubicBezTo>
                <a:cubicBezTo>
                  <a:pt x="739588" y="557337"/>
                  <a:pt x="722310" y="574614"/>
                  <a:pt x="701006" y="574614"/>
                </a:cubicBezTo>
                <a:cubicBezTo>
                  <a:pt x="679703" y="574614"/>
                  <a:pt x="662425" y="557337"/>
                  <a:pt x="662425" y="536032"/>
                </a:cubicBezTo>
                <a:close/>
                <a:moveTo>
                  <a:pt x="662425" y="771967"/>
                </a:moveTo>
                <a:cubicBezTo>
                  <a:pt x="662425" y="750663"/>
                  <a:pt x="679703" y="733386"/>
                  <a:pt x="701006" y="733386"/>
                </a:cubicBezTo>
                <a:cubicBezTo>
                  <a:pt x="722310" y="733386"/>
                  <a:pt x="739588" y="750663"/>
                  <a:pt x="739588" y="771967"/>
                </a:cubicBezTo>
                <a:cubicBezTo>
                  <a:pt x="739588" y="793272"/>
                  <a:pt x="722310" y="810549"/>
                  <a:pt x="701006" y="810549"/>
                </a:cubicBezTo>
                <a:cubicBezTo>
                  <a:pt x="679703" y="810549"/>
                  <a:pt x="662425" y="793272"/>
                  <a:pt x="662425" y="771967"/>
                </a:cubicBezTo>
                <a:close/>
                <a:moveTo>
                  <a:pt x="662425" y="1007902"/>
                </a:moveTo>
                <a:cubicBezTo>
                  <a:pt x="662425" y="986598"/>
                  <a:pt x="679703" y="969321"/>
                  <a:pt x="701006" y="969321"/>
                </a:cubicBezTo>
                <a:cubicBezTo>
                  <a:pt x="722310" y="969321"/>
                  <a:pt x="739588" y="986598"/>
                  <a:pt x="739588" y="1007902"/>
                </a:cubicBezTo>
                <a:cubicBezTo>
                  <a:pt x="739588" y="1029207"/>
                  <a:pt x="722310" y="1046484"/>
                  <a:pt x="701006" y="1046484"/>
                </a:cubicBezTo>
                <a:cubicBezTo>
                  <a:pt x="679703" y="1046484"/>
                  <a:pt x="662425" y="1029207"/>
                  <a:pt x="662425" y="1007902"/>
                </a:cubicBezTo>
                <a:close/>
                <a:moveTo>
                  <a:pt x="662425" y="1243837"/>
                </a:moveTo>
                <a:cubicBezTo>
                  <a:pt x="662425" y="1222533"/>
                  <a:pt x="679703" y="1205256"/>
                  <a:pt x="701006" y="1205256"/>
                </a:cubicBezTo>
                <a:cubicBezTo>
                  <a:pt x="722310" y="1205256"/>
                  <a:pt x="739588" y="1222533"/>
                  <a:pt x="739588" y="1243837"/>
                </a:cubicBezTo>
                <a:cubicBezTo>
                  <a:pt x="739588" y="1265142"/>
                  <a:pt x="722310" y="1282419"/>
                  <a:pt x="701006" y="1282419"/>
                </a:cubicBezTo>
                <a:cubicBezTo>
                  <a:pt x="679703" y="1282419"/>
                  <a:pt x="662425" y="1265142"/>
                  <a:pt x="662425" y="1243837"/>
                </a:cubicBezTo>
                <a:close/>
                <a:moveTo>
                  <a:pt x="496777" y="1485970"/>
                </a:moveTo>
                <a:cubicBezTo>
                  <a:pt x="496777" y="1468189"/>
                  <a:pt x="511202" y="1453763"/>
                  <a:pt x="528984" y="1453763"/>
                </a:cubicBezTo>
                <a:cubicBezTo>
                  <a:pt x="546765" y="1453763"/>
                  <a:pt x="561191" y="1468189"/>
                  <a:pt x="561191" y="1485970"/>
                </a:cubicBezTo>
                <a:cubicBezTo>
                  <a:pt x="561191" y="1503751"/>
                  <a:pt x="546765" y="1518177"/>
                  <a:pt x="528984" y="1518177"/>
                </a:cubicBezTo>
                <a:cubicBezTo>
                  <a:pt x="511202" y="1518177"/>
                  <a:pt x="496777" y="1503751"/>
                  <a:pt x="496777" y="1485970"/>
                </a:cubicBezTo>
                <a:close/>
                <a:moveTo>
                  <a:pt x="496777" y="1729810"/>
                </a:moveTo>
                <a:cubicBezTo>
                  <a:pt x="496777" y="1712029"/>
                  <a:pt x="511202" y="1697603"/>
                  <a:pt x="528984" y="1697603"/>
                </a:cubicBezTo>
                <a:cubicBezTo>
                  <a:pt x="546765" y="1697603"/>
                  <a:pt x="561191" y="1712029"/>
                  <a:pt x="561191" y="1729810"/>
                </a:cubicBezTo>
                <a:cubicBezTo>
                  <a:pt x="561191" y="1747591"/>
                  <a:pt x="546765" y="1762017"/>
                  <a:pt x="528984" y="1762017"/>
                </a:cubicBezTo>
                <a:cubicBezTo>
                  <a:pt x="511202" y="1762017"/>
                  <a:pt x="496777" y="1747591"/>
                  <a:pt x="496777" y="1729810"/>
                </a:cubicBezTo>
                <a:close/>
                <a:moveTo>
                  <a:pt x="496777" y="1973650"/>
                </a:moveTo>
                <a:cubicBezTo>
                  <a:pt x="496777" y="1955869"/>
                  <a:pt x="511202" y="1941443"/>
                  <a:pt x="528984" y="1941443"/>
                </a:cubicBezTo>
                <a:cubicBezTo>
                  <a:pt x="546765" y="1941443"/>
                  <a:pt x="561191" y="1955869"/>
                  <a:pt x="561191" y="1973650"/>
                </a:cubicBezTo>
                <a:cubicBezTo>
                  <a:pt x="561191" y="1991431"/>
                  <a:pt x="546765" y="2005857"/>
                  <a:pt x="528984" y="2005857"/>
                </a:cubicBezTo>
                <a:cubicBezTo>
                  <a:pt x="511202" y="2005857"/>
                  <a:pt x="496777" y="1991431"/>
                  <a:pt x="496777" y="1973650"/>
                </a:cubicBezTo>
                <a:close/>
                <a:moveTo>
                  <a:pt x="496777" y="2217490"/>
                </a:moveTo>
                <a:cubicBezTo>
                  <a:pt x="496777" y="2199709"/>
                  <a:pt x="511202" y="2185283"/>
                  <a:pt x="528984" y="2185283"/>
                </a:cubicBezTo>
                <a:cubicBezTo>
                  <a:pt x="546765" y="2185283"/>
                  <a:pt x="561191" y="2199709"/>
                  <a:pt x="561191" y="2217490"/>
                </a:cubicBezTo>
                <a:cubicBezTo>
                  <a:pt x="561191" y="2235271"/>
                  <a:pt x="546765" y="2249697"/>
                  <a:pt x="528984" y="2249697"/>
                </a:cubicBezTo>
                <a:cubicBezTo>
                  <a:pt x="511202" y="2249697"/>
                  <a:pt x="496777" y="2235271"/>
                  <a:pt x="496777" y="2217490"/>
                </a:cubicBezTo>
                <a:close/>
                <a:moveTo>
                  <a:pt x="496777" y="2461330"/>
                </a:moveTo>
                <a:cubicBezTo>
                  <a:pt x="496777" y="2443549"/>
                  <a:pt x="511202" y="2429123"/>
                  <a:pt x="528984" y="2429123"/>
                </a:cubicBezTo>
                <a:cubicBezTo>
                  <a:pt x="546765" y="2429123"/>
                  <a:pt x="561191" y="2443549"/>
                  <a:pt x="561191" y="2461330"/>
                </a:cubicBezTo>
                <a:cubicBezTo>
                  <a:pt x="561191" y="2479111"/>
                  <a:pt x="546765" y="2493537"/>
                  <a:pt x="528984" y="2493537"/>
                </a:cubicBezTo>
                <a:cubicBezTo>
                  <a:pt x="511202" y="2493537"/>
                  <a:pt x="496777" y="2479111"/>
                  <a:pt x="496777" y="2461330"/>
                </a:cubicBezTo>
                <a:close/>
                <a:moveTo>
                  <a:pt x="496777" y="2705170"/>
                </a:moveTo>
                <a:cubicBezTo>
                  <a:pt x="496777" y="2687389"/>
                  <a:pt x="511202" y="2672963"/>
                  <a:pt x="528984" y="2672963"/>
                </a:cubicBezTo>
                <a:cubicBezTo>
                  <a:pt x="546765" y="2672963"/>
                  <a:pt x="561191" y="2687389"/>
                  <a:pt x="561191" y="2705170"/>
                </a:cubicBezTo>
                <a:cubicBezTo>
                  <a:pt x="561191" y="2722951"/>
                  <a:pt x="546765" y="2737377"/>
                  <a:pt x="528984" y="2737377"/>
                </a:cubicBezTo>
                <a:cubicBezTo>
                  <a:pt x="511202" y="2737377"/>
                  <a:pt x="496777" y="2722951"/>
                  <a:pt x="496777" y="2705170"/>
                </a:cubicBezTo>
                <a:close/>
                <a:moveTo>
                  <a:pt x="496777" y="2949010"/>
                </a:moveTo>
                <a:cubicBezTo>
                  <a:pt x="496777" y="2931229"/>
                  <a:pt x="511202" y="2916803"/>
                  <a:pt x="528984" y="2916803"/>
                </a:cubicBezTo>
                <a:cubicBezTo>
                  <a:pt x="546765" y="2916803"/>
                  <a:pt x="561191" y="2931229"/>
                  <a:pt x="561191" y="2949010"/>
                </a:cubicBezTo>
                <a:cubicBezTo>
                  <a:pt x="561191" y="2966791"/>
                  <a:pt x="546765" y="2981217"/>
                  <a:pt x="528984" y="2981217"/>
                </a:cubicBezTo>
                <a:cubicBezTo>
                  <a:pt x="511202" y="2981217"/>
                  <a:pt x="496777" y="2966791"/>
                  <a:pt x="496777" y="2949010"/>
                </a:cubicBezTo>
                <a:close/>
                <a:moveTo>
                  <a:pt x="496777" y="3192850"/>
                </a:moveTo>
                <a:cubicBezTo>
                  <a:pt x="496777" y="3175069"/>
                  <a:pt x="511202" y="3160643"/>
                  <a:pt x="528984" y="3160643"/>
                </a:cubicBezTo>
                <a:cubicBezTo>
                  <a:pt x="546765" y="3160643"/>
                  <a:pt x="561191" y="3175069"/>
                  <a:pt x="561191" y="3192850"/>
                </a:cubicBezTo>
                <a:cubicBezTo>
                  <a:pt x="561191" y="3210631"/>
                  <a:pt x="546765" y="3225057"/>
                  <a:pt x="528984" y="3225057"/>
                </a:cubicBezTo>
                <a:cubicBezTo>
                  <a:pt x="511202" y="3225057"/>
                  <a:pt x="496777" y="3210631"/>
                  <a:pt x="496777" y="3192850"/>
                </a:cubicBezTo>
                <a:close/>
                <a:moveTo>
                  <a:pt x="496777" y="3436690"/>
                </a:moveTo>
                <a:cubicBezTo>
                  <a:pt x="496777" y="3418909"/>
                  <a:pt x="511202" y="3404483"/>
                  <a:pt x="528984" y="3404483"/>
                </a:cubicBezTo>
                <a:cubicBezTo>
                  <a:pt x="546765" y="3404483"/>
                  <a:pt x="561191" y="3418909"/>
                  <a:pt x="561191" y="3436690"/>
                </a:cubicBezTo>
                <a:cubicBezTo>
                  <a:pt x="561191" y="3454471"/>
                  <a:pt x="546765" y="3468897"/>
                  <a:pt x="528984" y="3468897"/>
                </a:cubicBezTo>
                <a:cubicBezTo>
                  <a:pt x="511202" y="3468897"/>
                  <a:pt x="496777" y="3454471"/>
                  <a:pt x="496777" y="3436690"/>
                </a:cubicBezTo>
                <a:close/>
                <a:moveTo>
                  <a:pt x="496777" y="3680529"/>
                </a:moveTo>
                <a:cubicBezTo>
                  <a:pt x="496777" y="3662749"/>
                  <a:pt x="511202" y="3648322"/>
                  <a:pt x="528984" y="3648322"/>
                </a:cubicBezTo>
                <a:cubicBezTo>
                  <a:pt x="546765" y="3648322"/>
                  <a:pt x="561191" y="3662749"/>
                  <a:pt x="561191" y="3680529"/>
                </a:cubicBezTo>
                <a:cubicBezTo>
                  <a:pt x="561191" y="3698311"/>
                  <a:pt x="546765" y="3712736"/>
                  <a:pt x="528984" y="3712736"/>
                </a:cubicBezTo>
                <a:cubicBezTo>
                  <a:pt x="511202" y="3712736"/>
                  <a:pt x="496777" y="3698311"/>
                  <a:pt x="496777" y="3680529"/>
                </a:cubicBezTo>
                <a:close/>
                <a:moveTo>
                  <a:pt x="496777" y="3924370"/>
                </a:moveTo>
                <a:cubicBezTo>
                  <a:pt x="496777" y="3906589"/>
                  <a:pt x="511202" y="3892163"/>
                  <a:pt x="528984" y="3892163"/>
                </a:cubicBezTo>
                <a:cubicBezTo>
                  <a:pt x="546765" y="3892163"/>
                  <a:pt x="561191" y="3906589"/>
                  <a:pt x="561191" y="3924370"/>
                </a:cubicBezTo>
                <a:cubicBezTo>
                  <a:pt x="561191" y="3942150"/>
                  <a:pt x="546765" y="3956577"/>
                  <a:pt x="528984" y="3956577"/>
                </a:cubicBezTo>
                <a:cubicBezTo>
                  <a:pt x="511202" y="3956577"/>
                  <a:pt x="496777" y="3942150"/>
                  <a:pt x="496777" y="3924370"/>
                </a:cubicBezTo>
                <a:close/>
                <a:moveTo>
                  <a:pt x="496777" y="4168210"/>
                </a:moveTo>
                <a:cubicBezTo>
                  <a:pt x="496777" y="4150429"/>
                  <a:pt x="511202" y="4136003"/>
                  <a:pt x="528984" y="4136003"/>
                </a:cubicBezTo>
                <a:cubicBezTo>
                  <a:pt x="546765" y="4136003"/>
                  <a:pt x="561191" y="4150429"/>
                  <a:pt x="561191" y="4168210"/>
                </a:cubicBezTo>
                <a:cubicBezTo>
                  <a:pt x="561191" y="4185991"/>
                  <a:pt x="546765" y="4200417"/>
                  <a:pt x="528984" y="4200417"/>
                </a:cubicBezTo>
                <a:cubicBezTo>
                  <a:pt x="511202" y="4200417"/>
                  <a:pt x="496777" y="4185991"/>
                  <a:pt x="496777" y="4168210"/>
                </a:cubicBezTo>
                <a:close/>
                <a:moveTo>
                  <a:pt x="496777" y="4412049"/>
                </a:moveTo>
                <a:cubicBezTo>
                  <a:pt x="496777" y="4394269"/>
                  <a:pt x="511202" y="4379842"/>
                  <a:pt x="528984" y="4379842"/>
                </a:cubicBezTo>
                <a:cubicBezTo>
                  <a:pt x="546765" y="4379842"/>
                  <a:pt x="561191" y="4394269"/>
                  <a:pt x="561191" y="4412049"/>
                </a:cubicBezTo>
                <a:cubicBezTo>
                  <a:pt x="561191" y="4429831"/>
                  <a:pt x="546765" y="4444256"/>
                  <a:pt x="528984" y="4444256"/>
                </a:cubicBezTo>
                <a:cubicBezTo>
                  <a:pt x="511202" y="4444256"/>
                  <a:pt x="496777" y="4429831"/>
                  <a:pt x="496777" y="4412049"/>
                </a:cubicBezTo>
                <a:close/>
                <a:moveTo>
                  <a:pt x="496777" y="64163"/>
                </a:moveTo>
                <a:cubicBezTo>
                  <a:pt x="496777" y="46382"/>
                  <a:pt x="511202" y="31956"/>
                  <a:pt x="528984" y="31956"/>
                </a:cubicBezTo>
                <a:cubicBezTo>
                  <a:pt x="546765" y="31956"/>
                  <a:pt x="561191" y="46382"/>
                  <a:pt x="561191" y="64163"/>
                </a:cubicBezTo>
                <a:cubicBezTo>
                  <a:pt x="561191" y="81944"/>
                  <a:pt x="546765" y="96370"/>
                  <a:pt x="528984" y="96370"/>
                </a:cubicBezTo>
                <a:cubicBezTo>
                  <a:pt x="511202" y="96370"/>
                  <a:pt x="496777" y="81944"/>
                  <a:pt x="496777" y="64163"/>
                </a:cubicBezTo>
                <a:close/>
                <a:moveTo>
                  <a:pt x="496777" y="300098"/>
                </a:moveTo>
                <a:cubicBezTo>
                  <a:pt x="496777" y="282317"/>
                  <a:pt x="511202" y="267891"/>
                  <a:pt x="528984" y="267891"/>
                </a:cubicBezTo>
                <a:cubicBezTo>
                  <a:pt x="546765" y="267891"/>
                  <a:pt x="561191" y="282317"/>
                  <a:pt x="561191" y="300098"/>
                </a:cubicBezTo>
                <a:cubicBezTo>
                  <a:pt x="561191" y="317879"/>
                  <a:pt x="546765" y="332305"/>
                  <a:pt x="528984" y="332305"/>
                </a:cubicBezTo>
                <a:cubicBezTo>
                  <a:pt x="511202" y="332305"/>
                  <a:pt x="496777" y="317879"/>
                  <a:pt x="496777" y="300098"/>
                </a:cubicBezTo>
                <a:close/>
                <a:moveTo>
                  <a:pt x="496777" y="536033"/>
                </a:moveTo>
                <a:cubicBezTo>
                  <a:pt x="496777" y="518252"/>
                  <a:pt x="511202" y="503826"/>
                  <a:pt x="528984" y="503826"/>
                </a:cubicBezTo>
                <a:cubicBezTo>
                  <a:pt x="546765" y="503826"/>
                  <a:pt x="561191" y="518252"/>
                  <a:pt x="561191" y="536033"/>
                </a:cubicBezTo>
                <a:cubicBezTo>
                  <a:pt x="561191" y="553814"/>
                  <a:pt x="546765" y="568240"/>
                  <a:pt x="528984" y="568240"/>
                </a:cubicBezTo>
                <a:cubicBezTo>
                  <a:pt x="511202" y="568240"/>
                  <a:pt x="496777" y="553814"/>
                  <a:pt x="496777" y="536033"/>
                </a:cubicBezTo>
                <a:close/>
                <a:moveTo>
                  <a:pt x="496777" y="771968"/>
                </a:moveTo>
                <a:cubicBezTo>
                  <a:pt x="496777" y="754187"/>
                  <a:pt x="511202" y="739761"/>
                  <a:pt x="528984" y="739761"/>
                </a:cubicBezTo>
                <a:cubicBezTo>
                  <a:pt x="546765" y="739761"/>
                  <a:pt x="561191" y="754187"/>
                  <a:pt x="561191" y="771968"/>
                </a:cubicBezTo>
                <a:cubicBezTo>
                  <a:pt x="561191" y="789749"/>
                  <a:pt x="546765" y="804175"/>
                  <a:pt x="528984" y="804175"/>
                </a:cubicBezTo>
                <a:cubicBezTo>
                  <a:pt x="511202" y="804175"/>
                  <a:pt x="496777" y="789749"/>
                  <a:pt x="496777" y="771968"/>
                </a:cubicBezTo>
                <a:close/>
                <a:moveTo>
                  <a:pt x="496777" y="1007903"/>
                </a:moveTo>
                <a:cubicBezTo>
                  <a:pt x="496777" y="990122"/>
                  <a:pt x="511202" y="975696"/>
                  <a:pt x="528984" y="975696"/>
                </a:cubicBezTo>
                <a:cubicBezTo>
                  <a:pt x="546765" y="975696"/>
                  <a:pt x="561191" y="990122"/>
                  <a:pt x="561191" y="1007903"/>
                </a:cubicBezTo>
                <a:cubicBezTo>
                  <a:pt x="561191" y="1025684"/>
                  <a:pt x="546765" y="1040110"/>
                  <a:pt x="528984" y="1040110"/>
                </a:cubicBezTo>
                <a:cubicBezTo>
                  <a:pt x="511202" y="1040110"/>
                  <a:pt x="496777" y="1025684"/>
                  <a:pt x="496777" y="1007903"/>
                </a:cubicBezTo>
                <a:close/>
                <a:moveTo>
                  <a:pt x="496777" y="1243838"/>
                </a:moveTo>
                <a:cubicBezTo>
                  <a:pt x="496777" y="1226057"/>
                  <a:pt x="511202" y="1211631"/>
                  <a:pt x="528984" y="1211631"/>
                </a:cubicBezTo>
                <a:cubicBezTo>
                  <a:pt x="546765" y="1211631"/>
                  <a:pt x="561191" y="1226057"/>
                  <a:pt x="561191" y="1243838"/>
                </a:cubicBezTo>
                <a:cubicBezTo>
                  <a:pt x="561191" y="1261619"/>
                  <a:pt x="546765" y="1276045"/>
                  <a:pt x="528984" y="1276045"/>
                </a:cubicBezTo>
                <a:cubicBezTo>
                  <a:pt x="511202" y="1276045"/>
                  <a:pt x="496777" y="1261619"/>
                  <a:pt x="496777" y="1243838"/>
                </a:cubicBezTo>
                <a:close/>
                <a:moveTo>
                  <a:pt x="331128" y="1485970"/>
                </a:moveTo>
                <a:cubicBezTo>
                  <a:pt x="331128" y="1471711"/>
                  <a:pt x="342702" y="1460137"/>
                  <a:pt x="356961" y="1460137"/>
                </a:cubicBezTo>
                <a:cubicBezTo>
                  <a:pt x="371219" y="1460137"/>
                  <a:pt x="382793" y="1471711"/>
                  <a:pt x="382793" y="1485970"/>
                </a:cubicBezTo>
                <a:cubicBezTo>
                  <a:pt x="382793" y="1500229"/>
                  <a:pt x="371219" y="1511803"/>
                  <a:pt x="356961" y="1511803"/>
                </a:cubicBezTo>
                <a:cubicBezTo>
                  <a:pt x="342702" y="1511803"/>
                  <a:pt x="331128" y="1500229"/>
                  <a:pt x="331128" y="1485970"/>
                </a:cubicBezTo>
                <a:close/>
                <a:moveTo>
                  <a:pt x="331128" y="1729810"/>
                </a:moveTo>
                <a:cubicBezTo>
                  <a:pt x="331128" y="1715551"/>
                  <a:pt x="342702" y="1703977"/>
                  <a:pt x="356961" y="1703977"/>
                </a:cubicBezTo>
                <a:cubicBezTo>
                  <a:pt x="371219" y="1703977"/>
                  <a:pt x="382793" y="1715551"/>
                  <a:pt x="382793" y="1729810"/>
                </a:cubicBezTo>
                <a:cubicBezTo>
                  <a:pt x="382793" y="1744069"/>
                  <a:pt x="371219" y="1755643"/>
                  <a:pt x="356961" y="1755643"/>
                </a:cubicBezTo>
                <a:cubicBezTo>
                  <a:pt x="342702" y="1755643"/>
                  <a:pt x="331128" y="1744069"/>
                  <a:pt x="331128" y="1729810"/>
                </a:cubicBezTo>
                <a:close/>
                <a:moveTo>
                  <a:pt x="331128" y="1973650"/>
                </a:moveTo>
                <a:cubicBezTo>
                  <a:pt x="331128" y="1959391"/>
                  <a:pt x="342702" y="1947817"/>
                  <a:pt x="356961" y="1947817"/>
                </a:cubicBezTo>
                <a:cubicBezTo>
                  <a:pt x="371219" y="1947817"/>
                  <a:pt x="382793" y="1959391"/>
                  <a:pt x="382793" y="1973650"/>
                </a:cubicBezTo>
                <a:cubicBezTo>
                  <a:pt x="382793" y="1987909"/>
                  <a:pt x="371219" y="1999483"/>
                  <a:pt x="356961" y="1999483"/>
                </a:cubicBezTo>
                <a:cubicBezTo>
                  <a:pt x="342702" y="1999483"/>
                  <a:pt x="331128" y="1987909"/>
                  <a:pt x="331128" y="1973650"/>
                </a:cubicBezTo>
                <a:close/>
                <a:moveTo>
                  <a:pt x="331128" y="2217490"/>
                </a:moveTo>
                <a:cubicBezTo>
                  <a:pt x="331128" y="2203231"/>
                  <a:pt x="342702" y="2191657"/>
                  <a:pt x="356961" y="2191657"/>
                </a:cubicBezTo>
                <a:cubicBezTo>
                  <a:pt x="371219" y="2191657"/>
                  <a:pt x="382793" y="2203231"/>
                  <a:pt x="382793" y="2217490"/>
                </a:cubicBezTo>
                <a:cubicBezTo>
                  <a:pt x="382793" y="2231749"/>
                  <a:pt x="371219" y="2243323"/>
                  <a:pt x="356961" y="2243323"/>
                </a:cubicBezTo>
                <a:cubicBezTo>
                  <a:pt x="342702" y="2243323"/>
                  <a:pt x="331128" y="2231749"/>
                  <a:pt x="331128" y="2217490"/>
                </a:cubicBezTo>
                <a:close/>
                <a:moveTo>
                  <a:pt x="331128" y="2461330"/>
                </a:moveTo>
                <a:cubicBezTo>
                  <a:pt x="331128" y="2447071"/>
                  <a:pt x="342702" y="2435497"/>
                  <a:pt x="356961" y="2435497"/>
                </a:cubicBezTo>
                <a:cubicBezTo>
                  <a:pt x="371219" y="2435497"/>
                  <a:pt x="382793" y="2447071"/>
                  <a:pt x="382793" y="2461330"/>
                </a:cubicBezTo>
                <a:cubicBezTo>
                  <a:pt x="382793" y="2475589"/>
                  <a:pt x="371219" y="2487163"/>
                  <a:pt x="356961" y="2487163"/>
                </a:cubicBezTo>
                <a:cubicBezTo>
                  <a:pt x="342702" y="2487163"/>
                  <a:pt x="331128" y="2475589"/>
                  <a:pt x="331128" y="2461330"/>
                </a:cubicBezTo>
                <a:close/>
                <a:moveTo>
                  <a:pt x="331128" y="2705170"/>
                </a:moveTo>
                <a:cubicBezTo>
                  <a:pt x="331128" y="2690911"/>
                  <a:pt x="342702" y="2679337"/>
                  <a:pt x="356961" y="2679337"/>
                </a:cubicBezTo>
                <a:cubicBezTo>
                  <a:pt x="371219" y="2679337"/>
                  <a:pt x="382793" y="2690911"/>
                  <a:pt x="382793" y="2705170"/>
                </a:cubicBezTo>
                <a:cubicBezTo>
                  <a:pt x="382793" y="2719429"/>
                  <a:pt x="371219" y="2731003"/>
                  <a:pt x="356961" y="2731003"/>
                </a:cubicBezTo>
                <a:cubicBezTo>
                  <a:pt x="342702" y="2731003"/>
                  <a:pt x="331128" y="2719429"/>
                  <a:pt x="331128" y="2705170"/>
                </a:cubicBezTo>
                <a:close/>
                <a:moveTo>
                  <a:pt x="331128" y="2949010"/>
                </a:moveTo>
                <a:cubicBezTo>
                  <a:pt x="331128" y="2934751"/>
                  <a:pt x="342702" y="2923177"/>
                  <a:pt x="356961" y="2923177"/>
                </a:cubicBezTo>
                <a:cubicBezTo>
                  <a:pt x="371219" y="2923177"/>
                  <a:pt x="382793" y="2934751"/>
                  <a:pt x="382793" y="2949010"/>
                </a:cubicBezTo>
                <a:cubicBezTo>
                  <a:pt x="382793" y="2963269"/>
                  <a:pt x="371219" y="2974843"/>
                  <a:pt x="356961" y="2974843"/>
                </a:cubicBezTo>
                <a:cubicBezTo>
                  <a:pt x="342702" y="2974843"/>
                  <a:pt x="331128" y="2963269"/>
                  <a:pt x="331128" y="2949010"/>
                </a:cubicBezTo>
                <a:close/>
                <a:moveTo>
                  <a:pt x="331128" y="3192850"/>
                </a:moveTo>
                <a:cubicBezTo>
                  <a:pt x="331128" y="3178591"/>
                  <a:pt x="342702" y="3167016"/>
                  <a:pt x="356961" y="3167017"/>
                </a:cubicBezTo>
                <a:cubicBezTo>
                  <a:pt x="371219" y="3167017"/>
                  <a:pt x="382793" y="3178591"/>
                  <a:pt x="382793" y="3192850"/>
                </a:cubicBezTo>
                <a:cubicBezTo>
                  <a:pt x="382793" y="3207109"/>
                  <a:pt x="371219" y="3218683"/>
                  <a:pt x="356961" y="3218683"/>
                </a:cubicBezTo>
                <a:cubicBezTo>
                  <a:pt x="342702" y="3218683"/>
                  <a:pt x="331128" y="3207109"/>
                  <a:pt x="331128" y="3192850"/>
                </a:cubicBezTo>
                <a:close/>
                <a:moveTo>
                  <a:pt x="331128" y="3436690"/>
                </a:moveTo>
                <a:cubicBezTo>
                  <a:pt x="331128" y="3422430"/>
                  <a:pt x="342702" y="3410857"/>
                  <a:pt x="356961" y="3410857"/>
                </a:cubicBezTo>
                <a:cubicBezTo>
                  <a:pt x="371219" y="3410857"/>
                  <a:pt x="382793" y="3422431"/>
                  <a:pt x="382793" y="3436690"/>
                </a:cubicBezTo>
                <a:cubicBezTo>
                  <a:pt x="382793" y="3450949"/>
                  <a:pt x="371219" y="3462523"/>
                  <a:pt x="356961" y="3462523"/>
                </a:cubicBezTo>
                <a:cubicBezTo>
                  <a:pt x="342702" y="3462523"/>
                  <a:pt x="331128" y="3450949"/>
                  <a:pt x="331128" y="3436690"/>
                </a:cubicBezTo>
                <a:close/>
                <a:moveTo>
                  <a:pt x="331128" y="3680529"/>
                </a:moveTo>
                <a:cubicBezTo>
                  <a:pt x="331128" y="3666270"/>
                  <a:pt x="342702" y="3654696"/>
                  <a:pt x="356961" y="3654696"/>
                </a:cubicBezTo>
                <a:cubicBezTo>
                  <a:pt x="371219" y="3654696"/>
                  <a:pt x="382793" y="3666270"/>
                  <a:pt x="382793" y="3680529"/>
                </a:cubicBezTo>
                <a:cubicBezTo>
                  <a:pt x="382793" y="3694788"/>
                  <a:pt x="371219" y="3706363"/>
                  <a:pt x="356961" y="3706363"/>
                </a:cubicBezTo>
                <a:cubicBezTo>
                  <a:pt x="342702" y="3706363"/>
                  <a:pt x="331128" y="3694788"/>
                  <a:pt x="331128" y="3680529"/>
                </a:cubicBezTo>
                <a:close/>
                <a:moveTo>
                  <a:pt x="331128" y="3924370"/>
                </a:moveTo>
                <a:cubicBezTo>
                  <a:pt x="331128" y="3910111"/>
                  <a:pt x="342702" y="3898537"/>
                  <a:pt x="356961" y="3898537"/>
                </a:cubicBezTo>
                <a:cubicBezTo>
                  <a:pt x="371219" y="3898537"/>
                  <a:pt x="382793" y="3910111"/>
                  <a:pt x="382793" y="3924370"/>
                </a:cubicBezTo>
                <a:cubicBezTo>
                  <a:pt x="382793" y="3938629"/>
                  <a:pt x="371219" y="3950203"/>
                  <a:pt x="356961" y="3950203"/>
                </a:cubicBezTo>
                <a:cubicBezTo>
                  <a:pt x="342702" y="3950203"/>
                  <a:pt x="331128" y="3938629"/>
                  <a:pt x="331128" y="3924370"/>
                </a:cubicBezTo>
                <a:close/>
                <a:moveTo>
                  <a:pt x="331128" y="4168210"/>
                </a:moveTo>
                <a:cubicBezTo>
                  <a:pt x="331128" y="4153951"/>
                  <a:pt x="342702" y="4142377"/>
                  <a:pt x="356961" y="4142377"/>
                </a:cubicBezTo>
                <a:cubicBezTo>
                  <a:pt x="371219" y="4142377"/>
                  <a:pt x="382793" y="4153951"/>
                  <a:pt x="382793" y="4168210"/>
                </a:cubicBezTo>
                <a:cubicBezTo>
                  <a:pt x="382793" y="4182469"/>
                  <a:pt x="371219" y="4194043"/>
                  <a:pt x="356961" y="4194043"/>
                </a:cubicBezTo>
                <a:cubicBezTo>
                  <a:pt x="342702" y="4194043"/>
                  <a:pt x="331128" y="4182469"/>
                  <a:pt x="331128" y="4168210"/>
                </a:cubicBezTo>
                <a:close/>
                <a:moveTo>
                  <a:pt x="331128" y="4412049"/>
                </a:moveTo>
                <a:cubicBezTo>
                  <a:pt x="331128" y="4397790"/>
                  <a:pt x="342702" y="4386217"/>
                  <a:pt x="356961" y="4386217"/>
                </a:cubicBezTo>
                <a:cubicBezTo>
                  <a:pt x="371219" y="4386217"/>
                  <a:pt x="382793" y="4397790"/>
                  <a:pt x="382793" y="4412049"/>
                </a:cubicBezTo>
                <a:cubicBezTo>
                  <a:pt x="382793" y="4426308"/>
                  <a:pt x="371219" y="4437882"/>
                  <a:pt x="356961" y="4437882"/>
                </a:cubicBezTo>
                <a:cubicBezTo>
                  <a:pt x="342702" y="4437882"/>
                  <a:pt x="331128" y="4426308"/>
                  <a:pt x="331128" y="4412049"/>
                </a:cubicBezTo>
                <a:close/>
                <a:moveTo>
                  <a:pt x="331128" y="64163"/>
                </a:moveTo>
                <a:cubicBezTo>
                  <a:pt x="331128" y="49904"/>
                  <a:pt x="342702" y="38330"/>
                  <a:pt x="356961" y="38330"/>
                </a:cubicBezTo>
                <a:cubicBezTo>
                  <a:pt x="371219" y="38330"/>
                  <a:pt x="382793" y="49904"/>
                  <a:pt x="382793" y="64163"/>
                </a:cubicBezTo>
                <a:cubicBezTo>
                  <a:pt x="382793" y="78422"/>
                  <a:pt x="371219" y="89996"/>
                  <a:pt x="356961" y="89996"/>
                </a:cubicBezTo>
                <a:cubicBezTo>
                  <a:pt x="342702" y="89996"/>
                  <a:pt x="331128" y="78422"/>
                  <a:pt x="331128" y="64163"/>
                </a:cubicBezTo>
                <a:close/>
                <a:moveTo>
                  <a:pt x="331128" y="300098"/>
                </a:moveTo>
                <a:cubicBezTo>
                  <a:pt x="331128" y="285839"/>
                  <a:pt x="342702" y="274265"/>
                  <a:pt x="356961" y="274265"/>
                </a:cubicBezTo>
                <a:cubicBezTo>
                  <a:pt x="371219" y="274265"/>
                  <a:pt x="382793" y="285839"/>
                  <a:pt x="382793" y="300098"/>
                </a:cubicBezTo>
                <a:cubicBezTo>
                  <a:pt x="382793" y="314357"/>
                  <a:pt x="371219" y="325931"/>
                  <a:pt x="356961" y="325931"/>
                </a:cubicBezTo>
                <a:cubicBezTo>
                  <a:pt x="342702" y="325931"/>
                  <a:pt x="331128" y="314357"/>
                  <a:pt x="331128" y="300098"/>
                </a:cubicBezTo>
                <a:close/>
                <a:moveTo>
                  <a:pt x="331128" y="536033"/>
                </a:moveTo>
                <a:cubicBezTo>
                  <a:pt x="331128" y="521774"/>
                  <a:pt x="342702" y="510200"/>
                  <a:pt x="356961" y="510200"/>
                </a:cubicBezTo>
                <a:cubicBezTo>
                  <a:pt x="371219" y="510200"/>
                  <a:pt x="382793" y="521774"/>
                  <a:pt x="382793" y="536033"/>
                </a:cubicBezTo>
                <a:cubicBezTo>
                  <a:pt x="382793" y="550292"/>
                  <a:pt x="371219" y="561866"/>
                  <a:pt x="356961" y="561866"/>
                </a:cubicBezTo>
                <a:cubicBezTo>
                  <a:pt x="342702" y="561866"/>
                  <a:pt x="331128" y="550292"/>
                  <a:pt x="331128" y="536033"/>
                </a:cubicBezTo>
                <a:close/>
                <a:moveTo>
                  <a:pt x="331128" y="771968"/>
                </a:moveTo>
                <a:cubicBezTo>
                  <a:pt x="331128" y="757709"/>
                  <a:pt x="342702" y="746135"/>
                  <a:pt x="356961" y="746135"/>
                </a:cubicBezTo>
                <a:cubicBezTo>
                  <a:pt x="371219" y="746135"/>
                  <a:pt x="382793" y="757709"/>
                  <a:pt x="382793" y="771968"/>
                </a:cubicBezTo>
                <a:cubicBezTo>
                  <a:pt x="382793" y="786227"/>
                  <a:pt x="371219" y="797801"/>
                  <a:pt x="356961" y="797801"/>
                </a:cubicBezTo>
                <a:cubicBezTo>
                  <a:pt x="342702" y="797801"/>
                  <a:pt x="331128" y="786227"/>
                  <a:pt x="331128" y="771968"/>
                </a:cubicBezTo>
                <a:close/>
                <a:moveTo>
                  <a:pt x="331128" y="1007903"/>
                </a:moveTo>
                <a:cubicBezTo>
                  <a:pt x="331128" y="993644"/>
                  <a:pt x="342702" y="982070"/>
                  <a:pt x="356961" y="982070"/>
                </a:cubicBezTo>
                <a:cubicBezTo>
                  <a:pt x="371219" y="982070"/>
                  <a:pt x="382793" y="993644"/>
                  <a:pt x="382793" y="1007903"/>
                </a:cubicBezTo>
                <a:cubicBezTo>
                  <a:pt x="382793" y="1022162"/>
                  <a:pt x="371219" y="1033736"/>
                  <a:pt x="356961" y="1033736"/>
                </a:cubicBezTo>
                <a:cubicBezTo>
                  <a:pt x="342702" y="1033736"/>
                  <a:pt x="331128" y="1022162"/>
                  <a:pt x="331128" y="1007903"/>
                </a:cubicBezTo>
                <a:close/>
                <a:moveTo>
                  <a:pt x="331128" y="1243838"/>
                </a:moveTo>
                <a:cubicBezTo>
                  <a:pt x="331128" y="1229579"/>
                  <a:pt x="342702" y="1218005"/>
                  <a:pt x="356961" y="1218005"/>
                </a:cubicBezTo>
                <a:cubicBezTo>
                  <a:pt x="371219" y="1218005"/>
                  <a:pt x="382793" y="1229579"/>
                  <a:pt x="382793" y="1243838"/>
                </a:cubicBezTo>
                <a:cubicBezTo>
                  <a:pt x="382793" y="1258097"/>
                  <a:pt x="371219" y="1269671"/>
                  <a:pt x="356961" y="1269671"/>
                </a:cubicBezTo>
                <a:cubicBezTo>
                  <a:pt x="342702" y="1269671"/>
                  <a:pt x="331128" y="1258097"/>
                  <a:pt x="331128" y="1243838"/>
                </a:cubicBezTo>
                <a:close/>
                <a:moveTo>
                  <a:pt x="165648" y="1486054"/>
                </a:moveTo>
                <a:cubicBezTo>
                  <a:pt x="165648" y="1475403"/>
                  <a:pt x="174371" y="1466680"/>
                  <a:pt x="185022" y="1466680"/>
                </a:cubicBezTo>
                <a:cubicBezTo>
                  <a:pt x="195759" y="1466680"/>
                  <a:pt x="204397" y="1475403"/>
                  <a:pt x="204397" y="1486054"/>
                </a:cubicBezTo>
                <a:cubicBezTo>
                  <a:pt x="204397" y="1496707"/>
                  <a:pt x="195675" y="1505429"/>
                  <a:pt x="185022" y="1505429"/>
                </a:cubicBezTo>
                <a:cubicBezTo>
                  <a:pt x="174287" y="1505429"/>
                  <a:pt x="165648" y="1496707"/>
                  <a:pt x="165648" y="1486054"/>
                </a:cubicBezTo>
                <a:close/>
                <a:moveTo>
                  <a:pt x="165648" y="1729894"/>
                </a:moveTo>
                <a:cubicBezTo>
                  <a:pt x="165648" y="1719243"/>
                  <a:pt x="174371" y="1710520"/>
                  <a:pt x="185022" y="1710520"/>
                </a:cubicBezTo>
                <a:cubicBezTo>
                  <a:pt x="195759" y="1710520"/>
                  <a:pt x="204397" y="1719243"/>
                  <a:pt x="204397" y="1729894"/>
                </a:cubicBezTo>
                <a:cubicBezTo>
                  <a:pt x="204397" y="1740547"/>
                  <a:pt x="195675" y="1749269"/>
                  <a:pt x="185022" y="1749269"/>
                </a:cubicBezTo>
                <a:cubicBezTo>
                  <a:pt x="174287" y="1749269"/>
                  <a:pt x="165648" y="1740547"/>
                  <a:pt x="165648" y="1729894"/>
                </a:cubicBezTo>
                <a:close/>
                <a:moveTo>
                  <a:pt x="165648" y="1973734"/>
                </a:moveTo>
                <a:cubicBezTo>
                  <a:pt x="165648" y="1963083"/>
                  <a:pt x="174371" y="1954360"/>
                  <a:pt x="185022" y="1954360"/>
                </a:cubicBezTo>
                <a:cubicBezTo>
                  <a:pt x="195759" y="1954360"/>
                  <a:pt x="204397" y="1963083"/>
                  <a:pt x="204397" y="1973734"/>
                </a:cubicBezTo>
                <a:cubicBezTo>
                  <a:pt x="204397" y="1984387"/>
                  <a:pt x="195675" y="1993109"/>
                  <a:pt x="185022" y="1993109"/>
                </a:cubicBezTo>
                <a:cubicBezTo>
                  <a:pt x="174287" y="1993109"/>
                  <a:pt x="165648" y="1984387"/>
                  <a:pt x="165648" y="1973734"/>
                </a:cubicBezTo>
                <a:close/>
                <a:moveTo>
                  <a:pt x="165648" y="2217574"/>
                </a:moveTo>
                <a:cubicBezTo>
                  <a:pt x="165648" y="2206923"/>
                  <a:pt x="174371" y="2198200"/>
                  <a:pt x="185022" y="2198200"/>
                </a:cubicBezTo>
                <a:cubicBezTo>
                  <a:pt x="195759" y="2198200"/>
                  <a:pt x="204397" y="2206923"/>
                  <a:pt x="204397" y="2217574"/>
                </a:cubicBezTo>
                <a:cubicBezTo>
                  <a:pt x="204397" y="2228227"/>
                  <a:pt x="195675" y="2236949"/>
                  <a:pt x="185022" y="2236949"/>
                </a:cubicBezTo>
                <a:cubicBezTo>
                  <a:pt x="174287" y="2236949"/>
                  <a:pt x="165648" y="2228227"/>
                  <a:pt x="165648" y="2217574"/>
                </a:cubicBezTo>
                <a:close/>
                <a:moveTo>
                  <a:pt x="165648" y="2461414"/>
                </a:moveTo>
                <a:cubicBezTo>
                  <a:pt x="165648" y="2450763"/>
                  <a:pt x="174371" y="2442040"/>
                  <a:pt x="185022" y="2442040"/>
                </a:cubicBezTo>
                <a:cubicBezTo>
                  <a:pt x="195759" y="2442040"/>
                  <a:pt x="204397" y="2450763"/>
                  <a:pt x="204397" y="2461414"/>
                </a:cubicBezTo>
                <a:cubicBezTo>
                  <a:pt x="204397" y="2472067"/>
                  <a:pt x="195675" y="2480789"/>
                  <a:pt x="185022" y="2480789"/>
                </a:cubicBezTo>
                <a:cubicBezTo>
                  <a:pt x="174287" y="2480789"/>
                  <a:pt x="165648" y="2472067"/>
                  <a:pt x="165648" y="2461414"/>
                </a:cubicBezTo>
                <a:close/>
                <a:moveTo>
                  <a:pt x="165648" y="2705254"/>
                </a:moveTo>
                <a:cubicBezTo>
                  <a:pt x="165648" y="2694603"/>
                  <a:pt x="174371" y="2685880"/>
                  <a:pt x="185022" y="2685880"/>
                </a:cubicBezTo>
                <a:cubicBezTo>
                  <a:pt x="195759" y="2685880"/>
                  <a:pt x="204397" y="2694603"/>
                  <a:pt x="204397" y="2705254"/>
                </a:cubicBezTo>
                <a:cubicBezTo>
                  <a:pt x="204397" y="2715907"/>
                  <a:pt x="195675" y="2724629"/>
                  <a:pt x="185022" y="2724629"/>
                </a:cubicBezTo>
                <a:cubicBezTo>
                  <a:pt x="174287" y="2724629"/>
                  <a:pt x="165648" y="2715907"/>
                  <a:pt x="165648" y="2705254"/>
                </a:cubicBezTo>
                <a:close/>
                <a:moveTo>
                  <a:pt x="165648" y="2949094"/>
                </a:moveTo>
                <a:cubicBezTo>
                  <a:pt x="165648" y="2938443"/>
                  <a:pt x="174371" y="2929720"/>
                  <a:pt x="185022" y="2929720"/>
                </a:cubicBezTo>
                <a:cubicBezTo>
                  <a:pt x="195759" y="2929720"/>
                  <a:pt x="204397" y="2938443"/>
                  <a:pt x="204397" y="2949094"/>
                </a:cubicBezTo>
                <a:cubicBezTo>
                  <a:pt x="204397" y="2959746"/>
                  <a:pt x="195675" y="2968468"/>
                  <a:pt x="185022" y="2968468"/>
                </a:cubicBezTo>
                <a:cubicBezTo>
                  <a:pt x="174287" y="2968468"/>
                  <a:pt x="165648" y="2959746"/>
                  <a:pt x="165648" y="2949094"/>
                </a:cubicBezTo>
                <a:close/>
                <a:moveTo>
                  <a:pt x="165648" y="3192934"/>
                </a:moveTo>
                <a:cubicBezTo>
                  <a:pt x="165648" y="3182283"/>
                  <a:pt x="174371" y="3173560"/>
                  <a:pt x="185022" y="3173560"/>
                </a:cubicBezTo>
                <a:cubicBezTo>
                  <a:pt x="195759" y="3173560"/>
                  <a:pt x="204397" y="3182283"/>
                  <a:pt x="204397" y="3192934"/>
                </a:cubicBezTo>
                <a:cubicBezTo>
                  <a:pt x="204397" y="3203586"/>
                  <a:pt x="195675" y="3212309"/>
                  <a:pt x="185022" y="3212309"/>
                </a:cubicBezTo>
                <a:cubicBezTo>
                  <a:pt x="174287" y="3212309"/>
                  <a:pt x="165648" y="3203586"/>
                  <a:pt x="165648" y="3192934"/>
                </a:cubicBezTo>
                <a:close/>
                <a:moveTo>
                  <a:pt x="165648" y="3436773"/>
                </a:moveTo>
                <a:cubicBezTo>
                  <a:pt x="165648" y="3426123"/>
                  <a:pt x="174371" y="3417400"/>
                  <a:pt x="185022" y="3417400"/>
                </a:cubicBezTo>
                <a:cubicBezTo>
                  <a:pt x="195759" y="3417400"/>
                  <a:pt x="204397" y="3426123"/>
                  <a:pt x="204397" y="3436773"/>
                </a:cubicBezTo>
                <a:cubicBezTo>
                  <a:pt x="204397" y="3447427"/>
                  <a:pt x="195675" y="3456149"/>
                  <a:pt x="185022" y="3456149"/>
                </a:cubicBezTo>
                <a:cubicBezTo>
                  <a:pt x="174287" y="3456149"/>
                  <a:pt x="165648" y="3447427"/>
                  <a:pt x="165648" y="3436773"/>
                </a:cubicBezTo>
                <a:close/>
                <a:moveTo>
                  <a:pt x="165648" y="3680614"/>
                </a:moveTo>
                <a:cubicBezTo>
                  <a:pt x="165648" y="3669963"/>
                  <a:pt x="174371" y="3661239"/>
                  <a:pt x="185022" y="3661239"/>
                </a:cubicBezTo>
                <a:cubicBezTo>
                  <a:pt x="195759" y="3661239"/>
                  <a:pt x="204397" y="3669963"/>
                  <a:pt x="204397" y="3680614"/>
                </a:cubicBezTo>
                <a:cubicBezTo>
                  <a:pt x="204397" y="3691267"/>
                  <a:pt x="195675" y="3699989"/>
                  <a:pt x="185022" y="3699989"/>
                </a:cubicBezTo>
                <a:cubicBezTo>
                  <a:pt x="174287" y="3699989"/>
                  <a:pt x="165648" y="3691267"/>
                  <a:pt x="165648" y="3680614"/>
                </a:cubicBezTo>
                <a:close/>
                <a:moveTo>
                  <a:pt x="165648" y="3924454"/>
                </a:moveTo>
                <a:cubicBezTo>
                  <a:pt x="165648" y="3913803"/>
                  <a:pt x="174371" y="3905080"/>
                  <a:pt x="185022" y="3905080"/>
                </a:cubicBezTo>
                <a:cubicBezTo>
                  <a:pt x="195759" y="3905080"/>
                  <a:pt x="204397" y="3913803"/>
                  <a:pt x="204397" y="3924454"/>
                </a:cubicBezTo>
                <a:cubicBezTo>
                  <a:pt x="204397" y="3935106"/>
                  <a:pt x="195675" y="3943829"/>
                  <a:pt x="185022" y="3943829"/>
                </a:cubicBezTo>
                <a:cubicBezTo>
                  <a:pt x="174287" y="3943829"/>
                  <a:pt x="165648" y="3935106"/>
                  <a:pt x="165648" y="3924454"/>
                </a:cubicBezTo>
                <a:close/>
                <a:moveTo>
                  <a:pt x="165648" y="4168294"/>
                </a:moveTo>
                <a:cubicBezTo>
                  <a:pt x="165648" y="4157643"/>
                  <a:pt x="174371" y="4148920"/>
                  <a:pt x="185022" y="4148920"/>
                </a:cubicBezTo>
                <a:cubicBezTo>
                  <a:pt x="195759" y="4148920"/>
                  <a:pt x="204397" y="4157643"/>
                  <a:pt x="204397" y="4168294"/>
                </a:cubicBezTo>
                <a:cubicBezTo>
                  <a:pt x="204397" y="4178947"/>
                  <a:pt x="195675" y="4187669"/>
                  <a:pt x="185022" y="4187669"/>
                </a:cubicBezTo>
                <a:cubicBezTo>
                  <a:pt x="174287" y="4187669"/>
                  <a:pt x="165648" y="4178947"/>
                  <a:pt x="165648" y="4168294"/>
                </a:cubicBezTo>
                <a:close/>
                <a:moveTo>
                  <a:pt x="165648" y="4412134"/>
                </a:moveTo>
                <a:cubicBezTo>
                  <a:pt x="165648" y="4401483"/>
                  <a:pt x="174371" y="4392759"/>
                  <a:pt x="185022" y="4392759"/>
                </a:cubicBezTo>
                <a:cubicBezTo>
                  <a:pt x="195759" y="4392759"/>
                  <a:pt x="204397" y="4401483"/>
                  <a:pt x="204397" y="4412134"/>
                </a:cubicBezTo>
                <a:cubicBezTo>
                  <a:pt x="204397" y="4422787"/>
                  <a:pt x="195675" y="4431508"/>
                  <a:pt x="185022" y="4431508"/>
                </a:cubicBezTo>
                <a:cubicBezTo>
                  <a:pt x="174287" y="4431508"/>
                  <a:pt x="165648" y="4422787"/>
                  <a:pt x="165648" y="4412134"/>
                </a:cubicBezTo>
                <a:close/>
                <a:moveTo>
                  <a:pt x="165648" y="64247"/>
                </a:moveTo>
                <a:cubicBezTo>
                  <a:pt x="165648" y="53596"/>
                  <a:pt x="174371" y="44873"/>
                  <a:pt x="185022" y="44873"/>
                </a:cubicBezTo>
                <a:cubicBezTo>
                  <a:pt x="195759" y="44873"/>
                  <a:pt x="204397" y="53596"/>
                  <a:pt x="204397" y="64247"/>
                </a:cubicBezTo>
                <a:cubicBezTo>
                  <a:pt x="204397" y="74900"/>
                  <a:pt x="195675" y="83622"/>
                  <a:pt x="185022" y="83622"/>
                </a:cubicBezTo>
                <a:cubicBezTo>
                  <a:pt x="174287" y="83622"/>
                  <a:pt x="165648" y="74900"/>
                  <a:pt x="165648" y="64247"/>
                </a:cubicBezTo>
                <a:close/>
                <a:moveTo>
                  <a:pt x="165648" y="300182"/>
                </a:moveTo>
                <a:cubicBezTo>
                  <a:pt x="165648" y="289531"/>
                  <a:pt x="174371" y="280808"/>
                  <a:pt x="185022" y="280808"/>
                </a:cubicBezTo>
                <a:cubicBezTo>
                  <a:pt x="195759" y="280808"/>
                  <a:pt x="204397" y="289531"/>
                  <a:pt x="204397" y="300182"/>
                </a:cubicBezTo>
                <a:cubicBezTo>
                  <a:pt x="204397" y="310835"/>
                  <a:pt x="195675" y="319557"/>
                  <a:pt x="185022" y="319557"/>
                </a:cubicBezTo>
                <a:cubicBezTo>
                  <a:pt x="174287" y="319557"/>
                  <a:pt x="165648" y="310835"/>
                  <a:pt x="165648" y="300182"/>
                </a:cubicBezTo>
                <a:close/>
                <a:moveTo>
                  <a:pt x="165648" y="536117"/>
                </a:moveTo>
                <a:cubicBezTo>
                  <a:pt x="165648" y="525466"/>
                  <a:pt x="174371" y="516743"/>
                  <a:pt x="185022" y="516743"/>
                </a:cubicBezTo>
                <a:cubicBezTo>
                  <a:pt x="195759" y="516743"/>
                  <a:pt x="204397" y="525466"/>
                  <a:pt x="204397" y="536117"/>
                </a:cubicBezTo>
                <a:cubicBezTo>
                  <a:pt x="204397" y="546770"/>
                  <a:pt x="195675" y="555492"/>
                  <a:pt x="185022" y="555492"/>
                </a:cubicBezTo>
                <a:cubicBezTo>
                  <a:pt x="174287" y="555492"/>
                  <a:pt x="165648" y="546770"/>
                  <a:pt x="165648" y="536117"/>
                </a:cubicBezTo>
                <a:close/>
                <a:moveTo>
                  <a:pt x="165648" y="772052"/>
                </a:moveTo>
                <a:cubicBezTo>
                  <a:pt x="165648" y="761401"/>
                  <a:pt x="174371" y="752678"/>
                  <a:pt x="185022" y="752678"/>
                </a:cubicBezTo>
                <a:cubicBezTo>
                  <a:pt x="195759" y="752678"/>
                  <a:pt x="204397" y="761401"/>
                  <a:pt x="204397" y="772052"/>
                </a:cubicBezTo>
                <a:cubicBezTo>
                  <a:pt x="204397" y="782705"/>
                  <a:pt x="195675" y="791427"/>
                  <a:pt x="185022" y="791427"/>
                </a:cubicBezTo>
                <a:cubicBezTo>
                  <a:pt x="174287" y="791427"/>
                  <a:pt x="165648" y="782705"/>
                  <a:pt x="165648" y="772052"/>
                </a:cubicBezTo>
                <a:close/>
                <a:moveTo>
                  <a:pt x="165648" y="1007987"/>
                </a:moveTo>
                <a:cubicBezTo>
                  <a:pt x="165648" y="997336"/>
                  <a:pt x="174371" y="988613"/>
                  <a:pt x="185022" y="988613"/>
                </a:cubicBezTo>
                <a:cubicBezTo>
                  <a:pt x="195759" y="988613"/>
                  <a:pt x="204397" y="997336"/>
                  <a:pt x="204397" y="1007987"/>
                </a:cubicBezTo>
                <a:cubicBezTo>
                  <a:pt x="204397" y="1018640"/>
                  <a:pt x="195675" y="1027362"/>
                  <a:pt x="185022" y="1027362"/>
                </a:cubicBezTo>
                <a:cubicBezTo>
                  <a:pt x="174287" y="1027362"/>
                  <a:pt x="165648" y="1018640"/>
                  <a:pt x="165648" y="1007987"/>
                </a:cubicBezTo>
                <a:close/>
                <a:moveTo>
                  <a:pt x="165648" y="1243922"/>
                </a:moveTo>
                <a:cubicBezTo>
                  <a:pt x="165648" y="1233271"/>
                  <a:pt x="174371" y="1224548"/>
                  <a:pt x="185022" y="1224548"/>
                </a:cubicBezTo>
                <a:cubicBezTo>
                  <a:pt x="195759" y="1224548"/>
                  <a:pt x="204397" y="1233271"/>
                  <a:pt x="204397" y="1243922"/>
                </a:cubicBezTo>
                <a:cubicBezTo>
                  <a:pt x="204397" y="1254575"/>
                  <a:pt x="195675" y="1263297"/>
                  <a:pt x="185022" y="1263297"/>
                </a:cubicBezTo>
                <a:cubicBezTo>
                  <a:pt x="174287" y="1263297"/>
                  <a:pt x="165648" y="1254575"/>
                  <a:pt x="165648" y="1243922"/>
                </a:cubicBezTo>
                <a:close/>
                <a:moveTo>
                  <a:pt x="1" y="1485969"/>
                </a:moveTo>
                <a:cubicBezTo>
                  <a:pt x="1" y="1478790"/>
                  <a:pt x="5822" y="1472969"/>
                  <a:pt x="13002" y="1472969"/>
                </a:cubicBezTo>
                <a:cubicBezTo>
                  <a:pt x="20182" y="1472969"/>
                  <a:pt x="26002" y="1478790"/>
                  <a:pt x="26002" y="1485969"/>
                </a:cubicBezTo>
                <a:cubicBezTo>
                  <a:pt x="26002" y="1493150"/>
                  <a:pt x="20182" y="1498970"/>
                  <a:pt x="13002" y="1498970"/>
                </a:cubicBezTo>
                <a:cubicBezTo>
                  <a:pt x="5822" y="1498970"/>
                  <a:pt x="1" y="1493149"/>
                  <a:pt x="1" y="1485969"/>
                </a:cubicBezTo>
                <a:close/>
                <a:moveTo>
                  <a:pt x="1" y="1729809"/>
                </a:moveTo>
                <a:cubicBezTo>
                  <a:pt x="1" y="1722630"/>
                  <a:pt x="5822" y="1716809"/>
                  <a:pt x="13002" y="1716809"/>
                </a:cubicBezTo>
                <a:cubicBezTo>
                  <a:pt x="20182" y="1716809"/>
                  <a:pt x="26002" y="1722630"/>
                  <a:pt x="26002" y="1729809"/>
                </a:cubicBezTo>
                <a:cubicBezTo>
                  <a:pt x="26002" y="1736990"/>
                  <a:pt x="20182" y="1742810"/>
                  <a:pt x="13002" y="1742810"/>
                </a:cubicBezTo>
                <a:cubicBezTo>
                  <a:pt x="5822" y="1742810"/>
                  <a:pt x="1" y="1736989"/>
                  <a:pt x="1" y="1729809"/>
                </a:cubicBezTo>
                <a:close/>
                <a:moveTo>
                  <a:pt x="1" y="1973649"/>
                </a:moveTo>
                <a:cubicBezTo>
                  <a:pt x="1" y="1966470"/>
                  <a:pt x="5822" y="1960649"/>
                  <a:pt x="13002" y="1960649"/>
                </a:cubicBezTo>
                <a:cubicBezTo>
                  <a:pt x="20182" y="1960649"/>
                  <a:pt x="26002" y="1966470"/>
                  <a:pt x="26002" y="1973649"/>
                </a:cubicBezTo>
                <a:cubicBezTo>
                  <a:pt x="26002" y="1980830"/>
                  <a:pt x="20182" y="1986650"/>
                  <a:pt x="13002" y="1986650"/>
                </a:cubicBezTo>
                <a:cubicBezTo>
                  <a:pt x="5822" y="1986650"/>
                  <a:pt x="1" y="1980829"/>
                  <a:pt x="1" y="1973649"/>
                </a:cubicBezTo>
                <a:close/>
                <a:moveTo>
                  <a:pt x="1" y="2217489"/>
                </a:moveTo>
                <a:cubicBezTo>
                  <a:pt x="1" y="2210310"/>
                  <a:pt x="5822" y="2204489"/>
                  <a:pt x="13002" y="2204489"/>
                </a:cubicBezTo>
                <a:cubicBezTo>
                  <a:pt x="20182" y="2204489"/>
                  <a:pt x="26002" y="2210310"/>
                  <a:pt x="26002" y="2217489"/>
                </a:cubicBezTo>
                <a:cubicBezTo>
                  <a:pt x="26002" y="2224670"/>
                  <a:pt x="20182" y="2230490"/>
                  <a:pt x="13002" y="2230490"/>
                </a:cubicBezTo>
                <a:cubicBezTo>
                  <a:pt x="5822" y="2230490"/>
                  <a:pt x="1" y="2224669"/>
                  <a:pt x="1" y="2217489"/>
                </a:cubicBezTo>
                <a:close/>
                <a:moveTo>
                  <a:pt x="1" y="2461329"/>
                </a:moveTo>
                <a:cubicBezTo>
                  <a:pt x="1" y="2454150"/>
                  <a:pt x="5822" y="2448329"/>
                  <a:pt x="13002" y="2448329"/>
                </a:cubicBezTo>
                <a:cubicBezTo>
                  <a:pt x="20182" y="2448329"/>
                  <a:pt x="26002" y="2454150"/>
                  <a:pt x="26002" y="2461329"/>
                </a:cubicBezTo>
                <a:cubicBezTo>
                  <a:pt x="26002" y="2468510"/>
                  <a:pt x="20182" y="2474330"/>
                  <a:pt x="13002" y="2474330"/>
                </a:cubicBezTo>
                <a:cubicBezTo>
                  <a:pt x="5822" y="2474330"/>
                  <a:pt x="1" y="2468509"/>
                  <a:pt x="1" y="2461329"/>
                </a:cubicBezTo>
                <a:close/>
                <a:moveTo>
                  <a:pt x="1" y="2705169"/>
                </a:moveTo>
                <a:cubicBezTo>
                  <a:pt x="1" y="2697990"/>
                  <a:pt x="5822" y="2692169"/>
                  <a:pt x="13002" y="2692169"/>
                </a:cubicBezTo>
                <a:cubicBezTo>
                  <a:pt x="20182" y="2692169"/>
                  <a:pt x="26002" y="2697990"/>
                  <a:pt x="26002" y="2705169"/>
                </a:cubicBezTo>
                <a:cubicBezTo>
                  <a:pt x="26002" y="2712350"/>
                  <a:pt x="20182" y="2718170"/>
                  <a:pt x="13002" y="2718170"/>
                </a:cubicBezTo>
                <a:cubicBezTo>
                  <a:pt x="5822" y="2718170"/>
                  <a:pt x="1" y="2712349"/>
                  <a:pt x="1" y="2705169"/>
                </a:cubicBezTo>
                <a:close/>
                <a:moveTo>
                  <a:pt x="1" y="2949009"/>
                </a:moveTo>
                <a:cubicBezTo>
                  <a:pt x="1" y="2941830"/>
                  <a:pt x="5822" y="2936008"/>
                  <a:pt x="13002" y="2936008"/>
                </a:cubicBezTo>
                <a:cubicBezTo>
                  <a:pt x="20182" y="2936008"/>
                  <a:pt x="26002" y="2941830"/>
                  <a:pt x="26002" y="2949009"/>
                </a:cubicBezTo>
                <a:cubicBezTo>
                  <a:pt x="26002" y="2956190"/>
                  <a:pt x="20182" y="2962010"/>
                  <a:pt x="13002" y="2962010"/>
                </a:cubicBezTo>
                <a:cubicBezTo>
                  <a:pt x="5822" y="2962010"/>
                  <a:pt x="1" y="2956189"/>
                  <a:pt x="1" y="2949009"/>
                </a:cubicBezTo>
                <a:close/>
                <a:moveTo>
                  <a:pt x="1" y="3192849"/>
                </a:moveTo>
                <a:cubicBezTo>
                  <a:pt x="1" y="3185670"/>
                  <a:pt x="5822" y="3179849"/>
                  <a:pt x="13002" y="3179849"/>
                </a:cubicBezTo>
                <a:cubicBezTo>
                  <a:pt x="20182" y="3179849"/>
                  <a:pt x="26002" y="3185670"/>
                  <a:pt x="26002" y="3192849"/>
                </a:cubicBezTo>
                <a:cubicBezTo>
                  <a:pt x="26002" y="3200030"/>
                  <a:pt x="20182" y="3205850"/>
                  <a:pt x="13002" y="3205850"/>
                </a:cubicBezTo>
                <a:cubicBezTo>
                  <a:pt x="5822" y="3205850"/>
                  <a:pt x="1" y="3200029"/>
                  <a:pt x="1" y="3192849"/>
                </a:cubicBezTo>
                <a:close/>
                <a:moveTo>
                  <a:pt x="1" y="3436689"/>
                </a:moveTo>
                <a:cubicBezTo>
                  <a:pt x="1" y="3429510"/>
                  <a:pt x="5822" y="3423689"/>
                  <a:pt x="13002" y="3423689"/>
                </a:cubicBezTo>
                <a:cubicBezTo>
                  <a:pt x="20182" y="3423689"/>
                  <a:pt x="26002" y="3429510"/>
                  <a:pt x="26002" y="3436689"/>
                </a:cubicBezTo>
                <a:cubicBezTo>
                  <a:pt x="26002" y="3443870"/>
                  <a:pt x="20182" y="3449690"/>
                  <a:pt x="13002" y="3449690"/>
                </a:cubicBezTo>
                <a:cubicBezTo>
                  <a:pt x="5822" y="3449690"/>
                  <a:pt x="1" y="3443869"/>
                  <a:pt x="1" y="3436689"/>
                </a:cubicBezTo>
                <a:close/>
                <a:moveTo>
                  <a:pt x="1" y="3680528"/>
                </a:moveTo>
                <a:cubicBezTo>
                  <a:pt x="1" y="3673350"/>
                  <a:pt x="5822" y="3667529"/>
                  <a:pt x="13002" y="3667529"/>
                </a:cubicBezTo>
                <a:cubicBezTo>
                  <a:pt x="20182" y="3667529"/>
                  <a:pt x="26002" y="3673350"/>
                  <a:pt x="26002" y="3680528"/>
                </a:cubicBezTo>
                <a:cubicBezTo>
                  <a:pt x="26002" y="3687709"/>
                  <a:pt x="20182" y="3693530"/>
                  <a:pt x="13002" y="3693530"/>
                </a:cubicBezTo>
                <a:cubicBezTo>
                  <a:pt x="5822" y="3693530"/>
                  <a:pt x="1" y="3687708"/>
                  <a:pt x="1" y="3680528"/>
                </a:cubicBezTo>
                <a:close/>
                <a:moveTo>
                  <a:pt x="1" y="3924369"/>
                </a:moveTo>
                <a:cubicBezTo>
                  <a:pt x="1" y="3917190"/>
                  <a:pt x="5822" y="3911369"/>
                  <a:pt x="13002" y="3911369"/>
                </a:cubicBezTo>
                <a:cubicBezTo>
                  <a:pt x="20182" y="3911369"/>
                  <a:pt x="26002" y="3917190"/>
                  <a:pt x="26002" y="3924369"/>
                </a:cubicBezTo>
                <a:cubicBezTo>
                  <a:pt x="26002" y="3931550"/>
                  <a:pt x="20182" y="3937370"/>
                  <a:pt x="13002" y="3937370"/>
                </a:cubicBezTo>
                <a:cubicBezTo>
                  <a:pt x="5822" y="3937370"/>
                  <a:pt x="1" y="3931549"/>
                  <a:pt x="1" y="3924369"/>
                </a:cubicBezTo>
                <a:close/>
                <a:moveTo>
                  <a:pt x="1" y="4168209"/>
                </a:moveTo>
                <a:cubicBezTo>
                  <a:pt x="1" y="4161030"/>
                  <a:pt x="5822" y="4155209"/>
                  <a:pt x="13002" y="4155209"/>
                </a:cubicBezTo>
                <a:cubicBezTo>
                  <a:pt x="20182" y="4155209"/>
                  <a:pt x="26002" y="4161030"/>
                  <a:pt x="26002" y="4168209"/>
                </a:cubicBezTo>
                <a:cubicBezTo>
                  <a:pt x="26002" y="4175390"/>
                  <a:pt x="20182" y="4181210"/>
                  <a:pt x="13002" y="4181210"/>
                </a:cubicBezTo>
                <a:cubicBezTo>
                  <a:pt x="5822" y="4181210"/>
                  <a:pt x="1" y="4175389"/>
                  <a:pt x="1" y="4168209"/>
                </a:cubicBezTo>
                <a:close/>
                <a:moveTo>
                  <a:pt x="1" y="4412048"/>
                </a:moveTo>
                <a:cubicBezTo>
                  <a:pt x="1" y="4404869"/>
                  <a:pt x="5822" y="4399048"/>
                  <a:pt x="13002" y="4399048"/>
                </a:cubicBezTo>
                <a:cubicBezTo>
                  <a:pt x="20182" y="4399048"/>
                  <a:pt x="26002" y="4404869"/>
                  <a:pt x="26002" y="4412048"/>
                </a:cubicBezTo>
                <a:cubicBezTo>
                  <a:pt x="26002" y="4419229"/>
                  <a:pt x="20182" y="4425049"/>
                  <a:pt x="13002" y="4425049"/>
                </a:cubicBezTo>
                <a:cubicBezTo>
                  <a:pt x="5822" y="4425049"/>
                  <a:pt x="1" y="4419228"/>
                  <a:pt x="1" y="4412048"/>
                </a:cubicBezTo>
                <a:close/>
                <a:moveTo>
                  <a:pt x="0" y="64162"/>
                </a:moveTo>
                <a:cubicBezTo>
                  <a:pt x="0" y="56983"/>
                  <a:pt x="5822" y="51162"/>
                  <a:pt x="13002" y="51162"/>
                </a:cubicBezTo>
                <a:cubicBezTo>
                  <a:pt x="20182" y="51162"/>
                  <a:pt x="26002" y="56983"/>
                  <a:pt x="26002" y="64162"/>
                </a:cubicBezTo>
                <a:cubicBezTo>
                  <a:pt x="26002" y="71343"/>
                  <a:pt x="20182" y="77163"/>
                  <a:pt x="13002" y="77163"/>
                </a:cubicBezTo>
                <a:cubicBezTo>
                  <a:pt x="5822" y="77163"/>
                  <a:pt x="0" y="71342"/>
                  <a:pt x="0" y="64162"/>
                </a:cubicBezTo>
                <a:close/>
                <a:moveTo>
                  <a:pt x="0" y="300097"/>
                </a:moveTo>
                <a:cubicBezTo>
                  <a:pt x="0" y="292918"/>
                  <a:pt x="5822" y="287097"/>
                  <a:pt x="13002" y="287097"/>
                </a:cubicBezTo>
                <a:cubicBezTo>
                  <a:pt x="20182" y="287097"/>
                  <a:pt x="26002" y="292918"/>
                  <a:pt x="26002" y="300097"/>
                </a:cubicBezTo>
                <a:cubicBezTo>
                  <a:pt x="26002" y="307278"/>
                  <a:pt x="20182" y="313098"/>
                  <a:pt x="13002" y="313098"/>
                </a:cubicBezTo>
                <a:cubicBezTo>
                  <a:pt x="5822" y="313098"/>
                  <a:pt x="0" y="307277"/>
                  <a:pt x="0" y="300097"/>
                </a:cubicBezTo>
                <a:close/>
                <a:moveTo>
                  <a:pt x="0" y="536032"/>
                </a:moveTo>
                <a:cubicBezTo>
                  <a:pt x="0" y="528853"/>
                  <a:pt x="5822" y="523032"/>
                  <a:pt x="13002" y="523032"/>
                </a:cubicBezTo>
                <a:cubicBezTo>
                  <a:pt x="20182" y="523032"/>
                  <a:pt x="26002" y="528853"/>
                  <a:pt x="26002" y="536032"/>
                </a:cubicBezTo>
                <a:cubicBezTo>
                  <a:pt x="26002" y="543213"/>
                  <a:pt x="20182" y="549033"/>
                  <a:pt x="13002" y="549033"/>
                </a:cubicBezTo>
                <a:cubicBezTo>
                  <a:pt x="5822" y="549033"/>
                  <a:pt x="0" y="543212"/>
                  <a:pt x="0" y="536032"/>
                </a:cubicBezTo>
                <a:close/>
                <a:moveTo>
                  <a:pt x="0" y="771967"/>
                </a:moveTo>
                <a:cubicBezTo>
                  <a:pt x="0" y="764788"/>
                  <a:pt x="5822" y="758967"/>
                  <a:pt x="13002" y="758967"/>
                </a:cubicBezTo>
                <a:cubicBezTo>
                  <a:pt x="20182" y="758967"/>
                  <a:pt x="26002" y="764788"/>
                  <a:pt x="26002" y="771967"/>
                </a:cubicBezTo>
                <a:cubicBezTo>
                  <a:pt x="26002" y="779148"/>
                  <a:pt x="20182" y="784968"/>
                  <a:pt x="13002" y="784968"/>
                </a:cubicBezTo>
                <a:cubicBezTo>
                  <a:pt x="5822" y="784968"/>
                  <a:pt x="0" y="779147"/>
                  <a:pt x="0" y="771967"/>
                </a:cubicBezTo>
                <a:close/>
                <a:moveTo>
                  <a:pt x="0" y="1007902"/>
                </a:moveTo>
                <a:cubicBezTo>
                  <a:pt x="0" y="1000723"/>
                  <a:pt x="5822" y="994902"/>
                  <a:pt x="13002" y="994902"/>
                </a:cubicBezTo>
                <a:cubicBezTo>
                  <a:pt x="20182" y="994902"/>
                  <a:pt x="26002" y="1000723"/>
                  <a:pt x="26002" y="1007902"/>
                </a:cubicBezTo>
                <a:cubicBezTo>
                  <a:pt x="26002" y="1015083"/>
                  <a:pt x="20182" y="1020903"/>
                  <a:pt x="13002" y="1020903"/>
                </a:cubicBezTo>
                <a:cubicBezTo>
                  <a:pt x="5822" y="1020903"/>
                  <a:pt x="0" y="1015082"/>
                  <a:pt x="0" y="1007902"/>
                </a:cubicBezTo>
                <a:close/>
                <a:moveTo>
                  <a:pt x="0" y="1243837"/>
                </a:moveTo>
                <a:cubicBezTo>
                  <a:pt x="0" y="1236658"/>
                  <a:pt x="5822" y="1230837"/>
                  <a:pt x="13002" y="1230837"/>
                </a:cubicBezTo>
                <a:cubicBezTo>
                  <a:pt x="20182" y="1230837"/>
                  <a:pt x="26002" y="1236658"/>
                  <a:pt x="26002" y="1243837"/>
                </a:cubicBezTo>
                <a:cubicBezTo>
                  <a:pt x="26002" y="1251018"/>
                  <a:pt x="20182" y="1256838"/>
                  <a:pt x="13002" y="1256838"/>
                </a:cubicBezTo>
                <a:cubicBezTo>
                  <a:pt x="5822" y="1256838"/>
                  <a:pt x="0" y="1251017"/>
                  <a:pt x="0" y="1243837"/>
                </a:cubicBezTo>
                <a:close/>
              </a:path>
            </a:pathLst>
          </a:custGeom>
          <a:gradFill flip="none" rotWithShape="1">
            <a:gsLst>
              <a:gs pos="11000">
                <a:schemeClr val="accent1"/>
              </a:gs>
              <a:gs pos="100000">
                <a:schemeClr val="accent5"/>
              </a:gs>
            </a:gsLst>
            <a:lin ang="0" scaled="1"/>
            <a:tileRect/>
          </a:gradFill>
          <a:ln w="8572" cap="flat">
            <a:noFill/>
            <a:prstDash val="solid"/>
            <a:miter/>
          </a:ln>
        </p:spPr>
        <p:txBody>
          <a:bodyPr rtlCol="0" anchor="ctr"/>
          <a:lstStyle/>
          <a:p>
            <a:endParaRPr lang="en-US"/>
          </a:p>
        </p:txBody>
      </p:sp>
      <p:sp>
        <p:nvSpPr>
          <p:cNvPr id="9" name="Rectangle 8">
            <a:extLst>
              <a:ext uri="{FF2B5EF4-FFF2-40B4-BE49-F238E27FC236}">
                <a16:creationId xmlns:a16="http://schemas.microsoft.com/office/drawing/2014/main" id="{C93DBF38-2A9E-5316-8C40-BD37BD9E9AB7}"/>
              </a:ext>
            </a:extLst>
          </p:cNvPr>
          <p:cNvSpPr/>
          <p:nvPr userDrawn="1"/>
        </p:nvSpPr>
        <p:spPr>
          <a:xfrm>
            <a:off x="4741718" y="0"/>
            <a:ext cx="142702" cy="685799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872434-84FC-45AF-0593-03D1AAE4B997}"/>
              </a:ext>
            </a:extLst>
          </p:cNvPr>
          <p:cNvSpPr>
            <a:spLocks noGrp="1"/>
          </p:cNvSpPr>
          <p:nvPr>
            <p:ph type="ctrTitle"/>
          </p:nvPr>
        </p:nvSpPr>
        <p:spPr>
          <a:xfrm>
            <a:off x="6659880" y="1122363"/>
            <a:ext cx="4297680" cy="2387600"/>
          </a:xfrm>
        </p:spPr>
        <p:txBody>
          <a:bodyPr anchor="b" anchorCtr="0">
            <a:normAutofit/>
          </a:bodyPr>
          <a:lstStyle>
            <a:lvl1pPr algn="l">
              <a:defRPr sz="3600"/>
            </a:lvl1pPr>
          </a:lstStyle>
          <a:p>
            <a:r>
              <a:rPr lang="en-US" dirty="0"/>
              <a:t>Click to edit Master title style</a:t>
            </a:r>
          </a:p>
        </p:txBody>
      </p:sp>
      <p:sp>
        <p:nvSpPr>
          <p:cNvPr id="3" name="Subtitle 2">
            <a:extLst>
              <a:ext uri="{FF2B5EF4-FFF2-40B4-BE49-F238E27FC236}">
                <a16:creationId xmlns:a16="http://schemas.microsoft.com/office/drawing/2014/main" id="{0DED3D94-97C3-7DB7-67A4-F401160E3480}"/>
              </a:ext>
            </a:extLst>
          </p:cNvPr>
          <p:cNvSpPr>
            <a:spLocks noGrp="1"/>
          </p:cNvSpPr>
          <p:nvPr>
            <p:ph type="subTitle" idx="1"/>
          </p:nvPr>
        </p:nvSpPr>
        <p:spPr>
          <a:xfrm>
            <a:off x="6659880" y="3602037"/>
            <a:ext cx="4297680" cy="2119111"/>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Picture Placeholder 2">
            <a:extLst>
              <a:ext uri="{FF2B5EF4-FFF2-40B4-BE49-F238E27FC236}">
                <a16:creationId xmlns:a16="http://schemas.microsoft.com/office/drawing/2014/main" id="{7C52FCED-AD83-FE68-F396-A27AE03B425D}"/>
              </a:ext>
            </a:extLst>
          </p:cNvPr>
          <p:cNvSpPr>
            <a:spLocks noGrp="1"/>
          </p:cNvSpPr>
          <p:nvPr>
            <p:ph type="pic" sz="quarter" idx="10"/>
          </p:nvPr>
        </p:nvSpPr>
        <p:spPr>
          <a:xfrm>
            <a:off x="953086" y="822960"/>
            <a:ext cx="5262276" cy="5212080"/>
          </a:xfrm>
          <a:prstGeom prst="roundRect">
            <a:avLst>
              <a:gd name="adj" fmla="val 4921"/>
            </a:avLst>
          </a:prstGeom>
          <a:solidFill>
            <a:schemeClr val="accent6"/>
          </a:solidFill>
          <a:ln w="114300">
            <a:noFill/>
          </a:ln>
        </p:spPr>
        <p:txBody>
          <a:bodyPr/>
          <a:lstStyle/>
          <a:p>
            <a:endParaRPr lang="en-US" dirty="0"/>
          </a:p>
        </p:txBody>
      </p:sp>
    </p:spTree>
    <p:extLst>
      <p:ext uri="{BB962C8B-B14F-4D97-AF65-F5344CB8AC3E}">
        <p14:creationId xmlns:p14="http://schemas.microsoft.com/office/powerpoint/2010/main" val="3407368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ED29E2F-5535-A366-CA88-15CC0EEDA5E9}"/>
              </a:ext>
            </a:extLst>
          </p:cNvPr>
          <p:cNvSpPr/>
          <p:nvPr userDrawn="1"/>
        </p:nvSpPr>
        <p:spPr>
          <a:xfrm>
            <a:off x="0" y="0"/>
            <a:ext cx="4741718"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D755A5E6-23E9-A17E-10A7-257C832CA118}"/>
              </a:ext>
            </a:extLst>
          </p:cNvPr>
          <p:cNvSpPr/>
          <p:nvPr userDrawn="1"/>
        </p:nvSpPr>
        <p:spPr>
          <a:xfrm rot="5400000">
            <a:off x="1625325" y="3860769"/>
            <a:ext cx="1453174" cy="4476211"/>
          </a:xfrm>
          <a:custGeom>
            <a:avLst/>
            <a:gdLst>
              <a:gd name="connsiteX0" fmla="*/ 1324848 w 1453174"/>
              <a:gd name="connsiteY0" fmla="*/ 1485970 h 4476211"/>
              <a:gd name="connsiteX1" fmla="*/ 1389011 w 1453174"/>
              <a:gd name="connsiteY1" fmla="*/ 1421807 h 4476211"/>
              <a:gd name="connsiteX2" fmla="*/ 1453174 w 1453174"/>
              <a:gd name="connsiteY2" fmla="*/ 1485970 h 4476211"/>
              <a:gd name="connsiteX3" fmla="*/ 1389011 w 1453174"/>
              <a:gd name="connsiteY3" fmla="*/ 1550132 h 4476211"/>
              <a:gd name="connsiteX4" fmla="*/ 1324848 w 1453174"/>
              <a:gd name="connsiteY4" fmla="*/ 1485970 h 4476211"/>
              <a:gd name="connsiteX5" fmla="*/ 1324848 w 1453174"/>
              <a:gd name="connsiteY5" fmla="*/ 1729810 h 4476211"/>
              <a:gd name="connsiteX6" fmla="*/ 1389011 w 1453174"/>
              <a:gd name="connsiteY6" fmla="*/ 1665647 h 4476211"/>
              <a:gd name="connsiteX7" fmla="*/ 1453174 w 1453174"/>
              <a:gd name="connsiteY7" fmla="*/ 1729810 h 4476211"/>
              <a:gd name="connsiteX8" fmla="*/ 1389011 w 1453174"/>
              <a:gd name="connsiteY8" fmla="*/ 1793972 h 4476211"/>
              <a:gd name="connsiteX9" fmla="*/ 1324848 w 1453174"/>
              <a:gd name="connsiteY9" fmla="*/ 1729810 h 4476211"/>
              <a:gd name="connsiteX10" fmla="*/ 1324848 w 1453174"/>
              <a:gd name="connsiteY10" fmla="*/ 1973650 h 4476211"/>
              <a:gd name="connsiteX11" fmla="*/ 1389011 w 1453174"/>
              <a:gd name="connsiteY11" fmla="*/ 1909487 h 4476211"/>
              <a:gd name="connsiteX12" fmla="*/ 1453174 w 1453174"/>
              <a:gd name="connsiteY12" fmla="*/ 1973650 h 4476211"/>
              <a:gd name="connsiteX13" fmla="*/ 1389011 w 1453174"/>
              <a:gd name="connsiteY13" fmla="*/ 2037812 h 4476211"/>
              <a:gd name="connsiteX14" fmla="*/ 1324848 w 1453174"/>
              <a:gd name="connsiteY14" fmla="*/ 1973650 h 4476211"/>
              <a:gd name="connsiteX15" fmla="*/ 1324848 w 1453174"/>
              <a:gd name="connsiteY15" fmla="*/ 2217490 h 4476211"/>
              <a:gd name="connsiteX16" fmla="*/ 1389011 w 1453174"/>
              <a:gd name="connsiteY16" fmla="*/ 2153327 h 4476211"/>
              <a:gd name="connsiteX17" fmla="*/ 1453174 w 1453174"/>
              <a:gd name="connsiteY17" fmla="*/ 2217490 h 4476211"/>
              <a:gd name="connsiteX18" fmla="*/ 1389011 w 1453174"/>
              <a:gd name="connsiteY18" fmla="*/ 2281652 h 4476211"/>
              <a:gd name="connsiteX19" fmla="*/ 1324848 w 1453174"/>
              <a:gd name="connsiteY19" fmla="*/ 2217490 h 4476211"/>
              <a:gd name="connsiteX20" fmla="*/ 1324848 w 1453174"/>
              <a:gd name="connsiteY20" fmla="*/ 2461330 h 4476211"/>
              <a:gd name="connsiteX21" fmla="*/ 1389011 w 1453174"/>
              <a:gd name="connsiteY21" fmla="*/ 2397167 h 4476211"/>
              <a:gd name="connsiteX22" fmla="*/ 1453174 w 1453174"/>
              <a:gd name="connsiteY22" fmla="*/ 2461330 h 4476211"/>
              <a:gd name="connsiteX23" fmla="*/ 1389011 w 1453174"/>
              <a:gd name="connsiteY23" fmla="*/ 2525492 h 4476211"/>
              <a:gd name="connsiteX24" fmla="*/ 1324848 w 1453174"/>
              <a:gd name="connsiteY24" fmla="*/ 2461330 h 4476211"/>
              <a:gd name="connsiteX25" fmla="*/ 1324848 w 1453174"/>
              <a:gd name="connsiteY25" fmla="*/ 2705170 h 4476211"/>
              <a:gd name="connsiteX26" fmla="*/ 1389011 w 1453174"/>
              <a:gd name="connsiteY26" fmla="*/ 2641007 h 4476211"/>
              <a:gd name="connsiteX27" fmla="*/ 1453174 w 1453174"/>
              <a:gd name="connsiteY27" fmla="*/ 2705170 h 4476211"/>
              <a:gd name="connsiteX28" fmla="*/ 1389011 w 1453174"/>
              <a:gd name="connsiteY28" fmla="*/ 2769332 h 4476211"/>
              <a:gd name="connsiteX29" fmla="*/ 1324848 w 1453174"/>
              <a:gd name="connsiteY29" fmla="*/ 2705170 h 4476211"/>
              <a:gd name="connsiteX30" fmla="*/ 1324848 w 1453174"/>
              <a:gd name="connsiteY30" fmla="*/ 2949010 h 4476211"/>
              <a:gd name="connsiteX31" fmla="*/ 1389011 w 1453174"/>
              <a:gd name="connsiteY31" fmla="*/ 2884847 h 4476211"/>
              <a:gd name="connsiteX32" fmla="*/ 1453174 w 1453174"/>
              <a:gd name="connsiteY32" fmla="*/ 2949010 h 4476211"/>
              <a:gd name="connsiteX33" fmla="*/ 1389011 w 1453174"/>
              <a:gd name="connsiteY33" fmla="*/ 3013172 h 4476211"/>
              <a:gd name="connsiteX34" fmla="*/ 1324848 w 1453174"/>
              <a:gd name="connsiteY34" fmla="*/ 2949010 h 4476211"/>
              <a:gd name="connsiteX35" fmla="*/ 1324848 w 1453174"/>
              <a:gd name="connsiteY35" fmla="*/ 3192850 h 4476211"/>
              <a:gd name="connsiteX36" fmla="*/ 1389011 w 1453174"/>
              <a:gd name="connsiteY36" fmla="*/ 3128687 h 4476211"/>
              <a:gd name="connsiteX37" fmla="*/ 1453174 w 1453174"/>
              <a:gd name="connsiteY37" fmla="*/ 3192850 h 4476211"/>
              <a:gd name="connsiteX38" fmla="*/ 1389011 w 1453174"/>
              <a:gd name="connsiteY38" fmla="*/ 3257012 h 4476211"/>
              <a:gd name="connsiteX39" fmla="*/ 1324848 w 1453174"/>
              <a:gd name="connsiteY39" fmla="*/ 3192850 h 4476211"/>
              <a:gd name="connsiteX40" fmla="*/ 1324848 w 1453174"/>
              <a:gd name="connsiteY40" fmla="*/ 3436690 h 4476211"/>
              <a:gd name="connsiteX41" fmla="*/ 1389011 w 1453174"/>
              <a:gd name="connsiteY41" fmla="*/ 3372527 h 4476211"/>
              <a:gd name="connsiteX42" fmla="*/ 1453174 w 1453174"/>
              <a:gd name="connsiteY42" fmla="*/ 3436690 h 4476211"/>
              <a:gd name="connsiteX43" fmla="*/ 1389011 w 1453174"/>
              <a:gd name="connsiteY43" fmla="*/ 3500852 h 4476211"/>
              <a:gd name="connsiteX44" fmla="*/ 1324848 w 1453174"/>
              <a:gd name="connsiteY44" fmla="*/ 3436690 h 4476211"/>
              <a:gd name="connsiteX45" fmla="*/ 1324848 w 1453174"/>
              <a:gd name="connsiteY45" fmla="*/ 3680529 h 4476211"/>
              <a:gd name="connsiteX46" fmla="*/ 1389011 w 1453174"/>
              <a:gd name="connsiteY46" fmla="*/ 3616367 h 4476211"/>
              <a:gd name="connsiteX47" fmla="*/ 1453174 w 1453174"/>
              <a:gd name="connsiteY47" fmla="*/ 3680529 h 4476211"/>
              <a:gd name="connsiteX48" fmla="*/ 1389011 w 1453174"/>
              <a:gd name="connsiteY48" fmla="*/ 3744692 h 4476211"/>
              <a:gd name="connsiteX49" fmla="*/ 1324848 w 1453174"/>
              <a:gd name="connsiteY49" fmla="*/ 3680529 h 4476211"/>
              <a:gd name="connsiteX50" fmla="*/ 1324848 w 1453174"/>
              <a:gd name="connsiteY50" fmla="*/ 3924370 h 4476211"/>
              <a:gd name="connsiteX51" fmla="*/ 1389011 w 1453174"/>
              <a:gd name="connsiteY51" fmla="*/ 3860207 h 4476211"/>
              <a:gd name="connsiteX52" fmla="*/ 1453174 w 1453174"/>
              <a:gd name="connsiteY52" fmla="*/ 3924370 h 4476211"/>
              <a:gd name="connsiteX53" fmla="*/ 1389011 w 1453174"/>
              <a:gd name="connsiteY53" fmla="*/ 3988532 h 4476211"/>
              <a:gd name="connsiteX54" fmla="*/ 1324848 w 1453174"/>
              <a:gd name="connsiteY54" fmla="*/ 3924370 h 4476211"/>
              <a:gd name="connsiteX55" fmla="*/ 1324848 w 1453174"/>
              <a:gd name="connsiteY55" fmla="*/ 4168210 h 4476211"/>
              <a:gd name="connsiteX56" fmla="*/ 1389011 w 1453174"/>
              <a:gd name="connsiteY56" fmla="*/ 4104047 h 4476211"/>
              <a:gd name="connsiteX57" fmla="*/ 1453174 w 1453174"/>
              <a:gd name="connsiteY57" fmla="*/ 4168210 h 4476211"/>
              <a:gd name="connsiteX58" fmla="*/ 1389011 w 1453174"/>
              <a:gd name="connsiteY58" fmla="*/ 4232372 h 4476211"/>
              <a:gd name="connsiteX59" fmla="*/ 1324848 w 1453174"/>
              <a:gd name="connsiteY59" fmla="*/ 4168210 h 4476211"/>
              <a:gd name="connsiteX60" fmla="*/ 1324848 w 1453174"/>
              <a:gd name="connsiteY60" fmla="*/ 4412049 h 4476211"/>
              <a:gd name="connsiteX61" fmla="*/ 1389011 w 1453174"/>
              <a:gd name="connsiteY61" fmla="*/ 4347887 h 4476211"/>
              <a:gd name="connsiteX62" fmla="*/ 1453174 w 1453174"/>
              <a:gd name="connsiteY62" fmla="*/ 4412049 h 4476211"/>
              <a:gd name="connsiteX63" fmla="*/ 1389011 w 1453174"/>
              <a:gd name="connsiteY63" fmla="*/ 4476211 h 4476211"/>
              <a:gd name="connsiteX64" fmla="*/ 1324848 w 1453174"/>
              <a:gd name="connsiteY64" fmla="*/ 4412049 h 4476211"/>
              <a:gd name="connsiteX65" fmla="*/ 1324848 w 1453174"/>
              <a:gd name="connsiteY65" fmla="*/ 64163 h 4476211"/>
              <a:gd name="connsiteX66" fmla="*/ 1389011 w 1453174"/>
              <a:gd name="connsiteY66" fmla="*/ 0 h 4476211"/>
              <a:gd name="connsiteX67" fmla="*/ 1453174 w 1453174"/>
              <a:gd name="connsiteY67" fmla="*/ 64163 h 4476211"/>
              <a:gd name="connsiteX68" fmla="*/ 1389011 w 1453174"/>
              <a:gd name="connsiteY68" fmla="*/ 128325 h 4476211"/>
              <a:gd name="connsiteX69" fmla="*/ 1324848 w 1453174"/>
              <a:gd name="connsiteY69" fmla="*/ 64163 h 4476211"/>
              <a:gd name="connsiteX70" fmla="*/ 1324848 w 1453174"/>
              <a:gd name="connsiteY70" fmla="*/ 300098 h 4476211"/>
              <a:gd name="connsiteX71" fmla="*/ 1389011 w 1453174"/>
              <a:gd name="connsiteY71" fmla="*/ 235935 h 4476211"/>
              <a:gd name="connsiteX72" fmla="*/ 1453174 w 1453174"/>
              <a:gd name="connsiteY72" fmla="*/ 300098 h 4476211"/>
              <a:gd name="connsiteX73" fmla="*/ 1389011 w 1453174"/>
              <a:gd name="connsiteY73" fmla="*/ 364260 h 4476211"/>
              <a:gd name="connsiteX74" fmla="*/ 1324848 w 1453174"/>
              <a:gd name="connsiteY74" fmla="*/ 300098 h 4476211"/>
              <a:gd name="connsiteX75" fmla="*/ 1324848 w 1453174"/>
              <a:gd name="connsiteY75" fmla="*/ 536033 h 4476211"/>
              <a:gd name="connsiteX76" fmla="*/ 1389011 w 1453174"/>
              <a:gd name="connsiteY76" fmla="*/ 471870 h 4476211"/>
              <a:gd name="connsiteX77" fmla="*/ 1453174 w 1453174"/>
              <a:gd name="connsiteY77" fmla="*/ 536033 h 4476211"/>
              <a:gd name="connsiteX78" fmla="*/ 1389011 w 1453174"/>
              <a:gd name="connsiteY78" fmla="*/ 600195 h 4476211"/>
              <a:gd name="connsiteX79" fmla="*/ 1324848 w 1453174"/>
              <a:gd name="connsiteY79" fmla="*/ 536033 h 4476211"/>
              <a:gd name="connsiteX80" fmla="*/ 1324848 w 1453174"/>
              <a:gd name="connsiteY80" fmla="*/ 771968 h 4476211"/>
              <a:gd name="connsiteX81" fmla="*/ 1389011 w 1453174"/>
              <a:gd name="connsiteY81" fmla="*/ 707805 h 4476211"/>
              <a:gd name="connsiteX82" fmla="*/ 1453174 w 1453174"/>
              <a:gd name="connsiteY82" fmla="*/ 771968 h 4476211"/>
              <a:gd name="connsiteX83" fmla="*/ 1389011 w 1453174"/>
              <a:gd name="connsiteY83" fmla="*/ 836130 h 4476211"/>
              <a:gd name="connsiteX84" fmla="*/ 1324848 w 1453174"/>
              <a:gd name="connsiteY84" fmla="*/ 771968 h 4476211"/>
              <a:gd name="connsiteX85" fmla="*/ 1324848 w 1453174"/>
              <a:gd name="connsiteY85" fmla="*/ 1007903 h 4476211"/>
              <a:gd name="connsiteX86" fmla="*/ 1389011 w 1453174"/>
              <a:gd name="connsiteY86" fmla="*/ 943740 h 4476211"/>
              <a:gd name="connsiteX87" fmla="*/ 1453174 w 1453174"/>
              <a:gd name="connsiteY87" fmla="*/ 1007903 h 4476211"/>
              <a:gd name="connsiteX88" fmla="*/ 1389011 w 1453174"/>
              <a:gd name="connsiteY88" fmla="*/ 1072065 h 4476211"/>
              <a:gd name="connsiteX89" fmla="*/ 1324848 w 1453174"/>
              <a:gd name="connsiteY89" fmla="*/ 1007903 h 4476211"/>
              <a:gd name="connsiteX90" fmla="*/ 1324848 w 1453174"/>
              <a:gd name="connsiteY90" fmla="*/ 1243838 h 4476211"/>
              <a:gd name="connsiteX91" fmla="*/ 1389011 w 1453174"/>
              <a:gd name="connsiteY91" fmla="*/ 1179675 h 4476211"/>
              <a:gd name="connsiteX92" fmla="*/ 1453174 w 1453174"/>
              <a:gd name="connsiteY92" fmla="*/ 1243838 h 4476211"/>
              <a:gd name="connsiteX93" fmla="*/ 1389011 w 1453174"/>
              <a:gd name="connsiteY93" fmla="*/ 1308000 h 4476211"/>
              <a:gd name="connsiteX94" fmla="*/ 1324848 w 1453174"/>
              <a:gd name="connsiteY94" fmla="*/ 1243838 h 4476211"/>
              <a:gd name="connsiteX95" fmla="*/ 1159201 w 1453174"/>
              <a:gd name="connsiteY95" fmla="*/ 1485970 h 4476211"/>
              <a:gd name="connsiteX96" fmla="*/ 1216990 w 1453174"/>
              <a:gd name="connsiteY96" fmla="*/ 1428182 h 4476211"/>
              <a:gd name="connsiteX97" fmla="*/ 1274777 w 1453174"/>
              <a:gd name="connsiteY97" fmla="*/ 1485970 h 4476211"/>
              <a:gd name="connsiteX98" fmla="*/ 1216990 w 1453174"/>
              <a:gd name="connsiteY98" fmla="*/ 1543758 h 4476211"/>
              <a:gd name="connsiteX99" fmla="*/ 1159201 w 1453174"/>
              <a:gd name="connsiteY99" fmla="*/ 1485970 h 4476211"/>
              <a:gd name="connsiteX100" fmla="*/ 1159201 w 1453174"/>
              <a:gd name="connsiteY100" fmla="*/ 1729810 h 4476211"/>
              <a:gd name="connsiteX101" fmla="*/ 1216990 w 1453174"/>
              <a:gd name="connsiteY101" fmla="*/ 1672022 h 4476211"/>
              <a:gd name="connsiteX102" fmla="*/ 1274777 w 1453174"/>
              <a:gd name="connsiteY102" fmla="*/ 1729810 h 4476211"/>
              <a:gd name="connsiteX103" fmla="*/ 1216990 w 1453174"/>
              <a:gd name="connsiteY103" fmla="*/ 1787598 h 4476211"/>
              <a:gd name="connsiteX104" fmla="*/ 1159201 w 1453174"/>
              <a:gd name="connsiteY104" fmla="*/ 1729810 h 4476211"/>
              <a:gd name="connsiteX105" fmla="*/ 1159201 w 1453174"/>
              <a:gd name="connsiteY105" fmla="*/ 1973650 h 4476211"/>
              <a:gd name="connsiteX106" fmla="*/ 1216990 w 1453174"/>
              <a:gd name="connsiteY106" fmla="*/ 1915862 h 4476211"/>
              <a:gd name="connsiteX107" fmla="*/ 1274777 w 1453174"/>
              <a:gd name="connsiteY107" fmla="*/ 1973650 h 4476211"/>
              <a:gd name="connsiteX108" fmla="*/ 1216990 w 1453174"/>
              <a:gd name="connsiteY108" fmla="*/ 2031438 h 4476211"/>
              <a:gd name="connsiteX109" fmla="*/ 1159201 w 1453174"/>
              <a:gd name="connsiteY109" fmla="*/ 1973650 h 4476211"/>
              <a:gd name="connsiteX110" fmla="*/ 1159201 w 1453174"/>
              <a:gd name="connsiteY110" fmla="*/ 2217490 h 4476211"/>
              <a:gd name="connsiteX111" fmla="*/ 1216990 w 1453174"/>
              <a:gd name="connsiteY111" fmla="*/ 2159702 h 4476211"/>
              <a:gd name="connsiteX112" fmla="*/ 1274777 w 1453174"/>
              <a:gd name="connsiteY112" fmla="*/ 2217490 h 4476211"/>
              <a:gd name="connsiteX113" fmla="*/ 1216990 w 1453174"/>
              <a:gd name="connsiteY113" fmla="*/ 2275278 h 4476211"/>
              <a:gd name="connsiteX114" fmla="*/ 1159201 w 1453174"/>
              <a:gd name="connsiteY114" fmla="*/ 2217490 h 4476211"/>
              <a:gd name="connsiteX115" fmla="*/ 1159201 w 1453174"/>
              <a:gd name="connsiteY115" fmla="*/ 2461330 h 4476211"/>
              <a:gd name="connsiteX116" fmla="*/ 1216990 w 1453174"/>
              <a:gd name="connsiteY116" fmla="*/ 2403542 h 4476211"/>
              <a:gd name="connsiteX117" fmla="*/ 1274777 w 1453174"/>
              <a:gd name="connsiteY117" fmla="*/ 2461330 h 4476211"/>
              <a:gd name="connsiteX118" fmla="*/ 1216990 w 1453174"/>
              <a:gd name="connsiteY118" fmla="*/ 2519118 h 4476211"/>
              <a:gd name="connsiteX119" fmla="*/ 1159201 w 1453174"/>
              <a:gd name="connsiteY119" fmla="*/ 2461330 h 4476211"/>
              <a:gd name="connsiteX120" fmla="*/ 1159201 w 1453174"/>
              <a:gd name="connsiteY120" fmla="*/ 2705170 h 4476211"/>
              <a:gd name="connsiteX121" fmla="*/ 1216990 w 1453174"/>
              <a:gd name="connsiteY121" fmla="*/ 2647382 h 4476211"/>
              <a:gd name="connsiteX122" fmla="*/ 1274777 w 1453174"/>
              <a:gd name="connsiteY122" fmla="*/ 2705170 h 4476211"/>
              <a:gd name="connsiteX123" fmla="*/ 1216990 w 1453174"/>
              <a:gd name="connsiteY123" fmla="*/ 2762958 h 4476211"/>
              <a:gd name="connsiteX124" fmla="*/ 1159201 w 1453174"/>
              <a:gd name="connsiteY124" fmla="*/ 2705170 h 4476211"/>
              <a:gd name="connsiteX125" fmla="*/ 1159201 w 1453174"/>
              <a:gd name="connsiteY125" fmla="*/ 2949010 h 4476211"/>
              <a:gd name="connsiteX126" fmla="*/ 1216990 w 1453174"/>
              <a:gd name="connsiteY126" fmla="*/ 2891222 h 4476211"/>
              <a:gd name="connsiteX127" fmla="*/ 1274777 w 1453174"/>
              <a:gd name="connsiteY127" fmla="*/ 2949010 h 4476211"/>
              <a:gd name="connsiteX128" fmla="*/ 1216990 w 1453174"/>
              <a:gd name="connsiteY128" fmla="*/ 3006798 h 4476211"/>
              <a:gd name="connsiteX129" fmla="*/ 1159201 w 1453174"/>
              <a:gd name="connsiteY129" fmla="*/ 2949010 h 4476211"/>
              <a:gd name="connsiteX130" fmla="*/ 1159201 w 1453174"/>
              <a:gd name="connsiteY130" fmla="*/ 3192850 h 4476211"/>
              <a:gd name="connsiteX131" fmla="*/ 1216990 w 1453174"/>
              <a:gd name="connsiteY131" fmla="*/ 3135062 h 4476211"/>
              <a:gd name="connsiteX132" fmla="*/ 1274777 w 1453174"/>
              <a:gd name="connsiteY132" fmla="*/ 3192850 h 4476211"/>
              <a:gd name="connsiteX133" fmla="*/ 1216990 w 1453174"/>
              <a:gd name="connsiteY133" fmla="*/ 3250638 h 4476211"/>
              <a:gd name="connsiteX134" fmla="*/ 1159201 w 1453174"/>
              <a:gd name="connsiteY134" fmla="*/ 3192850 h 4476211"/>
              <a:gd name="connsiteX135" fmla="*/ 1159201 w 1453174"/>
              <a:gd name="connsiteY135" fmla="*/ 3436690 h 4476211"/>
              <a:gd name="connsiteX136" fmla="*/ 1216990 w 1453174"/>
              <a:gd name="connsiteY136" fmla="*/ 3378902 h 4476211"/>
              <a:gd name="connsiteX137" fmla="*/ 1274777 w 1453174"/>
              <a:gd name="connsiteY137" fmla="*/ 3436690 h 4476211"/>
              <a:gd name="connsiteX138" fmla="*/ 1216990 w 1453174"/>
              <a:gd name="connsiteY138" fmla="*/ 3494477 h 4476211"/>
              <a:gd name="connsiteX139" fmla="*/ 1159201 w 1453174"/>
              <a:gd name="connsiteY139" fmla="*/ 3436690 h 4476211"/>
              <a:gd name="connsiteX140" fmla="*/ 1159201 w 1453174"/>
              <a:gd name="connsiteY140" fmla="*/ 3680529 h 4476211"/>
              <a:gd name="connsiteX141" fmla="*/ 1216990 w 1453174"/>
              <a:gd name="connsiteY141" fmla="*/ 3622741 h 4476211"/>
              <a:gd name="connsiteX142" fmla="*/ 1274777 w 1453174"/>
              <a:gd name="connsiteY142" fmla="*/ 3680529 h 4476211"/>
              <a:gd name="connsiteX143" fmla="*/ 1216990 w 1453174"/>
              <a:gd name="connsiteY143" fmla="*/ 3738318 h 4476211"/>
              <a:gd name="connsiteX144" fmla="*/ 1159201 w 1453174"/>
              <a:gd name="connsiteY144" fmla="*/ 3680529 h 4476211"/>
              <a:gd name="connsiteX145" fmla="*/ 1159201 w 1453174"/>
              <a:gd name="connsiteY145" fmla="*/ 3924370 h 4476211"/>
              <a:gd name="connsiteX146" fmla="*/ 1216990 w 1453174"/>
              <a:gd name="connsiteY146" fmla="*/ 3866581 h 4476211"/>
              <a:gd name="connsiteX147" fmla="*/ 1274777 w 1453174"/>
              <a:gd name="connsiteY147" fmla="*/ 3924370 h 4476211"/>
              <a:gd name="connsiteX148" fmla="*/ 1216990 w 1453174"/>
              <a:gd name="connsiteY148" fmla="*/ 3982158 h 4476211"/>
              <a:gd name="connsiteX149" fmla="*/ 1159201 w 1453174"/>
              <a:gd name="connsiteY149" fmla="*/ 3924370 h 4476211"/>
              <a:gd name="connsiteX150" fmla="*/ 1159201 w 1453174"/>
              <a:gd name="connsiteY150" fmla="*/ 4168210 h 4476211"/>
              <a:gd name="connsiteX151" fmla="*/ 1216990 w 1453174"/>
              <a:gd name="connsiteY151" fmla="*/ 4110422 h 4476211"/>
              <a:gd name="connsiteX152" fmla="*/ 1274777 w 1453174"/>
              <a:gd name="connsiteY152" fmla="*/ 4168210 h 4476211"/>
              <a:gd name="connsiteX153" fmla="*/ 1216990 w 1453174"/>
              <a:gd name="connsiteY153" fmla="*/ 4225998 h 4476211"/>
              <a:gd name="connsiteX154" fmla="*/ 1159201 w 1453174"/>
              <a:gd name="connsiteY154" fmla="*/ 4168210 h 4476211"/>
              <a:gd name="connsiteX155" fmla="*/ 1159201 w 1453174"/>
              <a:gd name="connsiteY155" fmla="*/ 4412049 h 4476211"/>
              <a:gd name="connsiteX156" fmla="*/ 1216990 w 1453174"/>
              <a:gd name="connsiteY156" fmla="*/ 4354262 h 4476211"/>
              <a:gd name="connsiteX157" fmla="*/ 1274777 w 1453174"/>
              <a:gd name="connsiteY157" fmla="*/ 4412049 h 4476211"/>
              <a:gd name="connsiteX158" fmla="*/ 1216990 w 1453174"/>
              <a:gd name="connsiteY158" fmla="*/ 4469837 h 4476211"/>
              <a:gd name="connsiteX159" fmla="*/ 1159201 w 1453174"/>
              <a:gd name="connsiteY159" fmla="*/ 4412049 h 4476211"/>
              <a:gd name="connsiteX160" fmla="*/ 1159201 w 1453174"/>
              <a:gd name="connsiteY160" fmla="*/ 64163 h 4476211"/>
              <a:gd name="connsiteX161" fmla="*/ 1216990 w 1453174"/>
              <a:gd name="connsiteY161" fmla="*/ 6375 h 4476211"/>
              <a:gd name="connsiteX162" fmla="*/ 1274777 w 1453174"/>
              <a:gd name="connsiteY162" fmla="*/ 64163 h 4476211"/>
              <a:gd name="connsiteX163" fmla="*/ 1216990 w 1453174"/>
              <a:gd name="connsiteY163" fmla="*/ 121951 h 4476211"/>
              <a:gd name="connsiteX164" fmla="*/ 1159201 w 1453174"/>
              <a:gd name="connsiteY164" fmla="*/ 64163 h 4476211"/>
              <a:gd name="connsiteX165" fmla="*/ 1159201 w 1453174"/>
              <a:gd name="connsiteY165" fmla="*/ 300098 h 4476211"/>
              <a:gd name="connsiteX166" fmla="*/ 1216990 w 1453174"/>
              <a:gd name="connsiteY166" fmla="*/ 242310 h 4476211"/>
              <a:gd name="connsiteX167" fmla="*/ 1274777 w 1453174"/>
              <a:gd name="connsiteY167" fmla="*/ 300098 h 4476211"/>
              <a:gd name="connsiteX168" fmla="*/ 1216990 w 1453174"/>
              <a:gd name="connsiteY168" fmla="*/ 357886 h 4476211"/>
              <a:gd name="connsiteX169" fmla="*/ 1159201 w 1453174"/>
              <a:gd name="connsiteY169" fmla="*/ 300098 h 4476211"/>
              <a:gd name="connsiteX170" fmla="*/ 1159201 w 1453174"/>
              <a:gd name="connsiteY170" fmla="*/ 536033 h 4476211"/>
              <a:gd name="connsiteX171" fmla="*/ 1216990 w 1453174"/>
              <a:gd name="connsiteY171" fmla="*/ 478245 h 4476211"/>
              <a:gd name="connsiteX172" fmla="*/ 1274777 w 1453174"/>
              <a:gd name="connsiteY172" fmla="*/ 536033 h 4476211"/>
              <a:gd name="connsiteX173" fmla="*/ 1216990 w 1453174"/>
              <a:gd name="connsiteY173" fmla="*/ 593821 h 4476211"/>
              <a:gd name="connsiteX174" fmla="*/ 1159201 w 1453174"/>
              <a:gd name="connsiteY174" fmla="*/ 536033 h 4476211"/>
              <a:gd name="connsiteX175" fmla="*/ 1159201 w 1453174"/>
              <a:gd name="connsiteY175" fmla="*/ 771968 h 4476211"/>
              <a:gd name="connsiteX176" fmla="*/ 1216990 w 1453174"/>
              <a:gd name="connsiteY176" fmla="*/ 714180 h 4476211"/>
              <a:gd name="connsiteX177" fmla="*/ 1274777 w 1453174"/>
              <a:gd name="connsiteY177" fmla="*/ 771968 h 4476211"/>
              <a:gd name="connsiteX178" fmla="*/ 1216990 w 1453174"/>
              <a:gd name="connsiteY178" fmla="*/ 829756 h 4476211"/>
              <a:gd name="connsiteX179" fmla="*/ 1159201 w 1453174"/>
              <a:gd name="connsiteY179" fmla="*/ 771968 h 4476211"/>
              <a:gd name="connsiteX180" fmla="*/ 1159201 w 1453174"/>
              <a:gd name="connsiteY180" fmla="*/ 1007903 h 4476211"/>
              <a:gd name="connsiteX181" fmla="*/ 1216990 w 1453174"/>
              <a:gd name="connsiteY181" fmla="*/ 950115 h 4476211"/>
              <a:gd name="connsiteX182" fmla="*/ 1274777 w 1453174"/>
              <a:gd name="connsiteY182" fmla="*/ 1007903 h 4476211"/>
              <a:gd name="connsiteX183" fmla="*/ 1216990 w 1453174"/>
              <a:gd name="connsiteY183" fmla="*/ 1065691 h 4476211"/>
              <a:gd name="connsiteX184" fmla="*/ 1159201 w 1453174"/>
              <a:gd name="connsiteY184" fmla="*/ 1007903 h 4476211"/>
              <a:gd name="connsiteX185" fmla="*/ 1159201 w 1453174"/>
              <a:gd name="connsiteY185" fmla="*/ 1243838 h 4476211"/>
              <a:gd name="connsiteX186" fmla="*/ 1216990 w 1453174"/>
              <a:gd name="connsiteY186" fmla="*/ 1186050 h 4476211"/>
              <a:gd name="connsiteX187" fmla="*/ 1274777 w 1453174"/>
              <a:gd name="connsiteY187" fmla="*/ 1243838 h 4476211"/>
              <a:gd name="connsiteX188" fmla="*/ 1216990 w 1453174"/>
              <a:gd name="connsiteY188" fmla="*/ 1301626 h 4476211"/>
              <a:gd name="connsiteX189" fmla="*/ 1159201 w 1453174"/>
              <a:gd name="connsiteY189" fmla="*/ 1243838 h 4476211"/>
              <a:gd name="connsiteX190" fmla="*/ 993429 w 1453174"/>
              <a:gd name="connsiteY190" fmla="*/ 1486082 h 4476211"/>
              <a:gd name="connsiteX191" fmla="*/ 997431 w 1453174"/>
              <a:gd name="connsiteY191" fmla="*/ 1466061 h 4476211"/>
              <a:gd name="connsiteX192" fmla="*/ 1064712 w 1453174"/>
              <a:gd name="connsiteY192" fmla="*/ 1438493 h 4476211"/>
              <a:gd name="connsiteX193" fmla="*/ 1092279 w 1453174"/>
              <a:gd name="connsiteY193" fmla="*/ 1505774 h 4476211"/>
              <a:gd name="connsiteX194" fmla="*/ 1025000 w 1453174"/>
              <a:gd name="connsiteY194" fmla="*/ 1533342 h 4476211"/>
              <a:gd name="connsiteX195" fmla="*/ 997281 w 1453174"/>
              <a:gd name="connsiteY195" fmla="*/ 1505412 h 4476211"/>
              <a:gd name="connsiteX196" fmla="*/ 993429 w 1453174"/>
              <a:gd name="connsiteY196" fmla="*/ 1486082 h 4476211"/>
              <a:gd name="connsiteX197" fmla="*/ 993429 w 1453174"/>
              <a:gd name="connsiteY197" fmla="*/ 1729922 h 4476211"/>
              <a:gd name="connsiteX198" fmla="*/ 997431 w 1453174"/>
              <a:gd name="connsiteY198" fmla="*/ 1709901 h 4476211"/>
              <a:gd name="connsiteX199" fmla="*/ 1064712 w 1453174"/>
              <a:gd name="connsiteY199" fmla="*/ 1682333 h 4476211"/>
              <a:gd name="connsiteX200" fmla="*/ 1092279 w 1453174"/>
              <a:gd name="connsiteY200" fmla="*/ 1749614 h 4476211"/>
              <a:gd name="connsiteX201" fmla="*/ 1025000 w 1453174"/>
              <a:gd name="connsiteY201" fmla="*/ 1777182 h 4476211"/>
              <a:gd name="connsiteX202" fmla="*/ 997281 w 1453174"/>
              <a:gd name="connsiteY202" fmla="*/ 1749252 h 4476211"/>
              <a:gd name="connsiteX203" fmla="*/ 993429 w 1453174"/>
              <a:gd name="connsiteY203" fmla="*/ 1729922 h 4476211"/>
              <a:gd name="connsiteX204" fmla="*/ 993429 w 1453174"/>
              <a:gd name="connsiteY204" fmla="*/ 1973762 h 4476211"/>
              <a:gd name="connsiteX205" fmla="*/ 997431 w 1453174"/>
              <a:gd name="connsiteY205" fmla="*/ 1953741 h 4476211"/>
              <a:gd name="connsiteX206" fmla="*/ 1064712 w 1453174"/>
              <a:gd name="connsiteY206" fmla="*/ 1926173 h 4476211"/>
              <a:gd name="connsiteX207" fmla="*/ 1092279 w 1453174"/>
              <a:gd name="connsiteY207" fmla="*/ 1993454 h 4476211"/>
              <a:gd name="connsiteX208" fmla="*/ 1025000 w 1453174"/>
              <a:gd name="connsiteY208" fmla="*/ 2021022 h 4476211"/>
              <a:gd name="connsiteX209" fmla="*/ 997281 w 1453174"/>
              <a:gd name="connsiteY209" fmla="*/ 1993092 h 4476211"/>
              <a:gd name="connsiteX210" fmla="*/ 993429 w 1453174"/>
              <a:gd name="connsiteY210" fmla="*/ 1973762 h 4476211"/>
              <a:gd name="connsiteX211" fmla="*/ 993429 w 1453174"/>
              <a:gd name="connsiteY211" fmla="*/ 2217602 h 4476211"/>
              <a:gd name="connsiteX212" fmla="*/ 997431 w 1453174"/>
              <a:gd name="connsiteY212" fmla="*/ 2197581 h 4476211"/>
              <a:gd name="connsiteX213" fmla="*/ 1064712 w 1453174"/>
              <a:gd name="connsiteY213" fmla="*/ 2170013 h 4476211"/>
              <a:gd name="connsiteX214" fmla="*/ 1092279 w 1453174"/>
              <a:gd name="connsiteY214" fmla="*/ 2237294 h 4476211"/>
              <a:gd name="connsiteX215" fmla="*/ 1025000 w 1453174"/>
              <a:gd name="connsiteY215" fmla="*/ 2264862 h 4476211"/>
              <a:gd name="connsiteX216" fmla="*/ 997281 w 1453174"/>
              <a:gd name="connsiteY216" fmla="*/ 2236932 h 4476211"/>
              <a:gd name="connsiteX217" fmla="*/ 993429 w 1453174"/>
              <a:gd name="connsiteY217" fmla="*/ 2217602 h 4476211"/>
              <a:gd name="connsiteX218" fmla="*/ 993429 w 1453174"/>
              <a:gd name="connsiteY218" fmla="*/ 2461442 h 4476211"/>
              <a:gd name="connsiteX219" fmla="*/ 997431 w 1453174"/>
              <a:gd name="connsiteY219" fmla="*/ 2441421 h 4476211"/>
              <a:gd name="connsiteX220" fmla="*/ 1064712 w 1453174"/>
              <a:gd name="connsiteY220" fmla="*/ 2413853 h 4476211"/>
              <a:gd name="connsiteX221" fmla="*/ 1092279 w 1453174"/>
              <a:gd name="connsiteY221" fmla="*/ 2481134 h 4476211"/>
              <a:gd name="connsiteX222" fmla="*/ 1025000 w 1453174"/>
              <a:gd name="connsiteY222" fmla="*/ 2508702 h 4476211"/>
              <a:gd name="connsiteX223" fmla="*/ 997281 w 1453174"/>
              <a:gd name="connsiteY223" fmla="*/ 2480772 h 4476211"/>
              <a:gd name="connsiteX224" fmla="*/ 993429 w 1453174"/>
              <a:gd name="connsiteY224" fmla="*/ 2461442 h 4476211"/>
              <a:gd name="connsiteX225" fmla="*/ 993429 w 1453174"/>
              <a:gd name="connsiteY225" fmla="*/ 2705282 h 4476211"/>
              <a:gd name="connsiteX226" fmla="*/ 997431 w 1453174"/>
              <a:gd name="connsiteY226" fmla="*/ 2685261 h 4476211"/>
              <a:gd name="connsiteX227" fmla="*/ 1064712 w 1453174"/>
              <a:gd name="connsiteY227" fmla="*/ 2657693 h 4476211"/>
              <a:gd name="connsiteX228" fmla="*/ 1092279 w 1453174"/>
              <a:gd name="connsiteY228" fmla="*/ 2724974 h 4476211"/>
              <a:gd name="connsiteX229" fmla="*/ 1025000 w 1453174"/>
              <a:gd name="connsiteY229" fmla="*/ 2752542 h 4476211"/>
              <a:gd name="connsiteX230" fmla="*/ 997281 w 1453174"/>
              <a:gd name="connsiteY230" fmla="*/ 2724612 h 4476211"/>
              <a:gd name="connsiteX231" fmla="*/ 993429 w 1453174"/>
              <a:gd name="connsiteY231" fmla="*/ 2705282 h 4476211"/>
              <a:gd name="connsiteX232" fmla="*/ 993429 w 1453174"/>
              <a:gd name="connsiteY232" fmla="*/ 2949122 h 4476211"/>
              <a:gd name="connsiteX233" fmla="*/ 997431 w 1453174"/>
              <a:gd name="connsiteY233" fmla="*/ 2929101 h 4476211"/>
              <a:gd name="connsiteX234" fmla="*/ 1064712 w 1453174"/>
              <a:gd name="connsiteY234" fmla="*/ 2901533 h 4476211"/>
              <a:gd name="connsiteX235" fmla="*/ 1092279 w 1453174"/>
              <a:gd name="connsiteY235" fmla="*/ 2968814 h 4476211"/>
              <a:gd name="connsiteX236" fmla="*/ 1025000 w 1453174"/>
              <a:gd name="connsiteY236" fmla="*/ 2996382 h 4476211"/>
              <a:gd name="connsiteX237" fmla="*/ 997281 w 1453174"/>
              <a:gd name="connsiteY237" fmla="*/ 2968452 h 4476211"/>
              <a:gd name="connsiteX238" fmla="*/ 993429 w 1453174"/>
              <a:gd name="connsiteY238" fmla="*/ 2949122 h 4476211"/>
              <a:gd name="connsiteX239" fmla="*/ 993429 w 1453174"/>
              <a:gd name="connsiteY239" fmla="*/ 3192962 h 4476211"/>
              <a:gd name="connsiteX240" fmla="*/ 997431 w 1453174"/>
              <a:gd name="connsiteY240" fmla="*/ 3172941 h 4476211"/>
              <a:gd name="connsiteX241" fmla="*/ 1064712 w 1453174"/>
              <a:gd name="connsiteY241" fmla="*/ 3145373 h 4476211"/>
              <a:gd name="connsiteX242" fmla="*/ 1092279 w 1453174"/>
              <a:gd name="connsiteY242" fmla="*/ 3212654 h 4476211"/>
              <a:gd name="connsiteX243" fmla="*/ 1025000 w 1453174"/>
              <a:gd name="connsiteY243" fmla="*/ 3240222 h 4476211"/>
              <a:gd name="connsiteX244" fmla="*/ 997281 w 1453174"/>
              <a:gd name="connsiteY244" fmla="*/ 3212292 h 4476211"/>
              <a:gd name="connsiteX245" fmla="*/ 993429 w 1453174"/>
              <a:gd name="connsiteY245" fmla="*/ 3192962 h 4476211"/>
              <a:gd name="connsiteX246" fmla="*/ 993429 w 1453174"/>
              <a:gd name="connsiteY246" fmla="*/ 3436802 h 4476211"/>
              <a:gd name="connsiteX247" fmla="*/ 997431 w 1453174"/>
              <a:gd name="connsiteY247" fmla="*/ 3416781 h 4476211"/>
              <a:gd name="connsiteX248" fmla="*/ 1064712 w 1453174"/>
              <a:gd name="connsiteY248" fmla="*/ 3389213 h 4476211"/>
              <a:gd name="connsiteX249" fmla="*/ 1092279 w 1453174"/>
              <a:gd name="connsiteY249" fmla="*/ 3456494 h 4476211"/>
              <a:gd name="connsiteX250" fmla="*/ 1025000 w 1453174"/>
              <a:gd name="connsiteY250" fmla="*/ 3484062 h 4476211"/>
              <a:gd name="connsiteX251" fmla="*/ 997281 w 1453174"/>
              <a:gd name="connsiteY251" fmla="*/ 3456132 h 4476211"/>
              <a:gd name="connsiteX252" fmla="*/ 993429 w 1453174"/>
              <a:gd name="connsiteY252" fmla="*/ 3436802 h 4476211"/>
              <a:gd name="connsiteX253" fmla="*/ 993429 w 1453174"/>
              <a:gd name="connsiteY253" fmla="*/ 3680641 h 4476211"/>
              <a:gd name="connsiteX254" fmla="*/ 997431 w 1453174"/>
              <a:gd name="connsiteY254" fmla="*/ 3660621 h 4476211"/>
              <a:gd name="connsiteX255" fmla="*/ 1064712 w 1453174"/>
              <a:gd name="connsiteY255" fmla="*/ 3633053 h 4476211"/>
              <a:gd name="connsiteX256" fmla="*/ 1092279 w 1453174"/>
              <a:gd name="connsiteY256" fmla="*/ 3700334 h 4476211"/>
              <a:gd name="connsiteX257" fmla="*/ 1025000 w 1453174"/>
              <a:gd name="connsiteY257" fmla="*/ 3727902 h 4476211"/>
              <a:gd name="connsiteX258" fmla="*/ 997281 w 1453174"/>
              <a:gd name="connsiteY258" fmla="*/ 3699972 h 4476211"/>
              <a:gd name="connsiteX259" fmla="*/ 993429 w 1453174"/>
              <a:gd name="connsiteY259" fmla="*/ 3680641 h 4476211"/>
              <a:gd name="connsiteX260" fmla="*/ 993429 w 1453174"/>
              <a:gd name="connsiteY260" fmla="*/ 3924481 h 4476211"/>
              <a:gd name="connsiteX261" fmla="*/ 997431 w 1453174"/>
              <a:gd name="connsiteY261" fmla="*/ 3904461 h 4476211"/>
              <a:gd name="connsiteX262" fmla="*/ 1064712 w 1453174"/>
              <a:gd name="connsiteY262" fmla="*/ 3876893 h 4476211"/>
              <a:gd name="connsiteX263" fmla="*/ 1092279 w 1453174"/>
              <a:gd name="connsiteY263" fmla="*/ 3944174 h 4476211"/>
              <a:gd name="connsiteX264" fmla="*/ 1025000 w 1453174"/>
              <a:gd name="connsiteY264" fmla="*/ 3971741 h 4476211"/>
              <a:gd name="connsiteX265" fmla="*/ 997281 w 1453174"/>
              <a:gd name="connsiteY265" fmla="*/ 3943812 h 4476211"/>
              <a:gd name="connsiteX266" fmla="*/ 993429 w 1453174"/>
              <a:gd name="connsiteY266" fmla="*/ 3924481 h 4476211"/>
              <a:gd name="connsiteX267" fmla="*/ 993429 w 1453174"/>
              <a:gd name="connsiteY267" fmla="*/ 4168321 h 4476211"/>
              <a:gd name="connsiteX268" fmla="*/ 997431 w 1453174"/>
              <a:gd name="connsiteY268" fmla="*/ 4148301 h 4476211"/>
              <a:gd name="connsiteX269" fmla="*/ 1064712 w 1453174"/>
              <a:gd name="connsiteY269" fmla="*/ 4120733 h 4476211"/>
              <a:gd name="connsiteX270" fmla="*/ 1092279 w 1453174"/>
              <a:gd name="connsiteY270" fmla="*/ 4188014 h 4476211"/>
              <a:gd name="connsiteX271" fmla="*/ 1025000 w 1453174"/>
              <a:gd name="connsiteY271" fmla="*/ 4215582 h 4476211"/>
              <a:gd name="connsiteX272" fmla="*/ 997281 w 1453174"/>
              <a:gd name="connsiteY272" fmla="*/ 4187652 h 4476211"/>
              <a:gd name="connsiteX273" fmla="*/ 993429 w 1453174"/>
              <a:gd name="connsiteY273" fmla="*/ 4168321 h 4476211"/>
              <a:gd name="connsiteX274" fmla="*/ 993429 w 1453174"/>
              <a:gd name="connsiteY274" fmla="*/ 4412161 h 4476211"/>
              <a:gd name="connsiteX275" fmla="*/ 997431 w 1453174"/>
              <a:gd name="connsiteY275" fmla="*/ 4392140 h 4476211"/>
              <a:gd name="connsiteX276" fmla="*/ 1064712 w 1453174"/>
              <a:gd name="connsiteY276" fmla="*/ 4364573 h 4476211"/>
              <a:gd name="connsiteX277" fmla="*/ 1092279 w 1453174"/>
              <a:gd name="connsiteY277" fmla="*/ 4431853 h 4476211"/>
              <a:gd name="connsiteX278" fmla="*/ 1025000 w 1453174"/>
              <a:gd name="connsiteY278" fmla="*/ 4459421 h 4476211"/>
              <a:gd name="connsiteX279" fmla="*/ 997281 w 1453174"/>
              <a:gd name="connsiteY279" fmla="*/ 4431492 h 4476211"/>
              <a:gd name="connsiteX280" fmla="*/ 993429 w 1453174"/>
              <a:gd name="connsiteY280" fmla="*/ 4412161 h 4476211"/>
              <a:gd name="connsiteX281" fmla="*/ 993429 w 1453174"/>
              <a:gd name="connsiteY281" fmla="*/ 64275 h 4476211"/>
              <a:gd name="connsiteX282" fmla="*/ 997431 w 1453174"/>
              <a:gd name="connsiteY282" fmla="*/ 44254 h 4476211"/>
              <a:gd name="connsiteX283" fmla="*/ 1064712 w 1453174"/>
              <a:gd name="connsiteY283" fmla="*/ 16686 h 4476211"/>
              <a:gd name="connsiteX284" fmla="*/ 1092279 w 1453174"/>
              <a:gd name="connsiteY284" fmla="*/ 83967 h 4476211"/>
              <a:gd name="connsiteX285" fmla="*/ 1025000 w 1453174"/>
              <a:gd name="connsiteY285" fmla="*/ 111535 h 4476211"/>
              <a:gd name="connsiteX286" fmla="*/ 997281 w 1453174"/>
              <a:gd name="connsiteY286" fmla="*/ 83605 h 4476211"/>
              <a:gd name="connsiteX287" fmla="*/ 993429 w 1453174"/>
              <a:gd name="connsiteY287" fmla="*/ 64275 h 4476211"/>
              <a:gd name="connsiteX288" fmla="*/ 993429 w 1453174"/>
              <a:gd name="connsiteY288" fmla="*/ 300210 h 4476211"/>
              <a:gd name="connsiteX289" fmla="*/ 997431 w 1453174"/>
              <a:gd name="connsiteY289" fmla="*/ 280189 h 4476211"/>
              <a:gd name="connsiteX290" fmla="*/ 1064712 w 1453174"/>
              <a:gd name="connsiteY290" fmla="*/ 252621 h 4476211"/>
              <a:gd name="connsiteX291" fmla="*/ 1092279 w 1453174"/>
              <a:gd name="connsiteY291" fmla="*/ 319902 h 4476211"/>
              <a:gd name="connsiteX292" fmla="*/ 1025000 w 1453174"/>
              <a:gd name="connsiteY292" fmla="*/ 347470 h 4476211"/>
              <a:gd name="connsiteX293" fmla="*/ 997281 w 1453174"/>
              <a:gd name="connsiteY293" fmla="*/ 319540 h 4476211"/>
              <a:gd name="connsiteX294" fmla="*/ 993429 w 1453174"/>
              <a:gd name="connsiteY294" fmla="*/ 300210 h 4476211"/>
              <a:gd name="connsiteX295" fmla="*/ 993429 w 1453174"/>
              <a:gd name="connsiteY295" fmla="*/ 536145 h 4476211"/>
              <a:gd name="connsiteX296" fmla="*/ 997431 w 1453174"/>
              <a:gd name="connsiteY296" fmla="*/ 516124 h 4476211"/>
              <a:gd name="connsiteX297" fmla="*/ 1064712 w 1453174"/>
              <a:gd name="connsiteY297" fmla="*/ 488556 h 4476211"/>
              <a:gd name="connsiteX298" fmla="*/ 1092279 w 1453174"/>
              <a:gd name="connsiteY298" fmla="*/ 555837 h 4476211"/>
              <a:gd name="connsiteX299" fmla="*/ 1025000 w 1453174"/>
              <a:gd name="connsiteY299" fmla="*/ 583405 h 4476211"/>
              <a:gd name="connsiteX300" fmla="*/ 997281 w 1453174"/>
              <a:gd name="connsiteY300" fmla="*/ 555475 h 4476211"/>
              <a:gd name="connsiteX301" fmla="*/ 993429 w 1453174"/>
              <a:gd name="connsiteY301" fmla="*/ 536145 h 4476211"/>
              <a:gd name="connsiteX302" fmla="*/ 993429 w 1453174"/>
              <a:gd name="connsiteY302" fmla="*/ 772080 h 4476211"/>
              <a:gd name="connsiteX303" fmla="*/ 997431 w 1453174"/>
              <a:gd name="connsiteY303" fmla="*/ 752059 h 4476211"/>
              <a:gd name="connsiteX304" fmla="*/ 1064712 w 1453174"/>
              <a:gd name="connsiteY304" fmla="*/ 724491 h 4476211"/>
              <a:gd name="connsiteX305" fmla="*/ 1092279 w 1453174"/>
              <a:gd name="connsiteY305" fmla="*/ 791772 h 4476211"/>
              <a:gd name="connsiteX306" fmla="*/ 1025000 w 1453174"/>
              <a:gd name="connsiteY306" fmla="*/ 819340 h 4476211"/>
              <a:gd name="connsiteX307" fmla="*/ 997281 w 1453174"/>
              <a:gd name="connsiteY307" fmla="*/ 791410 h 4476211"/>
              <a:gd name="connsiteX308" fmla="*/ 993429 w 1453174"/>
              <a:gd name="connsiteY308" fmla="*/ 772080 h 4476211"/>
              <a:gd name="connsiteX309" fmla="*/ 993429 w 1453174"/>
              <a:gd name="connsiteY309" fmla="*/ 1008015 h 4476211"/>
              <a:gd name="connsiteX310" fmla="*/ 997431 w 1453174"/>
              <a:gd name="connsiteY310" fmla="*/ 987994 h 4476211"/>
              <a:gd name="connsiteX311" fmla="*/ 1064712 w 1453174"/>
              <a:gd name="connsiteY311" fmla="*/ 960426 h 4476211"/>
              <a:gd name="connsiteX312" fmla="*/ 1092279 w 1453174"/>
              <a:gd name="connsiteY312" fmla="*/ 1027707 h 4476211"/>
              <a:gd name="connsiteX313" fmla="*/ 1025000 w 1453174"/>
              <a:gd name="connsiteY313" fmla="*/ 1055275 h 4476211"/>
              <a:gd name="connsiteX314" fmla="*/ 997281 w 1453174"/>
              <a:gd name="connsiteY314" fmla="*/ 1027345 h 4476211"/>
              <a:gd name="connsiteX315" fmla="*/ 993429 w 1453174"/>
              <a:gd name="connsiteY315" fmla="*/ 1008015 h 4476211"/>
              <a:gd name="connsiteX316" fmla="*/ 993429 w 1453174"/>
              <a:gd name="connsiteY316" fmla="*/ 1243950 h 4476211"/>
              <a:gd name="connsiteX317" fmla="*/ 997431 w 1453174"/>
              <a:gd name="connsiteY317" fmla="*/ 1223929 h 4476211"/>
              <a:gd name="connsiteX318" fmla="*/ 1064712 w 1453174"/>
              <a:gd name="connsiteY318" fmla="*/ 1196361 h 4476211"/>
              <a:gd name="connsiteX319" fmla="*/ 1092279 w 1453174"/>
              <a:gd name="connsiteY319" fmla="*/ 1263642 h 4476211"/>
              <a:gd name="connsiteX320" fmla="*/ 1025000 w 1453174"/>
              <a:gd name="connsiteY320" fmla="*/ 1291210 h 4476211"/>
              <a:gd name="connsiteX321" fmla="*/ 997281 w 1453174"/>
              <a:gd name="connsiteY321" fmla="*/ 1263280 h 4476211"/>
              <a:gd name="connsiteX322" fmla="*/ 993429 w 1453174"/>
              <a:gd name="connsiteY322" fmla="*/ 1243950 h 4476211"/>
              <a:gd name="connsiteX323" fmla="*/ 828073 w 1453174"/>
              <a:gd name="connsiteY323" fmla="*/ 1485969 h 4476211"/>
              <a:gd name="connsiteX324" fmla="*/ 873029 w 1453174"/>
              <a:gd name="connsiteY324" fmla="*/ 1441014 h 4476211"/>
              <a:gd name="connsiteX325" fmla="*/ 917984 w 1453174"/>
              <a:gd name="connsiteY325" fmla="*/ 1485969 h 4476211"/>
              <a:gd name="connsiteX326" fmla="*/ 873029 w 1453174"/>
              <a:gd name="connsiteY326" fmla="*/ 1530925 h 4476211"/>
              <a:gd name="connsiteX327" fmla="*/ 828073 w 1453174"/>
              <a:gd name="connsiteY327" fmla="*/ 1485969 h 4476211"/>
              <a:gd name="connsiteX328" fmla="*/ 828073 w 1453174"/>
              <a:gd name="connsiteY328" fmla="*/ 1729809 h 4476211"/>
              <a:gd name="connsiteX329" fmla="*/ 873029 w 1453174"/>
              <a:gd name="connsiteY329" fmla="*/ 1684854 h 4476211"/>
              <a:gd name="connsiteX330" fmla="*/ 917984 w 1453174"/>
              <a:gd name="connsiteY330" fmla="*/ 1729809 h 4476211"/>
              <a:gd name="connsiteX331" fmla="*/ 873029 w 1453174"/>
              <a:gd name="connsiteY331" fmla="*/ 1774765 h 4476211"/>
              <a:gd name="connsiteX332" fmla="*/ 828073 w 1453174"/>
              <a:gd name="connsiteY332" fmla="*/ 1729809 h 4476211"/>
              <a:gd name="connsiteX333" fmla="*/ 828073 w 1453174"/>
              <a:gd name="connsiteY333" fmla="*/ 1973649 h 4476211"/>
              <a:gd name="connsiteX334" fmla="*/ 873029 w 1453174"/>
              <a:gd name="connsiteY334" fmla="*/ 1928694 h 4476211"/>
              <a:gd name="connsiteX335" fmla="*/ 917984 w 1453174"/>
              <a:gd name="connsiteY335" fmla="*/ 1973649 h 4476211"/>
              <a:gd name="connsiteX336" fmla="*/ 873029 w 1453174"/>
              <a:gd name="connsiteY336" fmla="*/ 2018605 h 4476211"/>
              <a:gd name="connsiteX337" fmla="*/ 828073 w 1453174"/>
              <a:gd name="connsiteY337" fmla="*/ 1973649 h 4476211"/>
              <a:gd name="connsiteX338" fmla="*/ 828073 w 1453174"/>
              <a:gd name="connsiteY338" fmla="*/ 2217489 h 4476211"/>
              <a:gd name="connsiteX339" fmla="*/ 873029 w 1453174"/>
              <a:gd name="connsiteY339" fmla="*/ 2172534 h 4476211"/>
              <a:gd name="connsiteX340" fmla="*/ 917984 w 1453174"/>
              <a:gd name="connsiteY340" fmla="*/ 2217489 h 4476211"/>
              <a:gd name="connsiteX341" fmla="*/ 873029 w 1453174"/>
              <a:gd name="connsiteY341" fmla="*/ 2262445 h 4476211"/>
              <a:gd name="connsiteX342" fmla="*/ 828073 w 1453174"/>
              <a:gd name="connsiteY342" fmla="*/ 2217489 h 4476211"/>
              <a:gd name="connsiteX343" fmla="*/ 828073 w 1453174"/>
              <a:gd name="connsiteY343" fmla="*/ 2461329 h 4476211"/>
              <a:gd name="connsiteX344" fmla="*/ 873029 w 1453174"/>
              <a:gd name="connsiteY344" fmla="*/ 2416374 h 4476211"/>
              <a:gd name="connsiteX345" fmla="*/ 917984 w 1453174"/>
              <a:gd name="connsiteY345" fmla="*/ 2461329 h 4476211"/>
              <a:gd name="connsiteX346" fmla="*/ 873029 w 1453174"/>
              <a:gd name="connsiteY346" fmla="*/ 2506285 h 4476211"/>
              <a:gd name="connsiteX347" fmla="*/ 828073 w 1453174"/>
              <a:gd name="connsiteY347" fmla="*/ 2461329 h 4476211"/>
              <a:gd name="connsiteX348" fmla="*/ 828073 w 1453174"/>
              <a:gd name="connsiteY348" fmla="*/ 2705169 h 4476211"/>
              <a:gd name="connsiteX349" fmla="*/ 873029 w 1453174"/>
              <a:gd name="connsiteY349" fmla="*/ 2660214 h 4476211"/>
              <a:gd name="connsiteX350" fmla="*/ 917984 w 1453174"/>
              <a:gd name="connsiteY350" fmla="*/ 2705169 h 4476211"/>
              <a:gd name="connsiteX351" fmla="*/ 873029 w 1453174"/>
              <a:gd name="connsiteY351" fmla="*/ 2750125 h 4476211"/>
              <a:gd name="connsiteX352" fmla="*/ 828073 w 1453174"/>
              <a:gd name="connsiteY352" fmla="*/ 2705169 h 4476211"/>
              <a:gd name="connsiteX353" fmla="*/ 828073 w 1453174"/>
              <a:gd name="connsiteY353" fmla="*/ 2949009 h 4476211"/>
              <a:gd name="connsiteX354" fmla="*/ 873029 w 1453174"/>
              <a:gd name="connsiteY354" fmla="*/ 2904054 h 4476211"/>
              <a:gd name="connsiteX355" fmla="*/ 917984 w 1453174"/>
              <a:gd name="connsiteY355" fmla="*/ 2949009 h 4476211"/>
              <a:gd name="connsiteX356" fmla="*/ 873029 w 1453174"/>
              <a:gd name="connsiteY356" fmla="*/ 2993965 h 4476211"/>
              <a:gd name="connsiteX357" fmla="*/ 828073 w 1453174"/>
              <a:gd name="connsiteY357" fmla="*/ 2949009 h 4476211"/>
              <a:gd name="connsiteX358" fmla="*/ 828073 w 1453174"/>
              <a:gd name="connsiteY358" fmla="*/ 3192849 h 4476211"/>
              <a:gd name="connsiteX359" fmla="*/ 873029 w 1453174"/>
              <a:gd name="connsiteY359" fmla="*/ 3147894 h 4476211"/>
              <a:gd name="connsiteX360" fmla="*/ 917984 w 1453174"/>
              <a:gd name="connsiteY360" fmla="*/ 3192849 h 4476211"/>
              <a:gd name="connsiteX361" fmla="*/ 873029 w 1453174"/>
              <a:gd name="connsiteY361" fmla="*/ 3237805 h 4476211"/>
              <a:gd name="connsiteX362" fmla="*/ 828073 w 1453174"/>
              <a:gd name="connsiteY362" fmla="*/ 3192849 h 4476211"/>
              <a:gd name="connsiteX363" fmla="*/ 828073 w 1453174"/>
              <a:gd name="connsiteY363" fmla="*/ 3436689 h 4476211"/>
              <a:gd name="connsiteX364" fmla="*/ 873029 w 1453174"/>
              <a:gd name="connsiteY364" fmla="*/ 3391734 h 4476211"/>
              <a:gd name="connsiteX365" fmla="*/ 917984 w 1453174"/>
              <a:gd name="connsiteY365" fmla="*/ 3436689 h 4476211"/>
              <a:gd name="connsiteX366" fmla="*/ 873029 w 1453174"/>
              <a:gd name="connsiteY366" fmla="*/ 3481645 h 4476211"/>
              <a:gd name="connsiteX367" fmla="*/ 828073 w 1453174"/>
              <a:gd name="connsiteY367" fmla="*/ 3436689 h 4476211"/>
              <a:gd name="connsiteX368" fmla="*/ 828073 w 1453174"/>
              <a:gd name="connsiteY368" fmla="*/ 3680528 h 4476211"/>
              <a:gd name="connsiteX369" fmla="*/ 873029 w 1453174"/>
              <a:gd name="connsiteY369" fmla="*/ 3635574 h 4476211"/>
              <a:gd name="connsiteX370" fmla="*/ 917984 w 1453174"/>
              <a:gd name="connsiteY370" fmla="*/ 3680528 h 4476211"/>
              <a:gd name="connsiteX371" fmla="*/ 873029 w 1453174"/>
              <a:gd name="connsiteY371" fmla="*/ 3725485 h 4476211"/>
              <a:gd name="connsiteX372" fmla="*/ 828073 w 1453174"/>
              <a:gd name="connsiteY372" fmla="*/ 3680528 h 4476211"/>
              <a:gd name="connsiteX373" fmla="*/ 828073 w 1453174"/>
              <a:gd name="connsiteY373" fmla="*/ 3924369 h 4476211"/>
              <a:gd name="connsiteX374" fmla="*/ 873029 w 1453174"/>
              <a:gd name="connsiteY374" fmla="*/ 3879414 h 4476211"/>
              <a:gd name="connsiteX375" fmla="*/ 917984 w 1453174"/>
              <a:gd name="connsiteY375" fmla="*/ 3924369 h 4476211"/>
              <a:gd name="connsiteX376" fmla="*/ 873029 w 1453174"/>
              <a:gd name="connsiteY376" fmla="*/ 3969325 h 4476211"/>
              <a:gd name="connsiteX377" fmla="*/ 828073 w 1453174"/>
              <a:gd name="connsiteY377" fmla="*/ 3924369 h 4476211"/>
              <a:gd name="connsiteX378" fmla="*/ 828073 w 1453174"/>
              <a:gd name="connsiteY378" fmla="*/ 4168209 h 4476211"/>
              <a:gd name="connsiteX379" fmla="*/ 873029 w 1453174"/>
              <a:gd name="connsiteY379" fmla="*/ 4123254 h 4476211"/>
              <a:gd name="connsiteX380" fmla="*/ 917984 w 1453174"/>
              <a:gd name="connsiteY380" fmla="*/ 4168209 h 4476211"/>
              <a:gd name="connsiteX381" fmla="*/ 873029 w 1453174"/>
              <a:gd name="connsiteY381" fmla="*/ 4213165 h 4476211"/>
              <a:gd name="connsiteX382" fmla="*/ 828073 w 1453174"/>
              <a:gd name="connsiteY382" fmla="*/ 4168209 h 4476211"/>
              <a:gd name="connsiteX383" fmla="*/ 828073 w 1453174"/>
              <a:gd name="connsiteY383" fmla="*/ 4412048 h 4476211"/>
              <a:gd name="connsiteX384" fmla="*/ 873029 w 1453174"/>
              <a:gd name="connsiteY384" fmla="*/ 4367093 h 4476211"/>
              <a:gd name="connsiteX385" fmla="*/ 917984 w 1453174"/>
              <a:gd name="connsiteY385" fmla="*/ 4412048 h 4476211"/>
              <a:gd name="connsiteX386" fmla="*/ 873029 w 1453174"/>
              <a:gd name="connsiteY386" fmla="*/ 4457004 h 4476211"/>
              <a:gd name="connsiteX387" fmla="*/ 828073 w 1453174"/>
              <a:gd name="connsiteY387" fmla="*/ 4412048 h 4476211"/>
              <a:gd name="connsiteX388" fmla="*/ 828073 w 1453174"/>
              <a:gd name="connsiteY388" fmla="*/ 64162 h 4476211"/>
              <a:gd name="connsiteX389" fmla="*/ 873029 w 1453174"/>
              <a:gd name="connsiteY389" fmla="*/ 19207 h 4476211"/>
              <a:gd name="connsiteX390" fmla="*/ 917984 w 1453174"/>
              <a:gd name="connsiteY390" fmla="*/ 64162 h 4476211"/>
              <a:gd name="connsiteX391" fmla="*/ 873029 w 1453174"/>
              <a:gd name="connsiteY391" fmla="*/ 109118 h 4476211"/>
              <a:gd name="connsiteX392" fmla="*/ 828073 w 1453174"/>
              <a:gd name="connsiteY392" fmla="*/ 64162 h 4476211"/>
              <a:gd name="connsiteX393" fmla="*/ 828073 w 1453174"/>
              <a:gd name="connsiteY393" fmla="*/ 300097 h 4476211"/>
              <a:gd name="connsiteX394" fmla="*/ 873029 w 1453174"/>
              <a:gd name="connsiteY394" fmla="*/ 255142 h 4476211"/>
              <a:gd name="connsiteX395" fmla="*/ 917984 w 1453174"/>
              <a:gd name="connsiteY395" fmla="*/ 300097 h 4476211"/>
              <a:gd name="connsiteX396" fmla="*/ 873029 w 1453174"/>
              <a:gd name="connsiteY396" fmla="*/ 345053 h 4476211"/>
              <a:gd name="connsiteX397" fmla="*/ 828073 w 1453174"/>
              <a:gd name="connsiteY397" fmla="*/ 300097 h 4476211"/>
              <a:gd name="connsiteX398" fmla="*/ 828073 w 1453174"/>
              <a:gd name="connsiteY398" fmla="*/ 536032 h 4476211"/>
              <a:gd name="connsiteX399" fmla="*/ 873029 w 1453174"/>
              <a:gd name="connsiteY399" fmla="*/ 491077 h 4476211"/>
              <a:gd name="connsiteX400" fmla="*/ 917984 w 1453174"/>
              <a:gd name="connsiteY400" fmla="*/ 536032 h 4476211"/>
              <a:gd name="connsiteX401" fmla="*/ 873029 w 1453174"/>
              <a:gd name="connsiteY401" fmla="*/ 580988 h 4476211"/>
              <a:gd name="connsiteX402" fmla="*/ 828073 w 1453174"/>
              <a:gd name="connsiteY402" fmla="*/ 536032 h 4476211"/>
              <a:gd name="connsiteX403" fmla="*/ 828073 w 1453174"/>
              <a:gd name="connsiteY403" fmla="*/ 771967 h 4476211"/>
              <a:gd name="connsiteX404" fmla="*/ 873029 w 1453174"/>
              <a:gd name="connsiteY404" fmla="*/ 727012 h 4476211"/>
              <a:gd name="connsiteX405" fmla="*/ 917984 w 1453174"/>
              <a:gd name="connsiteY405" fmla="*/ 771967 h 4476211"/>
              <a:gd name="connsiteX406" fmla="*/ 873029 w 1453174"/>
              <a:gd name="connsiteY406" fmla="*/ 816923 h 4476211"/>
              <a:gd name="connsiteX407" fmla="*/ 828073 w 1453174"/>
              <a:gd name="connsiteY407" fmla="*/ 771967 h 4476211"/>
              <a:gd name="connsiteX408" fmla="*/ 828073 w 1453174"/>
              <a:gd name="connsiteY408" fmla="*/ 1007902 h 4476211"/>
              <a:gd name="connsiteX409" fmla="*/ 873029 w 1453174"/>
              <a:gd name="connsiteY409" fmla="*/ 962947 h 4476211"/>
              <a:gd name="connsiteX410" fmla="*/ 917984 w 1453174"/>
              <a:gd name="connsiteY410" fmla="*/ 1007902 h 4476211"/>
              <a:gd name="connsiteX411" fmla="*/ 873029 w 1453174"/>
              <a:gd name="connsiteY411" fmla="*/ 1052858 h 4476211"/>
              <a:gd name="connsiteX412" fmla="*/ 828073 w 1453174"/>
              <a:gd name="connsiteY412" fmla="*/ 1007902 h 4476211"/>
              <a:gd name="connsiteX413" fmla="*/ 828073 w 1453174"/>
              <a:gd name="connsiteY413" fmla="*/ 1243837 h 4476211"/>
              <a:gd name="connsiteX414" fmla="*/ 873029 w 1453174"/>
              <a:gd name="connsiteY414" fmla="*/ 1198882 h 4476211"/>
              <a:gd name="connsiteX415" fmla="*/ 917984 w 1453174"/>
              <a:gd name="connsiteY415" fmla="*/ 1243837 h 4476211"/>
              <a:gd name="connsiteX416" fmla="*/ 873029 w 1453174"/>
              <a:gd name="connsiteY416" fmla="*/ 1288793 h 4476211"/>
              <a:gd name="connsiteX417" fmla="*/ 828073 w 1453174"/>
              <a:gd name="connsiteY417" fmla="*/ 1243837 h 4476211"/>
              <a:gd name="connsiteX418" fmla="*/ 662425 w 1453174"/>
              <a:gd name="connsiteY418" fmla="*/ 1485969 h 4476211"/>
              <a:gd name="connsiteX419" fmla="*/ 701006 w 1453174"/>
              <a:gd name="connsiteY419" fmla="*/ 1447388 h 4476211"/>
              <a:gd name="connsiteX420" fmla="*/ 739588 w 1453174"/>
              <a:gd name="connsiteY420" fmla="*/ 1485969 h 4476211"/>
              <a:gd name="connsiteX421" fmla="*/ 701006 w 1453174"/>
              <a:gd name="connsiteY421" fmla="*/ 1524551 h 4476211"/>
              <a:gd name="connsiteX422" fmla="*/ 662425 w 1453174"/>
              <a:gd name="connsiteY422" fmla="*/ 1485969 h 4476211"/>
              <a:gd name="connsiteX423" fmla="*/ 662425 w 1453174"/>
              <a:gd name="connsiteY423" fmla="*/ 1729809 h 4476211"/>
              <a:gd name="connsiteX424" fmla="*/ 701006 w 1453174"/>
              <a:gd name="connsiteY424" fmla="*/ 1691228 h 4476211"/>
              <a:gd name="connsiteX425" fmla="*/ 739588 w 1453174"/>
              <a:gd name="connsiteY425" fmla="*/ 1729809 h 4476211"/>
              <a:gd name="connsiteX426" fmla="*/ 701006 w 1453174"/>
              <a:gd name="connsiteY426" fmla="*/ 1768391 h 4476211"/>
              <a:gd name="connsiteX427" fmla="*/ 662425 w 1453174"/>
              <a:gd name="connsiteY427" fmla="*/ 1729809 h 4476211"/>
              <a:gd name="connsiteX428" fmla="*/ 662425 w 1453174"/>
              <a:gd name="connsiteY428" fmla="*/ 1973649 h 4476211"/>
              <a:gd name="connsiteX429" fmla="*/ 701006 w 1453174"/>
              <a:gd name="connsiteY429" fmla="*/ 1935068 h 4476211"/>
              <a:gd name="connsiteX430" fmla="*/ 739588 w 1453174"/>
              <a:gd name="connsiteY430" fmla="*/ 1973649 h 4476211"/>
              <a:gd name="connsiteX431" fmla="*/ 701006 w 1453174"/>
              <a:gd name="connsiteY431" fmla="*/ 2012231 h 4476211"/>
              <a:gd name="connsiteX432" fmla="*/ 662425 w 1453174"/>
              <a:gd name="connsiteY432" fmla="*/ 1973649 h 4476211"/>
              <a:gd name="connsiteX433" fmla="*/ 662425 w 1453174"/>
              <a:gd name="connsiteY433" fmla="*/ 2217489 h 4476211"/>
              <a:gd name="connsiteX434" fmla="*/ 701006 w 1453174"/>
              <a:gd name="connsiteY434" fmla="*/ 2178908 h 4476211"/>
              <a:gd name="connsiteX435" fmla="*/ 739588 w 1453174"/>
              <a:gd name="connsiteY435" fmla="*/ 2217489 h 4476211"/>
              <a:gd name="connsiteX436" fmla="*/ 701006 w 1453174"/>
              <a:gd name="connsiteY436" fmla="*/ 2256071 h 4476211"/>
              <a:gd name="connsiteX437" fmla="*/ 662425 w 1453174"/>
              <a:gd name="connsiteY437" fmla="*/ 2217489 h 4476211"/>
              <a:gd name="connsiteX438" fmla="*/ 662425 w 1453174"/>
              <a:gd name="connsiteY438" fmla="*/ 2461329 h 4476211"/>
              <a:gd name="connsiteX439" fmla="*/ 701006 w 1453174"/>
              <a:gd name="connsiteY439" fmla="*/ 2422748 h 4476211"/>
              <a:gd name="connsiteX440" fmla="*/ 739588 w 1453174"/>
              <a:gd name="connsiteY440" fmla="*/ 2461329 h 4476211"/>
              <a:gd name="connsiteX441" fmla="*/ 701006 w 1453174"/>
              <a:gd name="connsiteY441" fmla="*/ 2499911 h 4476211"/>
              <a:gd name="connsiteX442" fmla="*/ 662425 w 1453174"/>
              <a:gd name="connsiteY442" fmla="*/ 2461329 h 4476211"/>
              <a:gd name="connsiteX443" fmla="*/ 662425 w 1453174"/>
              <a:gd name="connsiteY443" fmla="*/ 2705169 h 4476211"/>
              <a:gd name="connsiteX444" fmla="*/ 701006 w 1453174"/>
              <a:gd name="connsiteY444" fmla="*/ 2666588 h 4476211"/>
              <a:gd name="connsiteX445" fmla="*/ 739588 w 1453174"/>
              <a:gd name="connsiteY445" fmla="*/ 2705169 h 4476211"/>
              <a:gd name="connsiteX446" fmla="*/ 701006 w 1453174"/>
              <a:gd name="connsiteY446" fmla="*/ 2743751 h 4476211"/>
              <a:gd name="connsiteX447" fmla="*/ 662425 w 1453174"/>
              <a:gd name="connsiteY447" fmla="*/ 2705169 h 4476211"/>
              <a:gd name="connsiteX448" fmla="*/ 662425 w 1453174"/>
              <a:gd name="connsiteY448" fmla="*/ 2949009 h 4476211"/>
              <a:gd name="connsiteX449" fmla="*/ 701006 w 1453174"/>
              <a:gd name="connsiteY449" fmla="*/ 2910428 h 4476211"/>
              <a:gd name="connsiteX450" fmla="*/ 739588 w 1453174"/>
              <a:gd name="connsiteY450" fmla="*/ 2949009 h 4476211"/>
              <a:gd name="connsiteX451" fmla="*/ 701006 w 1453174"/>
              <a:gd name="connsiteY451" fmla="*/ 2987591 h 4476211"/>
              <a:gd name="connsiteX452" fmla="*/ 662425 w 1453174"/>
              <a:gd name="connsiteY452" fmla="*/ 2949009 h 4476211"/>
              <a:gd name="connsiteX453" fmla="*/ 662425 w 1453174"/>
              <a:gd name="connsiteY453" fmla="*/ 3192849 h 4476211"/>
              <a:gd name="connsiteX454" fmla="*/ 701006 w 1453174"/>
              <a:gd name="connsiteY454" fmla="*/ 3154268 h 4476211"/>
              <a:gd name="connsiteX455" fmla="*/ 739588 w 1453174"/>
              <a:gd name="connsiteY455" fmla="*/ 3192849 h 4476211"/>
              <a:gd name="connsiteX456" fmla="*/ 701006 w 1453174"/>
              <a:gd name="connsiteY456" fmla="*/ 3231431 h 4476211"/>
              <a:gd name="connsiteX457" fmla="*/ 662425 w 1453174"/>
              <a:gd name="connsiteY457" fmla="*/ 3192849 h 4476211"/>
              <a:gd name="connsiteX458" fmla="*/ 662425 w 1453174"/>
              <a:gd name="connsiteY458" fmla="*/ 3436689 h 4476211"/>
              <a:gd name="connsiteX459" fmla="*/ 701006 w 1453174"/>
              <a:gd name="connsiteY459" fmla="*/ 3398108 h 4476211"/>
              <a:gd name="connsiteX460" fmla="*/ 739588 w 1453174"/>
              <a:gd name="connsiteY460" fmla="*/ 3436689 h 4476211"/>
              <a:gd name="connsiteX461" fmla="*/ 701006 w 1453174"/>
              <a:gd name="connsiteY461" fmla="*/ 3475271 h 4476211"/>
              <a:gd name="connsiteX462" fmla="*/ 662425 w 1453174"/>
              <a:gd name="connsiteY462" fmla="*/ 3436689 h 4476211"/>
              <a:gd name="connsiteX463" fmla="*/ 662425 w 1453174"/>
              <a:gd name="connsiteY463" fmla="*/ 3680528 h 4476211"/>
              <a:gd name="connsiteX464" fmla="*/ 701006 w 1453174"/>
              <a:gd name="connsiteY464" fmla="*/ 3641948 h 4476211"/>
              <a:gd name="connsiteX465" fmla="*/ 739588 w 1453174"/>
              <a:gd name="connsiteY465" fmla="*/ 3680528 h 4476211"/>
              <a:gd name="connsiteX466" fmla="*/ 701006 w 1453174"/>
              <a:gd name="connsiteY466" fmla="*/ 3719111 h 4476211"/>
              <a:gd name="connsiteX467" fmla="*/ 662425 w 1453174"/>
              <a:gd name="connsiteY467" fmla="*/ 3680528 h 4476211"/>
              <a:gd name="connsiteX468" fmla="*/ 662425 w 1453174"/>
              <a:gd name="connsiteY468" fmla="*/ 3924369 h 4476211"/>
              <a:gd name="connsiteX469" fmla="*/ 701006 w 1453174"/>
              <a:gd name="connsiteY469" fmla="*/ 3885787 h 4476211"/>
              <a:gd name="connsiteX470" fmla="*/ 739588 w 1453174"/>
              <a:gd name="connsiteY470" fmla="*/ 3924369 h 4476211"/>
              <a:gd name="connsiteX471" fmla="*/ 701006 w 1453174"/>
              <a:gd name="connsiteY471" fmla="*/ 3962951 h 4476211"/>
              <a:gd name="connsiteX472" fmla="*/ 662425 w 1453174"/>
              <a:gd name="connsiteY472" fmla="*/ 3924369 h 4476211"/>
              <a:gd name="connsiteX473" fmla="*/ 662425 w 1453174"/>
              <a:gd name="connsiteY473" fmla="*/ 4168209 h 4476211"/>
              <a:gd name="connsiteX474" fmla="*/ 701006 w 1453174"/>
              <a:gd name="connsiteY474" fmla="*/ 4129628 h 4476211"/>
              <a:gd name="connsiteX475" fmla="*/ 739588 w 1453174"/>
              <a:gd name="connsiteY475" fmla="*/ 4168209 h 4476211"/>
              <a:gd name="connsiteX476" fmla="*/ 701006 w 1453174"/>
              <a:gd name="connsiteY476" fmla="*/ 4206791 h 4476211"/>
              <a:gd name="connsiteX477" fmla="*/ 662425 w 1453174"/>
              <a:gd name="connsiteY477" fmla="*/ 4168209 h 4476211"/>
              <a:gd name="connsiteX478" fmla="*/ 662425 w 1453174"/>
              <a:gd name="connsiteY478" fmla="*/ 4412048 h 4476211"/>
              <a:gd name="connsiteX479" fmla="*/ 701006 w 1453174"/>
              <a:gd name="connsiteY479" fmla="*/ 4373467 h 4476211"/>
              <a:gd name="connsiteX480" fmla="*/ 739588 w 1453174"/>
              <a:gd name="connsiteY480" fmla="*/ 4412048 h 4476211"/>
              <a:gd name="connsiteX481" fmla="*/ 701006 w 1453174"/>
              <a:gd name="connsiteY481" fmla="*/ 4450630 h 4476211"/>
              <a:gd name="connsiteX482" fmla="*/ 662425 w 1453174"/>
              <a:gd name="connsiteY482" fmla="*/ 4412048 h 4476211"/>
              <a:gd name="connsiteX483" fmla="*/ 662425 w 1453174"/>
              <a:gd name="connsiteY483" fmla="*/ 64162 h 4476211"/>
              <a:gd name="connsiteX484" fmla="*/ 701006 w 1453174"/>
              <a:gd name="connsiteY484" fmla="*/ 25581 h 4476211"/>
              <a:gd name="connsiteX485" fmla="*/ 739588 w 1453174"/>
              <a:gd name="connsiteY485" fmla="*/ 64162 h 4476211"/>
              <a:gd name="connsiteX486" fmla="*/ 701006 w 1453174"/>
              <a:gd name="connsiteY486" fmla="*/ 102744 h 4476211"/>
              <a:gd name="connsiteX487" fmla="*/ 662425 w 1453174"/>
              <a:gd name="connsiteY487" fmla="*/ 64162 h 4476211"/>
              <a:gd name="connsiteX488" fmla="*/ 662425 w 1453174"/>
              <a:gd name="connsiteY488" fmla="*/ 300097 h 4476211"/>
              <a:gd name="connsiteX489" fmla="*/ 701006 w 1453174"/>
              <a:gd name="connsiteY489" fmla="*/ 261516 h 4476211"/>
              <a:gd name="connsiteX490" fmla="*/ 739588 w 1453174"/>
              <a:gd name="connsiteY490" fmla="*/ 300097 h 4476211"/>
              <a:gd name="connsiteX491" fmla="*/ 701006 w 1453174"/>
              <a:gd name="connsiteY491" fmla="*/ 338679 h 4476211"/>
              <a:gd name="connsiteX492" fmla="*/ 662425 w 1453174"/>
              <a:gd name="connsiteY492" fmla="*/ 300097 h 4476211"/>
              <a:gd name="connsiteX493" fmla="*/ 662425 w 1453174"/>
              <a:gd name="connsiteY493" fmla="*/ 536032 h 4476211"/>
              <a:gd name="connsiteX494" fmla="*/ 701006 w 1453174"/>
              <a:gd name="connsiteY494" fmla="*/ 497451 h 4476211"/>
              <a:gd name="connsiteX495" fmla="*/ 739588 w 1453174"/>
              <a:gd name="connsiteY495" fmla="*/ 536032 h 4476211"/>
              <a:gd name="connsiteX496" fmla="*/ 701006 w 1453174"/>
              <a:gd name="connsiteY496" fmla="*/ 574614 h 4476211"/>
              <a:gd name="connsiteX497" fmla="*/ 662425 w 1453174"/>
              <a:gd name="connsiteY497" fmla="*/ 536032 h 4476211"/>
              <a:gd name="connsiteX498" fmla="*/ 662425 w 1453174"/>
              <a:gd name="connsiteY498" fmla="*/ 771967 h 4476211"/>
              <a:gd name="connsiteX499" fmla="*/ 701006 w 1453174"/>
              <a:gd name="connsiteY499" fmla="*/ 733386 h 4476211"/>
              <a:gd name="connsiteX500" fmla="*/ 739588 w 1453174"/>
              <a:gd name="connsiteY500" fmla="*/ 771967 h 4476211"/>
              <a:gd name="connsiteX501" fmla="*/ 701006 w 1453174"/>
              <a:gd name="connsiteY501" fmla="*/ 810549 h 4476211"/>
              <a:gd name="connsiteX502" fmla="*/ 662425 w 1453174"/>
              <a:gd name="connsiteY502" fmla="*/ 771967 h 4476211"/>
              <a:gd name="connsiteX503" fmla="*/ 662425 w 1453174"/>
              <a:gd name="connsiteY503" fmla="*/ 1007902 h 4476211"/>
              <a:gd name="connsiteX504" fmla="*/ 701006 w 1453174"/>
              <a:gd name="connsiteY504" fmla="*/ 969321 h 4476211"/>
              <a:gd name="connsiteX505" fmla="*/ 739588 w 1453174"/>
              <a:gd name="connsiteY505" fmla="*/ 1007902 h 4476211"/>
              <a:gd name="connsiteX506" fmla="*/ 701006 w 1453174"/>
              <a:gd name="connsiteY506" fmla="*/ 1046484 h 4476211"/>
              <a:gd name="connsiteX507" fmla="*/ 662425 w 1453174"/>
              <a:gd name="connsiteY507" fmla="*/ 1007902 h 4476211"/>
              <a:gd name="connsiteX508" fmla="*/ 662425 w 1453174"/>
              <a:gd name="connsiteY508" fmla="*/ 1243837 h 4476211"/>
              <a:gd name="connsiteX509" fmla="*/ 701006 w 1453174"/>
              <a:gd name="connsiteY509" fmla="*/ 1205256 h 4476211"/>
              <a:gd name="connsiteX510" fmla="*/ 739588 w 1453174"/>
              <a:gd name="connsiteY510" fmla="*/ 1243837 h 4476211"/>
              <a:gd name="connsiteX511" fmla="*/ 701006 w 1453174"/>
              <a:gd name="connsiteY511" fmla="*/ 1282419 h 4476211"/>
              <a:gd name="connsiteX512" fmla="*/ 662425 w 1453174"/>
              <a:gd name="connsiteY512" fmla="*/ 1243837 h 4476211"/>
              <a:gd name="connsiteX513" fmla="*/ 496777 w 1453174"/>
              <a:gd name="connsiteY513" fmla="*/ 1485970 h 4476211"/>
              <a:gd name="connsiteX514" fmla="*/ 528984 w 1453174"/>
              <a:gd name="connsiteY514" fmla="*/ 1453763 h 4476211"/>
              <a:gd name="connsiteX515" fmla="*/ 561191 w 1453174"/>
              <a:gd name="connsiteY515" fmla="*/ 1485970 h 4476211"/>
              <a:gd name="connsiteX516" fmla="*/ 528984 w 1453174"/>
              <a:gd name="connsiteY516" fmla="*/ 1518177 h 4476211"/>
              <a:gd name="connsiteX517" fmla="*/ 496777 w 1453174"/>
              <a:gd name="connsiteY517" fmla="*/ 1485970 h 4476211"/>
              <a:gd name="connsiteX518" fmla="*/ 496777 w 1453174"/>
              <a:gd name="connsiteY518" fmla="*/ 1729810 h 4476211"/>
              <a:gd name="connsiteX519" fmla="*/ 528984 w 1453174"/>
              <a:gd name="connsiteY519" fmla="*/ 1697603 h 4476211"/>
              <a:gd name="connsiteX520" fmla="*/ 561191 w 1453174"/>
              <a:gd name="connsiteY520" fmla="*/ 1729810 h 4476211"/>
              <a:gd name="connsiteX521" fmla="*/ 528984 w 1453174"/>
              <a:gd name="connsiteY521" fmla="*/ 1762017 h 4476211"/>
              <a:gd name="connsiteX522" fmla="*/ 496777 w 1453174"/>
              <a:gd name="connsiteY522" fmla="*/ 1729810 h 4476211"/>
              <a:gd name="connsiteX523" fmla="*/ 496777 w 1453174"/>
              <a:gd name="connsiteY523" fmla="*/ 1973650 h 4476211"/>
              <a:gd name="connsiteX524" fmla="*/ 528984 w 1453174"/>
              <a:gd name="connsiteY524" fmla="*/ 1941443 h 4476211"/>
              <a:gd name="connsiteX525" fmla="*/ 561191 w 1453174"/>
              <a:gd name="connsiteY525" fmla="*/ 1973650 h 4476211"/>
              <a:gd name="connsiteX526" fmla="*/ 528984 w 1453174"/>
              <a:gd name="connsiteY526" fmla="*/ 2005857 h 4476211"/>
              <a:gd name="connsiteX527" fmla="*/ 496777 w 1453174"/>
              <a:gd name="connsiteY527" fmla="*/ 1973650 h 4476211"/>
              <a:gd name="connsiteX528" fmla="*/ 496777 w 1453174"/>
              <a:gd name="connsiteY528" fmla="*/ 2217490 h 4476211"/>
              <a:gd name="connsiteX529" fmla="*/ 528984 w 1453174"/>
              <a:gd name="connsiteY529" fmla="*/ 2185283 h 4476211"/>
              <a:gd name="connsiteX530" fmla="*/ 561191 w 1453174"/>
              <a:gd name="connsiteY530" fmla="*/ 2217490 h 4476211"/>
              <a:gd name="connsiteX531" fmla="*/ 528984 w 1453174"/>
              <a:gd name="connsiteY531" fmla="*/ 2249697 h 4476211"/>
              <a:gd name="connsiteX532" fmla="*/ 496777 w 1453174"/>
              <a:gd name="connsiteY532" fmla="*/ 2217490 h 4476211"/>
              <a:gd name="connsiteX533" fmla="*/ 496777 w 1453174"/>
              <a:gd name="connsiteY533" fmla="*/ 2461330 h 4476211"/>
              <a:gd name="connsiteX534" fmla="*/ 528984 w 1453174"/>
              <a:gd name="connsiteY534" fmla="*/ 2429123 h 4476211"/>
              <a:gd name="connsiteX535" fmla="*/ 561191 w 1453174"/>
              <a:gd name="connsiteY535" fmla="*/ 2461330 h 4476211"/>
              <a:gd name="connsiteX536" fmla="*/ 528984 w 1453174"/>
              <a:gd name="connsiteY536" fmla="*/ 2493537 h 4476211"/>
              <a:gd name="connsiteX537" fmla="*/ 496777 w 1453174"/>
              <a:gd name="connsiteY537" fmla="*/ 2461330 h 4476211"/>
              <a:gd name="connsiteX538" fmla="*/ 496777 w 1453174"/>
              <a:gd name="connsiteY538" fmla="*/ 2705170 h 4476211"/>
              <a:gd name="connsiteX539" fmla="*/ 528984 w 1453174"/>
              <a:gd name="connsiteY539" fmla="*/ 2672963 h 4476211"/>
              <a:gd name="connsiteX540" fmla="*/ 561191 w 1453174"/>
              <a:gd name="connsiteY540" fmla="*/ 2705170 h 4476211"/>
              <a:gd name="connsiteX541" fmla="*/ 528984 w 1453174"/>
              <a:gd name="connsiteY541" fmla="*/ 2737377 h 4476211"/>
              <a:gd name="connsiteX542" fmla="*/ 496777 w 1453174"/>
              <a:gd name="connsiteY542" fmla="*/ 2705170 h 4476211"/>
              <a:gd name="connsiteX543" fmla="*/ 496777 w 1453174"/>
              <a:gd name="connsiteY543" fmla="*/ 2949010 h 4476211"/>
              <a:gd name="connsiteX544" fmla="*/ 528984 w 1453174"/>
              <a:gd name="connsiteY544" fmla="*/ 2916803 h 4476211"/>
              <a:gd name="connsiteX545" fmla="*/ 561191 w 1453174"/>
              <a:gd name="connsiteY545" fmla="*/ 2949010 h 4476211"/>
              <a:gd name="connsiteX546" fmla="*/ 528984 w 1453174"/>
              <a:gd name="connsiteY546" fmla="*/ 2981217 h 4476211"/>
              <a:gd name="connsiteX547" fmla="*/ 496777 w 1453174"/>
              <a:gd name="connsiteY547" fmla="*/ 2949010 h 4476211"/>
              <a:gd name="connsiteX548" fmla="*/ 496777 w 1453174"/>
              <a:gd name="connsiteY548" fmla="*/ 3192850 h 4476211"/>
              <a:gd name="connsiteX549" fmla="*/ 528984 w 1453174"/>
              <a:gd name="connsiteY549" fmla="*/ 3160643 h 4476211"/>
              <a:gd name="connsiteX550" fmla="*/ 561191 w 1453174"/>
              <a:gd name="connsiteY550" fmla="*/ 3192850 h 4476211"/>
              <a:gd name="connsiteX551" fmla="*/ 528984 w 1453174"/>
              <a:gd name="connsiteY551" fmla="*/ 3225057 h 4476211"/>
              <a:gd name="connsiteX552" fmla="*/ 496777 w 1453174"/>
              <a:gd name="connsiteY552" fmla="*/ 3192850 h 4476211"/>
              <a:gd name="connsiteX553" fmla="*/ 496777 w 1453174"/>
              <a:gd name="connsiteY553" fmla="*/ 3436690 h 4476211"/>
              <a:gd name="connsiteX554" fmla="*/ 528984 w 1453174"/>
              <a:gd name="connsiteY554" fmla="*/ 3404483 h 4476211"/>
              <a:gd name="connsiteX555" fmla="*/ 561191 w 1453174"/>
              <a:gd name="connsiteY555" fmla="*/ 3436690 h 4476211"/>
              <a:gd name="connsiteX556" fmla="*/ 528984 w 1453174"/>
              <a:gd name="connsiteY556" fmla="*/ 3468897 h 4476211"/>
              <a:gd name="connsiteX557" fmla="*/ 496777 w 1453174"/>
              <a:gd name="connsiteY557" fmla="*/ 3436690 h 4476211"/>
              <a:gd name="connsiteX558" fmla="*/ 496777 w 1453174"/>
              <a:gd name="connsiteY558" fmla="*/ 3680529 h 4476211"/>
              <a:gd name="connsiteX559" fmla="*/ 528984 w 1453174"/>
              <a:gd name="connsiteY559" fmla="*/ 3648322 h 4476211"/>
              <a:gd name="connsiteX560" fmla="*/ 561191 w 1453174"/>
              <a:gd name="connsiteY560" fmla="*/ 3680529 h 4476211"/>
              <a:gd name="connsiteX561" fmla="*/ 528984 w 1453174"/>
              <a:gd name="connsiteY561" fmla="*/ 3712736 h 4476211"/>
              <a:gd name="connsiteX562" fmla="*/ 496777 w 1453174"/>
              <a:gd name="connsiteY562" fmla="*/ 3680529 h 4476211"/>
              <a:gd name="connsiteX563" fmla="*/ 496777 w 1453174"/>
              <a:gd name="connsiteY563" fmla="*/ 3924370 h 4476211"/>
              <a:gd name="connsiteX564" fmla="*/ 528984 w 1453174"/>
              <a:gd name="connsiteY564" fmla="*/ 3892163 h 4476211"/>
              <a:gd name="connsiteX565" fmla="*/ 561191 w 1453174"/>
              <a:gd name="connsiteY565" fmla="*/ 3924370 h 4476211"/>
              <a:gd name="connsiteX566" fmla="*/ 528984 w 1453174"/>
              <a:gd name="connsiteY566" fmla="*/ 3956577 h 4476211"/>
              <a:gd name="connsiteX567" fmla="*/ 496777 w 1453174"/>
              <a:gd name="connsiteY567" fmla="*/ 3924370 h 4476211"/>
              <a:gd name="connsiteX568" fmla="*/ 496777 w 1453174"/>
              <a:gd name="connsiteY568" fmla="*/ 4168210 h 4476211"/>
              <a:gd name="connsiteX569" fmla="*/ 528984 w 1453174"/>
              <a:gd name="connsiteY569" fmla="*/ 4136003 h 4476211"/>
              <a:gd name="connsiteX570" fmla="*/ 561191 w 1453174"/>
              <a:gd name="connsiteY570" fmla="*/ 4168210 h 4476211"/>
              <a:gd name="connsiteX571" fmla="*/ 528984 w 1453174"/>
              <a:gd name="connsiteY571" fmla="*/ 4200417 h 4476211"/>
              <a:gd name="connsiteX572" fmla="*/ 496777 w 1453174"/>
              <a:gd name="connsiteY572" fmla="*/ 4168210 h 4476211"/>
              <a:gd name="connsiteX573" fmla="*/ 496777 w 1453174"/>
              <a:gd name="connsiteY573" fmla="*/ 4412049 h 4476211"/>
              <a:gd name="connsiteX574" fmla="*/ 528984 w 1453174"/>
              <a:gd name="connsiteY574" fmla="*/ 4379842 h 4476211"/>
              <a:gd name="connsiteX575" fmla="*/ 561191 w 1453174"/>
              <a:gd name="connsiteY575" fmla="*/ 4412049 h 4476211"/>
              <a:gd name="connsiteX576" fmla="*/ 528984 w 1453174"/>
              <a:gd name="connsiteY576" fmla="*/ 4444256 h 4476211"/>
              <a:gd name="connsiteX577" fmla="*/ 496777 w 1453174"/>
              <a:gd name="connsiteY577" fmla="*/ 4412049 h 4476211"/>
              <a:gd name="connsiteX578" fmla="*/ 496777 w 1453174"/>
              <a:gd name="connsiteY578" fmla="*/ 64163 h 4476211"/>
              <a:gd name="connsiteX579" fmla="*/ 528984 w 1453174"/>
              <a:gd name="connsiteY579" fmla="*/ 31956 h 4476211"/>
              <a:gd name="connsiteX580" fmla="*/ 561191 w 1453174"/>
              <a:gd name="connsiteY580" fmla="*/ 64163 h 4476211"/>
              <a:gd name="connsiteX581" fmla="*/ 528984 w 1453174"/>
              <a:gd name="connsiteY581" fmla="*/ 96370 h 4476211"/>
              <a:gd name="connsiteX582" fmla="*/ 496777 w 1453174"/>
              <a:gd name="connsiteY582" fmla="*/ 64163 h 4476211"/>
              <a:gd name="connsiteX583" fmla="*/ 496777 w 1453174"/>
              <a:gd name="connsiteY583" fmla="*/ 300098 h 4476211"/>
              <a:gd name="connsiteX584" fmla="*/ 528984 w 1453174"/>
              <a:gd name="connsiteY584" fmla="*/ 267891 h 4476211"/>
              <a:gd name="connsiteX585" fmla="*/ 561191 w 1453174"/>
              <a:gd name="connsiteY585" fmla="*/ 300098 h 4476211"/>
              <a:gd name="connsiteX586" fmla="*/ 528984 w 1453174"/>
              <a:gd name="connsiteY586" fmla="*/ 332305 h 4476211"/>
              <a:gd name="connsiteX587" fmla="*/ 496777 w 1453174"/>
              <a:gd name="connsiteY587" fmla="*/ 300098 h 4476211"/>
              <a:gd name="connsiteX588" fmla="*/ 496777 w 1453174"/>
              <a:gd name="connsiteY588" fmla="*/ 536033 h 4476211"/>
              <a:gd name="connsiteX589" fmla="*/ 528984 w 1453174"/>
              <a:gd name="connsiteY589" fmla="*/ 503826 h 4476211"/>
              <a:gd name="connsiteX590" fmla="*/ 561191 w 1453174"/>
              <a:gd name="connsiteY590" fmla="*/ 536033 h 4476211"/>
              <a:gd name="connsiteX591" fmla="*/ 528984 w 1453174"/>
              <a:gd name="connsiteY591" fmla="*/ 568240 h 4476211"/>
              <a:gd name="connsiteX592" fmla="*/ 496777 w 1453174"/>
              <a:gd name="connsiteY592" fmla="*/ 536033 h 4476211"/>
              <a:gd name="connsiteX593" fmla="*/ 496777 w 1453174"/>
              <a:gd name="connsiteY593" fmla="*/ 771968 h 4476211"/>
              <a:gd name="connsiteX594" fmla="*/ 528984 w 1453174"/>
              <a:gd name="connsiteY594" fmla="*/ 739761 h 4476211"/>
              <a:gd name="connsiteX595" fmla="*/ 561191 w 1453174"/>
              <a:gd name="connsiteY595" fmla="*/ 771968 h 4476211"/>
              <a:gd name="connsiteX596" fmla="*/ 528984 w 1453174"/>
              <a:gd name="connsiteY596" fmla="*/ 804175 h 4476211"/>
              <a:gd name="connsiteX597" fmla="*/ 496777 w 1453174"/>
              <a:gd name="connsiteY597" fmla="*/ 771968 h 4476211"/>
              <a:gd name="connsiteX598" fmla="*/ 496777 w 1453174"/>
              <a:gd name="connsiteY598" fmla="*/ 1007903 h 4476211"/>
              <a:gd name="connsiteX599" fmla="*/ 528984 w 1453174"/>
              <a:gd name="connsiteY599" fmla="*/ 975696 h 4476211"/>
              <a:gd name="connsiteX600" fmla="*/ 561191 w 1453174"/>
              <a:gd name="connsiteY600" fmla="*/ 1007903 h 4476211"/>
              <a:gd name="connsiteX601" fmla="*/ 528984 w 1453174"/>
              <a:gd name="connsiteY601" fmla="*/ 1040110 h 4476211"/>
              <a:gd name="connsiteX602" fmla="*/ 496777 w 1453174"/>
              <a:gd name="connsiteY602" fmla="*/ 1007903 h 4476211"/>
              <a:gd name="connsiteX603" fmla="*/ 496777 w 1453174"/>
              <a:gd name="connsiteY603" fmla="*/ 1243838 h 4476211"/>
              <a:gd name="connsiteX604" fmla="*/ 528984 w 1453174"/>
              <a:gd name="connsiteY604" fmla="*/ 1211631 h 4476211"/>
              <a:gd name="connsiteX605" fmla="*/ 561191 w 1453174"/>
              <a:gd name="connsiteY605" fmla="*/ 1243838 h 4476211"/>
              <a:gd name="connsiteX606" fmla="*/ 528984 w 1453174"/>
              <a:gd name="connsiteY606" fmla="*/ 1276045 h 4476211"/>
              <a:gd name="connsiteX607" fmla="*/ 496777 w 1453174"/>
              <a:gd name="connsiteY607" fmla="*/ 1243838 h 4476211"/>
              <a:gd name="connsiteX608" fmla="*/ 331128 w 1453174"/>
              <a:gd name="connsiteY608" fmla="*/ 1485970 h 4476211"/>
              <a:gd name="connsiteX609" fmla="*/ 356961 w 1453174"/>
              <a:gd name="connsiteY609" fmla="*/ 1460137 h 4476211"/>
              <a:gd name="connsiteX610" fmla="*/ 382793 w 1453174"/>
              <a:gd name="connsiteY610" fmla="*/ 1485970 h 4476211"/>
              <a:gd name="connsiteX611" fmla="*/ 356961 w 1453174"/>
              <a:gd name="connsiteY611" fmla="*/ 1511803 h 4476211"/>
              <a:gd name="connsiteX612" fmla="*/ 331128 w 1453174"/>
              <a:gd name="connsiteY612" fmla="*/ 1485970 h 4476211"/>
              <a:gd name="connsiteX613" fmla="*/ 331128 w 1453174"/>
              <a:gd name="connsiteY613" fmla="*/ 1729810 h 4476211"/>
              <a:gd name="connsiteX614" fmla="*/ 356961 w 1453174"/>
              <a:gd name="connsiteY614" fmla="*/ 1703977 h 4476211"/>
              <a:gd name="connsiteX615" fmla="*/ 382793 w 1453174"/>
              <a:gd name="connsiteY615" fmla="*/ 1729810 h 4476211"/>
              <a:gd name="connsiteX616" fmla="*/ 356961 w 1453174"/>
              <a:gd name="connsiteY616" fmla="*/ 1755643 h 4476211"/>
              <a:gd name="connsiteX617" fmla="*/ 331128 w 1453174"/>
              <a:gd name="connsiteY617" fmla="*/ 1729810 h 4476211"/>
              <a:gd name="connsiteX618" fmla="*/ 331128 w 1453174"/>
              <a:gd name="connsiteY618" fmla="*/ 1973650 h 4476211"/>
              <a:gd name="connsiteX619" fmla="*/ 356961 w 1453174"/>
              <a:gd name="connsiteY619" fmla="*/ 1947817 h 4476211"/>
              <a:gd name="connsiteX620" fmla="*/ 382793 w 1453174"/>
              <a:gd name="connsiteY620" fmla="*/ 1973650 h 4476211"/>
              <a:gd name="connsiteX621" fmla="*/ 356961 w 1453174"/>
              <a:gd name="connsiteY621" fmla="*/ 1999483 h 4476211"/>
              <a:gd name="connsiteX622" fmla="*/ 331128 w 1453174"/>
              <a:gd name="connsiteY622" fmla="*/ 1973650 h 4476211"/>
              <a:gd name="connsiteX623" fmla="*/ 331128 w 1453174"/>
              <a:gd name="connsiteY623" fmla="*/ 2217490 h 4476211"/>
              <a:gd name="connsiteX624" fmla="*/ 356961 w 1453174"/>
              <a:gd name="connsiteY624" fmla="*/ 2191657 h 4476211"/>
              <a:gd name="connsiteX625" fmla="*/ 382793 w 1453174"/>
              <a:gd name="connsiteY625" fmla="*/ 2217490 h 4476211"/>
              <a:gd name="connsiteX626" fmla="*/ 356961 w 1453174"/>
              <a:gd name="connsiteY626" fmla="*/ 2243323 h 4476211"/>
              <a:gd name="connsiteX627" fmla="*/ 331128 w 1453174"/>
              <a:gd name="connsiteY627" fmla="*/ 2217490 h 4476211"/>
              <a:gd name="connsiteX628" fmla="*/ 331128 w 1453174"/>
              <a:gd name="connsiteY628" fmla="*/ 2461330 h 4476211"/>
              <a:gd name="connsiteX629" fmla="*/ 356961 w 1453174"/>
              <a:gd name="connsiteY629" fmla="*/ 2435497 h 4476211"/>
              <a:gd name="connsiteX630" fmla="*/ 382793 w 1453174"/>
              <a:gd name="connsiteY630" fmla="*/ 2461330 h 4476211"/>
              <a:gd name="connsiteX631" fmla="*/ 356961 w 1453174"/>
              <a:gd name="connsiteY631" fmla="*/ 2487163 h 4476211"/>
              <a:gd name="connsiteX632" fmla="*/ 331128 w 1453174"/>
              <a:gd name="connsiteY632" fmla="*/ 2461330 h 4476211"/>
              <a:gd name="connsiteX633" fmla="*/ 331128 w 1453174"/>
              <a:gd name="connsiteY633" fmla="*/ 2705170 h 4476211"/>
              <a:gd name="connsiteX634" fmla="*/ 356961 w 1453174"/>
              <a:gd name="connsiteY634" fmla="*/ 2679337 h 4476211"/>
              <a:gd name="connsiteX635" fmla="*/ 382793 w 1453174"/>
              <a:gd name="connsiteY635" fmla="*/ 2705170 h 4476211"/>
              <a:gd name="connsiteX636" fmla="*/ 356961 w 1453174"/>
              <a:gd name="connsiteY636" fmla="*/ 2731003 h 4476211"/>
              <a:gd name="connsiteX637" fmla="*/ 331128 w 1453174"/>
              <a:gd name="connsiteY637" fmla="*/ 2705170 h 4476211"/>
              <a:gd name="connsiteX638" fmla="*/ 331128 w 1453174"/>
              <a:gd name="connsiteY638" fmla="*/ 2949010 h 4476211"/>
              <a:gd name="connsiteX639" fmla="*/ 356961 w 1453174"/>
              <a:gd name="connsiteY639" fmla="*/ 2923177 h 4476211"/>
              <a:gd name="connsiteX640" fmla="*/ 382793 w 1453174"/>
              <a:gd name="connsiteY640" fmla="*/ 2949010 h 4476211"/>
              <a:gd name="connsiteX641" fmla="*/ 356961 w 1453174"/>
              <a:gd name="connsiteY641" fmla="*/ 2974843 h 4476211"/>
              <a:gd name="connsiteX642" fmla="*/ 331128 w 1453174"/>
              <a:gd name="connsiteY642" fmla="*/ 2949010 h 4476211"/>
              <a:gd name="connsiteX643" fmla="*/ 331128 w 1453174"/>
              <a:gd name="connsiteY643" fmla="*/ 3192850 h 4476211"/>
              <a:gd name="connsiteX644" fmla="*/ 356961 w 1453174"/>
              <a:gd name="connsiteY644" fmla="*/ 3167017 h 4476211"/>
              <a:gd name="connsiteX645" fmla="*/ 382793 w 1453174"/>
              <a:gd name="connsiteY645" fmla="*/ 3192850 h 4476211"/>
              <a:gd name="connsiteX646" fmla="*/ 356961 w 1453174"/>
              <a:gd name="connsiteY646" fmla="*/ 3218683 h 4476211"/>
              <a:gd name="connsiteX647" fmla="*/ 331128 w 1453174"/>
              <a:gd name="connsiteY647" fmla="*/ 3192850 h 4476211"/>
              <a:gd name="connsiteX648" fmla="*/ 331128 w 1453174"/>
              <a:gd name="connsiteY648" fmla="*/ 3436690 h 4476211"/>
              <a:gd name="connsiteX649" fmla="*/ 356961 w 1453174"/>
              <a:gd name="connsiteY649" fmla="*/ 3410857 h 4476211"/>
              <a:gd name="connsiteX650" fmla="*/ 382793 w 1453174"/>
              <a:gd name="connsiteY650" fmla="*/ 3436690 h 4476211"/>
              <a:gd name="connsiteX651" fmla="*/ 356961 w 1453174"/>
              <a:gd name="connsiteY651" fmla="*/ 3462523 h 4476211"/>
              <a:gd name="connsiteX652" fmla="*/ 331128 w 1453174"/>
              <a:gd name="connsiteY652" fmla="*/ 3436690 h 4476211"/>
              <a:gd name="connsiteX653" fmla="*/ 331128 w 1453174"/>
              <a:gd name="connsiteY653" fmla="*/ 3680529 h 4476211"/>
              <a:gd name="connsiteX654" fmla="*/ 356961 w 1453174"/>
              <a:gd name="connsiteY654" fmla="*/ 3654696 h 4476211"/>
              <a:gd name="connsiteX655" fmla="*/ 382793 w 1453174"/>
              <a:gd name="connsiteY655" fmla="*/ 3680529 h 4476211"/>
              <a:gd name="connsiteX656" fmla="*/ 356961 w 1453174"/>
              <a:gd name="connsiteY656" fmla="*/ 3706363 h 4476211"/>
              <a:gd name="connsiteX657" fmla="*/ 331128 w 1453174"/>
              <a:gd name="connsiteY657" fmla="*/ 3680529 h 4476211"/>
              <a:gd name="connsiteX658" fmla="*/ 331128 w 1453174"/>
              <a:gd name="connsiteY658" fmla="*/ 3924370 h 4476211"/>
              <a:gd name="connsiteX659" fmla="*/ 356961 w 1453174"/>
              <a:gd name="connsiteY659" fmla="*/ 3898537 h 4476211"/>
              <a:gd name="connsiteX660" fmla="*/ 382793 w 1453174"/>
              <a:gd name="connsiteY660" fmla="*/ 3924370 h 4476211"/>
              <a:gd name="connsiteX661" fmla="*/ 356961 w 1453174"/>
              <a:gd name="connsiteY661" fmla="*/ 3950203 h 4476211"/>
              <a:gd name="connsiteX662" fmla="*/ 331128 w 1453174"/>
              <a:gd name="connsiteY662" fmla="*/ 3924370 h 4476211"/>
              <a:gd name="connsiteX663" fmla="*/ 331128 w 1453174"/>
              <a:gd name="connsiteY663" fmla="*/ 4168210 h 4476211"/>
              <a:gd name="connsiteX664" fmla="*/ 356961 w 1453174"/>
              <a:gd name="connsiteY664" fmla="*/ 4142377 h 4476211"/>
              <a:gd name="connsiteX665" fmla="*/ 382793 w 1453174"/>
              <a:gd name="connsiteY665" fmla="*/ 4168210 h 4476211"/>
              <a:gd name="connsiteX666" fmla="*/ 356961 w 1453174"/>
              <a:gd name="connsiteY666" fmla="*/ 4194043 h 4476211"/>
              <a:gd name="connsiteX667" fmla="*/ 331128 w 1453174"/>
              <a:gd name="connsiteY667" fmla="*/ 4168210 h 4476211"/>
              <a:gd name="connsiteX668" fmla="*/ 331128 w 1453174"/>
              <a:gd name="connsiteY668" fmla="*/ 4412049 h 4476211"/>
              <a:gd name="connsiteX669" fmla="*/ 356961 w 1453174"/>
              <a:gd name="connsiteY669" fmla="*/ 4386217 h 4476211"/>
              <a:gd name="connsiteX670" fmla="*/ 382793 w 1453174"/>
              <a:gd name="connsiteY670" fmla="*/ 4412049 h 4476211"/>
              <a:gd name="connsiteX671" fmla="*/ 356961 w 1453174"/>
              <a:gd name="connsiteY671" fmla="*/ 4437882 h 4476211"/>
              <a:gd name="connsiteX672" fmla="*/ 331128 w 1453174"/>
              <a:gd name="connsiteY672" fmla="*/ 4412049 h 4476211"/>
              <a:gd name="connsiteX673" fmla="*/ 331128 w 1453174"/>
              <a:gd name="connsiteY673" fmla="*/ 64163 h 4476211"/>
              <a:gd name="connsiteX674" fmla="*/ 356961 w 1453174"/>
              <a:gd name="connsiteY674" fmla="*/ 38330 h 4476211"/>
              <a:gd name="connsiteX675" fmla="*/ 382793 w 1453174"/>
              <a:gd name="connsiteY675" fmla="*/ 64163 h 4476211"/>
              <a:gd name="connsiteX676" fmla="*/ 356961 w 1453174"/>
              <a:gd name="connsiteY676" fmla="*/ 89996 h 4476211"/>
              <a:gd name="connsiteX677" fmla="*/ 331128 w 1453174"/>
              <a:gd name="connsiteY677" fmla="*/ 64163 h 4476211"/>
              <a:gd name="connsiteX678" fmla="*/ 331128 w 1453174"/>
              <a:gd name="connsiteY678" fmla="*/ 300098 h 4476211"/>
              <a:gd name="connsiteX679" fmla="*/ 356961 w 1453174"/>
              <a:gd name="connsiteY679" fmla="*/ 274265 h 4476211"/>
              <a:gd name="connsiteX680" fmla="*/ 382793 w 1453174"/>
              <a:gd name="connsiteY680" fmla="*/ 300098 h 4476211"/>
              <a:gd name="connsiteX681" fmla="*/ 356961 w 1453174"/>
              <a:gd name="connsiteY681" fmla="*/ 325931 h 4476211"/>
              <a:gd name="connsiteX682" fmla="*/ 331128 w 1453174"/>
              <a:gd name="connsiteY682" fmla="*/ 300098 h 4476211"/>
              <a:gd name="connsiteX683" fmla="*/ 331128 w 1453174"/>
              <a:gd name="connsiteY683" fmla="*/ 536033 h 4476211"/>
              <a:gd name="connsiteX684" fmla="*/ 356961 w 1453174"/>
              <a:gd name="connsiteY684" fmla="*/ 510200 h 4476211"/>
              <a:gd name="connsiteX685" fmla="*/ 382793 w 1453174"/>
              <a:gd name="connsiteY685" fmla="*/ 536033 h 4476211"/>
              <a:gd name="connsiteX686" fmla="*/ 356961 w 1453174"/>
              <a:gd name="connsiteY686" fmla="*/ 561866 h 4476211"/>
              <a:gd name="connsiteX687" fmla="*/ 331128 w 1453174"/>
              <a:gd name="connsiteY687" fmla="*/ 536033 h 4476211"/>
              <a:gd name="connsiteX688" fmla="*/ 331128 w 1453174"/>
              <a:gd name="connsiteY688" fmla="*/ 771968 h 4476211"/>
              <a:gd name="connsiteX689" fmla="*/ 356961 w 1453174"/>
              <a:gd name="connsiteY689" fmla="*/ 746135 h 4476211"/>
              <a:gd name="connsiteX690" fmla="*/ 382793 w 1453174"/>
              <a:gd name="connsiteY690" fmla="*/ 771968 h 4476211"/>
              <a:gd name="connsiteX691" fmla="*/ 356961 w 1453174"/>
              <a:gd name="connsiteY691" fmla="*/ 797801 h 4476211"/>
              <a:gd name="connsiteX692" fmla="*/ 331128 w 1453174"/>
              <a:gd name="connsiteY692" fmla="*/ 771968 h 4476211"/>
              <a:gd name="connsiteX693" fmla="*/ 331128 w 1453174"/>
              <a:gd name="connsiteY693" fmla="*/ 1007903 h 4476211"/>
              <a:gd name="connsiteX694" fmla="*/ 356961 w 1453174"/>
              <a:gd name="connsiteY694" fmla="*/ 982070 h 4476211"/>
              <a:gd name="connsiteX695" fmla="*/ 382793 w 1453174"/>
              <a:gd name="connsiteY695" fmla="*/ 1007903 h 4476211"/>
              <a:gd name="connsiteX696" fmla="*/ 356961 w 1453174"/>
              <a:gd name="connsiteY696" fmla="*/ 1033736 h 4476211"/>
              <a:gd name="connsiteX697" fmla="*/ 331128 w 1453174"/>
              <a:gd name="connsiteY697" fmla="*/ 1007903 h 4476211"/>
              <a:gd name="connsiteX698" fmla="*/ 331128 w 1453174"/>
              <a:gd name="connsiteY698" fmla="*/ 1243838 h 4476211"/>
              <a:gd name="connsiteX699" fmla="*/ 356961 w 1453174"/>
              <a:gd name="connsiteY699" fmla="*/ 1218005 h 4476211"/>
              <a:gd name="connsiteX700" fmla="*/ 382793 w 1453174"/>
              <a:gd name="connsiteY700" fmla="*/ 1243838 h 4476211"/>
              <a:gd name="connsiteX701" fmla="*/ 356961 w 1453174"/>
              <a:gd name="connsiteY701" fmla="*/ 1269671 h 4476211"/>
              <a:gd name="connsiteX702" fmla="*/ 331128 w 1453174"/>
              <a:gd name="connsiteY702" fmla="*/ 1243838 h 4476211"/>
              <a:gd name="connsiteX703" fmla="*/ 165648 w 1453174"/>
              <a:gd name="connsiteY703" fmla="*/ 1486054 h 4476211"/>
              <a:gd name="connsiteX704" fmla="*/ 185022 w 1453174"/>
              <a:gd name="connsiteY704" fmla="*/ 1466680 h 4476211"/>
              <a:gd name="connsiteX705" fmla="*/ 204397 w 1453174"/>
              <a:gd name="connsiteY705" fmla="*/ 1486054 h 4476211"/>
              <a:gd name="connsiteX706" fmla="*/ 185022 w 1453174"/>
              <a:gd name="connsiteY706" fmla="*/ 1505429 h 4476211"/>
              <a:gd name="connsiteX707" fmla="*/ 165648 w 1453174"/>
              <a:gd name="connsiteY707" fmla="*/ 1486054 h 4476211"/>
              <a:gd name="connsiteX708" fmla="*/ 165648 w 1453174"/>
              <a:gd name="connsiteY708" fmla="*/ 1729894 h 4476211"/>
              <a:gd name="connsiteX709" fmla="*/ 185022 w 1453174"/>
              <a:gd name="connsiteY709" fmla="*/ 1710520 h 4476211"/>
              <a:gd name="connsiteX710" fmla="*/ 204397 w 1453174"/>
              <a:gd name="connsiteY710" fmla="*/ 1729894 h 4476211"/>
              <a:gd name="connsiteX711" fmla="*/ 185022 w 1453174"/>
              <a:gd name="connsiteY711" fmla="*/ 1749269 h 4476211"/>
              <a:gd name="connsiteX712" fmla="*/ 165648 w 1453174"/>
              <a:gd name="connsiteY712" fmla="*/ 1729894 h 4476211"/>
              <a:gd name="connsiteX713" fmla="*/ 165648 w 1453174"/>
              <a:gd name="connsiteY713" fmla="*/ 1973734 h 4476211"/>
              <a:gd name="connsiteX714" fmla="*/ 185022 w 1453174"/>
              <a:gd name="connsiteY714" fmla="*/ 1954360 h 4476211"/>
              <a:gd name="connsiteX715" fmla="*/ 204397 w 1453174"/>
              <a:gd name="connsiteY715" fmla="*/ 1973734 h 4476211"/>
              <a:gd name="connsiteX716" fmla="*/ 185022 w 1453174"/>
              <a:gd name="connsiteY716" fmla="*/ 1993109 h 4476211"/>
              <a:gd name="connsiteX717" fmla="*/ 165648 w 1453174"/>
              <a:gd name="connsiteY717" fmla="*/ 1973734 h 4476211"/>
              <a:gd name="connsiteX718" fmla="*/ 165648 w 1453174"/>
              <a:gd name="connsiteY718" fmla="*/ 2217574 h 4476211"/>
              <a:gd name="connsiteX719" fmla="*/ 185022 w 1453174"/>
              <a:gd name="connsiteY719" fmla="*/ 2198200 h 4476211"/>
              <a:gd name="connsiteX720" fmla="*/ 204397 w 1453174"/>
              <a:gd name="connsiteY720" fmla="*/ 2217574 h 4476211"/>
              <a:gd name="connsiteX721" fmla="*/ 185022 w 1453174"/>
              <a:gd name="connsiteY721" fmla="*/ 2236949 h 4476211"/>
              <a:gd name="connsiteX722" fmla="*/ 165648 w 1453174"/>
              <a:gd name="connsiteY722" fmla="*/ 2217574 h 4476211"/>
              <a:gd name="connsiteX723" fmla="*/ 165648 w 1453174"/>
              <a:gd name="connsiteY723" fmla="*/ 2461414 h 4476211"/>
              <a:gd name="connsiteX724" fmla="*/ 185022 w 1453174"/>
              <a:gd name="connsiteY724" fmla="*/ 2442040 h 4476211"/>
              <a:gd name="connsiteX725" fmla="*/ 204397 w 1453174"/>
              <a:gd name="connsiteY725" fmla="*/ 2461414 h 4476211"/>
              <a:gd name="connsiteX726" fmla="*/ 185022 w 1453174"/>
              <a:gd name="connsiteY726" fmla="*/ 2480789 h 4476211"/>
              <a:gd name="connsiteX727" fmla="*/ 165648 w 1453174"/>
              <a:gd name="connsiteY727" fmla="*/ 2461414 h 4476211"/>
              <a:gd name="connsiteX728" fmla="*/ 165648 w 1453174"/>
              <a:gd name="connsiteY728" fmla="*/ 2705254 h 4476211"/>
              <a:gd name="connsiteX729" fmla="*/ 185022 w 1453174"/>
              <a:gd name="connsiteY729" fmla="*/ 2685880 h 4476211"/>
              <a:gd name="connsiteX730" fmla="*/ 204397 w 1453174"/>
              <a:gd name="connsiteY730" fmla="*/ 2705254 h 4476211"/>
              <a:gd name="connsiteX731" fmla="*/ 185022 w 1453174"/>
              <a:gd name="connsiteY731" fmla="*/ 2724629 h 4476211"/>
              <a:gd name="connsiteX732" fmla="*/ 165648 w 1453174"/>
              <a:gd name="connsiteY732" fmla="*/ 2705254 h 4476211"/>
              <a:gd name="connsiteX733" fmla="*/ 165648 w 1453174"/>
              <a:gd name="connsiteY733" fmla="*/ 2949094 h 4476211"/>
              <a:gd name="connsiteX734" fmla="*/ 185022 w 1453174"/>
              <a:gd name="connsiteY734" fmla="*/ 2929720 h 4476211"/>
              <a:gd name="connsiteX735" fmla="*/ 204397 w 1453174"/>
              <a:gd name="connsiteY735" fmla="*/ 2949094 h 4476211"/>
              <a:gd name="connsiteX736" fmla="*/ 185022 w 1453174"/>
              <a:gd name="connsiteY736" fmla="*/ 2968468 h 4476211"/>
              <a:gd name="connsiteX737" fmla="*/ 165648 w 1453174"/>
              <a:gd name="connsiteY737" fmla="*/ 2949094 h 4476211"/>
              <a:gd name="connsiteX738" fmla="*/ 165648 w 1453174"/>
              <a:gd name="connsiteY738" fmla="*/ 3192934 h 4476211"/>
              <a:gd name="connsiteX739" fmla="*/ 185022 w 1453174"/>
              <a:gd name="connsiteY739" fmla="*/ 3173560 h 4476211"/>
              <a:gd name="connsiteX740" fmla="*/ 204397 w 1453174"/>
              <a:gd name="connsiteY740" fmla="*/ 3192934 h 4476211"/>
              <a:gd name="connsiteX741" fmla="*/ 185022 w 1453174"/>
              <a:gd name="connsiteY741" fmla="*/ 3212309 h 4476211"/>
              <a:gd name="connsiteX742" fmla="*/ 165648 w 1453174"/>
              <a:gd name="connsiteY742" fmla="*/ 3192934 h 4476211"/>
              <a:gd name="connsiteX743" fmla="*/ 165648 w 1453174"/>
              <a:gd name="connsiteY743" fmla="*/ 3436773 h 4476211"/>
              <a:gd name="connsiteX744" fmla="*/ 185022 w 1453174"/>
              <a:gd name="connsiteY744" fmla="*/ 3417400 h 4476211"/>
              <a:gd name="connsiteX745" fmla="*/ 204397 w 1453174"/>
              <a:gd name="connsiteY745" fmla="*/ 3436773 h 4476211"/>
              <a:gd name="connsiteX746" fmla="*/ 185022 w 1453174"/>
              <a:gd name="connsiteY746" fmla="*/ 3456149 h 4476211"/>
              <a:gd name="connsiteX747" fmla="*/ 165648 w 1453174"/>
              <a:gd name="connsiteY747" fmla="*/ 3436773 h 4476211"/>
              <a:gd name="connsiteX748" fmla="*/ 165648 w 1453174"/>
              <a:gd name="connsiteY748" fmla="*/ 3680614 h 4476211"/>
              <a:gd name="connsiteX749" fmla="*/ 185022 w 1453174"/>
              <a:gd name="connsiteY749" fmla="*/ 3661239 h 4476211"/>
              <a:gd name="connsiteX750" fmla="*/ 204397 w 1453174"/>
              <a:gd name="connsiteY750" fmla="*/ 3680614 h 4476211"/>
              <a:gd name="connsiteX751" fmla="*/ 185022 w 1453174"/>
              <a:gd name="connsiteY751" fmla="*/ 3699989 h 4476211"/>
              <a:gd name="connsiteX752" fmla="*/ 165648 w 1453174"/>
              <a:gd name="connsiteY752" fmla="*/ 3680614 h 4476211"/>
              <a:gd name="connsiteX753" fmla="*/ 165648 w 1453174"/>
              <a:gd name="connsiteY753" fmla="*/ 3924454 h 4476211"/>
              <a:gd name="connsiteX754" fmla="*/ 185022 w 1453174"/>
              <a:gd name="connsiteY754" fmla="*/ 3905080 h 4476211"/>
              <a:gd name="connsiteX755" fmla="*/ 204397 w 1453174"/>
              <a:gd name="connsiteY755" fmla="*/ 3924454 h 4476211"/>
              <a:gd name="connsiteX756" fmla="*/ 185022 w 1453174"/>
              <a:gd name="connsiteY756" fmla="*/ 3943829 h 4476211"/>
              <a:gd name="connsiteX757" fmla="*/ 165648 w 1453174"/>
              <a:gd name="connsiteY757" fmla="*/ 3924454 h 4476211"/>
              <a:gd name="connsiteX758" fmla="*/ 165648 w 1453174"/>
              <a:gd name="connsiteY758" fmla="*/ 4168294 h 4476211"/>
              <a:gd name="connsiteX759" fmla="*/ 185022 w 1453174"/>
              <a:gd name="connsiteY759" fmla="*/ 4148920 h 4476211"/>
              <a:gd name="connsiteX760" fmla="*/ 204397 w 1453174"/>
              <a:gd name="connsiteY760" fmla="*/ 4168294 h 4476211"/>
              <a:gd name="connsiteX761" fmla="*/ 185022 w 1453174"/>
              <a:gd name="connsiteY761" fmla="*/ 4187669 h 4476211"/>
              <a:gd name="connsiteX762" fmla="*/ 165648 w 1453174"/>
              <a:gd name="connsiteY762" fmla="*/ 4168294 h 4476211"/>
              <a:gd name="connsiteX763" fmla="*/ 165648 w 1453174"/>
              <a:gd name="connsiteY763" fmla="*/ 4412134 h 4476211"/>
              <a:gd name="connsiteX764" fmla="*/ 185022 w 1453174"/>
              <a:gd name="connsiteY764" fmla="*/ 4392759 h 4476211"/>
              <a:gd name="connsiteX765" fmla="*/ 204397 w 1453174"/>
              <a:gd name="connsiteY765" fmla="*/ 4412134 h 4476211"/>
              <a:gd name="connsiteX766" fmla="*/ 185022 w 1453174"/>
              <a:gd name="connsiteY766" fmla="*/ 4431508 h 4476211"/>
              <a:gd name="connsiteX767" fmla="*/ 165648 w 1453174"/>
              <a:gd name="connsiteY767" fmla="*/ 4412134 h 4476211"/>
              <a:gd name="connsiteX768" fmla="*/ 165648 w 1453174"/>
              <a:gd name="connsiteY768" fmla="*/ 64247 h 4476211"/>
              <a:gd name="connsiteX769" fmla="*/ 185022 w 1453174"/>
              <a:gd name="connsiteY769" fmla="*/ 44873 h 4476211"/>
              <a:gd name="connsiteX770" fmla="*/ 204397 w 1453174"/>
              <a:gd name="connsiteY770" fmla="*/ 64247 h 4476211"/>
              <a:gd name="connsiteX771" fmla="*/ 185022 w 1453174"/>
              <a:gd name="connsiteY771" fmla="*/ 83622 h 4476211"/>
              <a:gd name="connsiteX772" fmla="*/ 165648 w 1453174"/>
              <a:gd name="connsiteY772" fmla="*/ 64247 h 4476211"/>
              <a:gd name="connsiteX773" fmla="*/ 165648 w 1453174"/>
              <a:gd name="connsiteY773" fmla="*/ 300182 h 4476211"/>
              <a:gd name="connsiteX774" fmla="*/ 185022 w 1453174"/>
              <a:gd name="connsiteY774" fmla="*/ 280808 h 4476211"/>
              <a:gd name="connsiteX775" fmla="*/ 204397 w 1453174"/>
              <a:gd name="connsiteY775" fmla="*/ 300182 h 4476211"/>
              <a:gd name="connsiteX776" fmla="*/ 185022 w 1453174"/>
              <a:gd name="connsiteY776" fmla="*/ 319557 h 4476211"/>
              <a:gd name="connsiteX777" fmla="*/ 165648 w 1453174"/>
              <a:gd name="connsiteY777" fmla="*/ 300182 h 4476211"/>
              <a:gd name="connsiteX778" fmla="*/ 165648 w 1453174"/>
              <a:gd name="connsiteY778" fmla="*/ 536117 h 4476211"/>
              <a:gd name="connsiteX779" fmla="*/ 185022 w 1453174"/>
              <a:gd name="connsiteY779" fmla="*/ 516743 h 4476211"/>
              <a:gd name="connsiteX780" fmla="*/ 204397 w 1453174"/>
              <a:gd name="connsiteY780" fmla="*/ 536117 h 4476211"/>
              <a:gd name="connsiteX781" fmla="*/ 185022 w 1453174"/>
              <a:gd name="connsiteY781" fmla="*/ 555492 h 4476211"/>
              <a:gd name="connsiteX782" fmla="*/ 165648 w 1453174"/>
              <a:gd name="connsiteY782" fmla="*/ 536117 h 4476211"/>
              <a:gd name="connsiteX783" fmla="*/ 165648 w 1453174"/>
              <a:gd name="connsiteY783" fmla="*/ 772052 h 4476211"/>
              <a:gd name="connsiteX784" fmla="*/ 185022 w 1453174"/>
              <a:gd name="connsiteY784" fmla="*/ 752678 h 4476211"/>
              <a:gd name="connsiteX785" fmla="*/ 204397 w 1453174"/>
              <a:gd name="connsiteY785" fmla="*/ 772052 h 4476211"/>
              <a:gd name="connsiteX786" fmla="*/ 185022 w 1453174"/>
              <a:gd name="connsiteY786" fmla="*/ 791427 h 4476211"/>
              <a:gd name="connsiteX787" fmla="*/ 165648 w 1453174"/>
              <a:gd name="connsiteY787" fmla="*/ 772052 h 4476211"/>
              <a:gd name="connsiteX788" fmla="*/ 165648 w 1453174"/>
              <a:gd name="connsiteY788" fmla="*/ 1007987 h 4476211"/>
              <a:gd name="connsiteX789" fmla="*/ 185022 w 1453174"/>
              <a:gd name="connsiteY789" fmla="*/ 988613 h 4476211"/>
              <a:gd name="connsiteX790" fmla="*/ 204397 w 1453174"/>
              <a:gd name="connsiteY790" fmla="*/ 1007987 h 4476211"/>
              <a:gd name="connsiteX791" fmla="*/ 185022 w 1453174"/>
              <a:gd name="connsiteY791" fmla="*/ 1027362 h 4476211"/>
              <a:gd name="connsiteX792" fmla="*/ 165648 w 1453174"/>
              <a:gd name="connsiteY792" fmla="*/ 1007987 h 4476211"/>
              <a:gd name="connsiteX793" fmla="*/ 165648 w 1453174"/>
              <a:gd name="connsiteY793" fmla="*/ 1243922 h 4476211"/>
              <a:gd name="connsiteX794" fmla="*/ 185022 w 1453174"/>
              <a:gd name="connsiteY794" fmla="*/ 1224548 h 4476211"/>
              <a:gd name="connsiteX795" fmla="*/ 204397 w 1453174"/>
              <a:gd name="connsiteY795" fmla="*/ 1243922 h 4476211"/>
              <a:gd name="connsiteX796" fmla="*/ 185022 w 1453174"/>
              <a:gd name="connsiteY796" fmla="*/ 1263297 h 4476211"/>
              <a:gd name="connsiteX797" fmla="*/ 165648 w 1453174"/>
              <a:gd name="connsiteY797" fmla="*/ 1243922 h 4476211"/>
              <a:gd name="connsiteX798" fmla="*/ 1 w 1453174"/>
              <a:gd name="connsiteY798" fmla="*/ 1485969 h 4476211"/>
              <a:gd name="connsiteX799" fmla="*/ 13002 w 1453174"/>
              <a:gd name="connsiteY799" fmla="*/ 1472969 h 4476211"/>
              <a:gd name="connsiteX800" fmla="*/ 26002 w 1453174"/>
              <a:gd name="connsiteY800" fmla="*/ 1485969 h 4476211"/>
              <a:gd name="connsiteX801" fmla="*/ 13002 w 1453174"/>
              <a:gd name="connsiteY801" fmla="*/ 1498970 h 4476211"/>
              <a:gd name="connsiteX802" fmla="*/ 1 w 1453174"/>
              <a:gd name="connsiteY802" fmla="*/ 1485969 h 4476211"/>
              <a:gd name="connsiteX803" fmla="*/ 1 w 1453174"/>
              <a:gd name="connsiteY803" fmla="*/ 1729809 h 4476211"/>
              <a:gd name="connsiteX804" fmla="*/ 13002 w 1453174"/>
              <a:gd name="connsiteY804" fmla="*/ 1716809 h 4476211"/>
              <a:gd name="connsiteX805" fmla="*/ 26002 w 1453174"/>
              <a:gd name="connsiteY805" fmla="*/ 1729809 h 4476211"/>
              <a:gd name="connsiteX806" fmla="*/ 13002 w 1453174"/>
              <a:gd name="connsiteY806" fmla="*/ 1742810 h 4476211"/>
              <a:gd name="connsiteX807" fmla="*/ 1 w 1453174"/>
              <a:gd name="connsiteY807" fmla="*/ 1729809 h 4476211"/>
              <a:gd name="connsiteX808" fmla="*/ 1 w 1453174"/>
              <a:gd name="connsiteY808" fmla="*/ 1973649 h 4476211"/>
              <a:gd name="connsiteX809" fmla="*/ 13002 w 1453174"/>
              <a:gd name="connsiteY809" fmla="*/ 1960649 h 4476211"/>
              <a:gd name="connsiteX810" fmla="*/ 26002 w 1453174"/>
              <a:gd name="connsiteY810" fmla="*/ 1973649 h 4476211"/>
              <a:gd name="connsiteX811" fmla="*/ 13002 w 1453174"/>
              <a:gd name="connsiteY811" fmla="*/ 1986650 h 4476211"/>
              <a:gd name="connsiteX812" fmla="*/ 1 w 1453174"/>
              <a:gd name="connsiteY812" fmla="*/ 1973649 h 4476211"/>
              <a:gd name="connsiteX813" fmla="*/ 1 w 1453174"/>
              <a:gd name="connsiteY813" fmla="*/ 2217489 h 4476211"/>
              <a:gd name="connsiteX814" fmla="*/ 13002 w 1453174"/>
              <a:gd name="connsiteY814" fmla="*/ 2204489 h 4476211"/>
              <a:gd name="connsiteX815" fmla="*/ 26002 w 1453174"/>
              <a:gd name="connsiteY815" fmla="*/ 2217489 h 4476211"/>
              <a:gd name="connsiteX816" fmla="*/ 13002 w 1453174"/>
              <a:gd name="connsiteY816" fmla="*/ 2230490 h 4476211"/>
              <a:gd name="connsiteX817" fmla="*/ 1 w 1453174"/>
              <a:gd name="connsiteY817" fmla="*/ 2217489 h 4476211"/>
              <a:gd name="connsiteX818" fmla="*/ 1 w 1453174"/>
              <a:gd name="connsiteY818" fmla="*/ 2461329 h 4476211"/>
              <a:gd name="connsiteX819" fmla="*/ 13002 w 1453174"/>
              <a:gd name="connsiteY819" fmla="*/ 2448329 h 4476211"/>
              <a:gd name="connsiteX820" fmla="*/ 26002 w 1453174"/>
              <a:gd name="connsiteY820" fmla="*/ 2461329 h 4476211"/>
              <a:gd name="connsiteX821" fmla="*/ 13002 w 1453174"/>
              <a:gd name="connsiteY821" fmla="*/ 2474330 h 4476211"/>
              <a:gd name="connsiteX822" fmla="*/ 1 w 1453174"/>
              <a:gd name="connsiteY822" fmla="*/ 2461329 h 4476211"/>
              <a:gd name="connsiteX823" fmla="*/ 1 w 1453174"/>
              <a:gd name="connsiteY823" fmla="*/ 2705169 h 4476211"/>
              <a:gd name="connsiteX824" fmla="*/ 13002 w 1453174"/>
              <a:gd name="connsiteY824" fmla="*/ 2692169 h 4476211"/>
              <a:gd name="connsiteX825" fmla="*/ 26002 w 1453174"/>
              <a:gd name="connsiteY825" fmla="*/ 2705169 h 4476211"/>
              <a:gd name="connsiteX826" fmla="*/ 13002 w 1453174"/>
              <a:gd name="connsiteY826" fmla="*/ 2718170 h 4476211"/>
              <a:gd name="connsiteX827" fmla="*/ 1 w 1453174"/>
              <a:gd name="connsiteY827" fmla="*/ 2705169 h 4476211"/>
              <a:gd name="connsiteX828" fmla="*/ 1 w 1453174"/>
              <a:gd name="connsiteY828" fmla="*/ 2949009 h 4476211"/>
              <a:gd name="connsiteX829" fmla="*/ 13002 w 1453174"/>
              <a:gd name="connsiteY829" fmla="*/ 2936008 h 4476211"/>
              <a:gd name="connsiteX830" fmla="*/ 26002 w 1453174"/>
              <a:gd name="connsiteY830" fmla="*/ 2949009 h 4476211"/>
              <a:gd name="connsiteX831" fmla="*/ 13002 w 1453174"/>
              <a:gd name="connsiteY831" fmla="*/ 2962010 h 4476211"/>
              <a:gd name="connsiteX832" fmla="*/ 1 w 1453174"/>
              <a:gd name="connsiteY832" fmla="*/ 2949009 h 4476211"/>
              <a:gd name="connsiteX833" fmla="*/ 1 w 1453174"/>
              <a:gd name="connsiteY833" fmla="*/ 3192849 h 4476211"/>
              <a:gd name="connsiteX834" fmla="*/ 13002 w 1453174"/>
              <a:gd name="connsiteY834" fmla="*/ 3179849 h 4476211"/>
              <a:gd name="connsiteX835" fmla="*/ 26002 w 1453174"/>
              <a:gd name="connsiteY835" fmla="*/ 3192849 h 4476211"/>
              <a:gd name="connsiteX836" fmla="*/ 13002 w 1453174"/>
              <a:gd name="connsiteY836" fmla="*/ 3205850 h 4476211"/>
              <a:gd name="connsiteX837" fmla="*/ 1 w 1453174"/>
              <a:gd name="connsiteY837" fmla="*/ 3192849 h 4476211"/>
              <a:gd name="connsiteX838" fmla="*/ 1 w 1453174"/>
              <a:gd name="connsiteY838" fmla="*/ 3436689 h 4476211"/>
              <a:gd name="connsiteX839" fmla="*/ 13002 w 1453174"/>
              <a:gd name="connsiteY839" fmla="*/ 3423689 h 4476211"/>
              <a:gd name="connsiteX840" fmla="*/ 26002 w 1453174"/>
              <a:gd name="connsiteY840" fmla="*/ 3436689 h 4476211"/>
              <a:gd name="connsiteX841" fmla="*/ 13002 w 1453174"/>
              <a:gd name="connsiteY841" fmla="*/ 3449690 h 4476211"/>
              <a:gd name="connsiteX842" fmla="*/ 1 w 1453174"/>
              <a:gd name="connsiteY842" fmla="*/ 3436689 h 4476211"/>
              <a:gd name="connsiteX843" fmla="*/ 1 w 1453174"/>
              <a:gd name="connsiteY843" fmla="*/ 3680528 h 4476211"/>
              <a:gd name="connsiteX844" fmla="*/ 13002 w 1453174"/>
              <a:gd name="connsiteY844" fmla="*/ 3667529 h 4476211"/>
              <a:gd name="connsiteX845" fmla="*/ 26002 w 1453174"/>
              <a:gd name="connsiteY845" fmla="*/ 3680528 h 4476211"/>
              <a:gd name="connsiteX846" fmla="*/ 13002 w 1453174"/>
              <a:gd name="connsiteY846" fmla="*/ 3693530 h 4476211"/>
              <a:gd name="connsiteX847" fmla="*/ 1 w 1453174"/>
              <a:gd name="connsiteY847" fmla="*/ 3680528 h 4476211"/>
              <a:gd name="connsiteX848" fmla="*/ 1 w 1453174"/>
              <a:gd name="connsiteY848" fmla="*/ 3924369 h 4476211"/>
              <a:gd name="connsiteX849" fmla="*/ 13002 w 1453174"/>
              <a:gd name="connsiteY849" fmla="*/ 3911369 h 4476211"/>
              <a:gd name="connsiteX850" fmla="*/ 26002 w 1453174"/>
              <a:gd name="connsiteY850" fmla="*/ 3924369 h 4476211"/>
              <a:gd name="connsiteX851" fmla="*/ 13002 w 1453174"/>
              <a:gd name="connsiteY851" fmla="*/ 3937370 h 4476211"/>
              <a:gd name="connsiteX852" fmla="*/ 1 w 1453174"/>
              <a:gd name="connsiteY852" fmla="*/ 3924369 h 4476211"/>
              <a:gd name="connsiteX853" fmla="*/ 1 w 1453174"/>
              <a:gd name="connsiteY853" fmla="*/ 4168209 h 4476211"/>
              <a:gd name="connsiteX854" fmla="*/ 13002 w 1453174"/>
              <a:gd name="connsiteY854" fmla="*/ 4155209 h 4476211"/>
              <a:gd name="connsiteX855" fmla="*/ 26002 w 1453174"/>
              <a:gd name="connsiteY855" fmla="*/ 4168209 h 4476211"/>
              <a:gd name="connsiteX856" fmla="*/ 13002 w 1453174"/>
              <a:gd name="connsiteY856" fmla="*/ 4181210 h 4476211"/>
              <a:gd name="connsiteX857" fmla="*/ 1 w 1453174"/>
              <a:gd name="connsiteY857" fmla="*/ 4168209 h 4476211"/>
              <a:gd name="connsiteX858" fmla="*/ 1 w 1453174"/>
              <a:gd name="connsiteY858" fmla="*/ 4412048 h 4476211"/>
              <a:gd name="connsiteX859" fmla="*/ 13002 w 1453174"/>
              <a:gd name="connsiteY859" fmla="*/ 4399048 h 4476211"/>
              <a:gd name="connsiteX860" fmla="*/ 26002 w 1453174"/>
              <a:gd name="connsiteY860" fmla="*/ 4412048 h 4476211"/>
              <a:gd name="connsiteX861" fmla="*/ 13002 w 1453174"/>
              <a:gd name="connsiteY861" fmla="*/ 4425049 h 4476211"/>
              <a:gd name="connsiteX862" fmla="*/ 1 w 1453174"/>
              <a:gd name="connsiteY862" fmla="*/ 4412048 h 4476211"/>
              <a:gd name="connsiteX863" fmla="*/ 0 w 1453174"/>
              <a:gd name="connsiteY863" fmla="*/ 64162 h 4476211"/>
              <a:gd name="connsiteX864" fmla="*/ 13002 w 1453174"/>
              <a:gd name="connsiteY864" fmla="*/ 51162 h 4476211"/>
              <a:gd name="connsiteX865" fmla="*/ 26002 w 1453174"/>
              <a:gd name="connsiteY865" fmla="*/ 64162 h 4476211"/>
              <a:gd name="connsiteX866" fmla="*/ 13002 w 1453174"/>
              <a:gd name="connsiteY866" fmla="*/ 77163 h 4476211"/>
              <a:gd name="connsiteX867" fmla="*/ 0 w 1453174"/>
              <a:gd name="connsiteY867" fmla="*/ 64162 h 4476211"/>
              <a:gd name="connsiteX868" fmla="*/ 0 w 1453174"/>
              <a:gd name="connsiteY868" fmla="*/ 300097 h 4476211"/>
              <a:gd name="connsiteX869" fmla="*/ 13002 w 1453174"/>
              <a:gd name="connsiteY869" fmla="*/ 287097 h 4476211"/>
              <a:gd name="connsiteX870" fmla="*/ 26002 w 1453174"/>
              <a:gd name="connsiteY870" fmla="*/ 300097 h 4476211"/>
              <a:gd name="connsiteX871" fmla="*/ 13002 w 1453174"/>
              <a:gd name="connsiteY871" fmla="*/ 313098 h 4476211"/>
              <a:gd name="connsiteX872" fmla="*/ 0 w 1453174"/>
              <a:gd name="connsiteY872" fmla="*/ 300097 h 4476211"/>
              <a:gd name="connsiteX873" fmla="*/ 0 w 1453174"/>
              <a:gd name="connsiteY873" fmla="*/ 536032 h 4476211"/>
              <a:gd name="connsiteX874" fmla="*/ 13002 w 1453174"/>
              <a:gd name="connsiteY874" fmla="*/ 523032 h 4476211"/>
              <a:gd name="connsiteX875" fmla="*/ 26002 w 1453174"/>
              <a:gd name="connsiteY875" fmla="*/ 536032 h 4476211"/>
              <a:gd name="connsiteX876" fmla="*/ 13002 w 1453174"/>
              <a:gd name="connsiteY876" fmla="*/ 549033 h 4476211"/>
              <a:gd name="connsiteX877" fmla="*/ 0 w 1453174"/>
              <a:gd name="connsiteY877" fmla="*/ 536032 h 4476211"/>
              <a:gd name="connsiteX878" fmla="*/ 0 w 1453174"/>
              <a:gd name="connsiteY878" fmla="*/ 771967 h 4476211"/>
              <a:gd name="connsiteX879" fmla="*/ 13002 w 1453174"/>
              <a:gd name="connsiteY879" fmla="*/ 758967 h 4476211"/>
              <a:gd name="connsiteX880" fmla="*/ 26002 w 1453174"/>
              <a:gd name="connsiteY880" fmla="*/ 771967 h 4476211"/>
              <a:gd name="connsiteX881" fmla="*/ 13002 w 1453174"/>
              <a:gd name="connsiteY881" fmla="*/ 784968 h 4476211"/>
              <a:gd name="connsiteX882" fmla="*/ 0 w 1453174"/>
              <a:gd name="connsiteY882" fmla="*/ 771967 h 4476211"/>
              <a:gd name="connsiteX883" fmla="*/ 0 w 1453174"/>
              <a:gd name="connsiteY883" fmla="*/ 1007902 h 4476211"/>
              <a:gd name="connsiteX884" fmla="*/ 13002 w 1453174"/>
              <a:gd name="connsiteY884" fmla="*/ 994902 h 4476211"/>
              <a:gd name="connsiteX885" fmla="*/ 26002 w 1453174"/>
              <a:gd name="connsiteY885" fmla="*/ 1007902 h 4476211"/>
              <a:gd name="connsiteX886" fmla="*/ 13002 w 1453174"/>
              <a:gd name="connsiteY886" fmla="*/ 1020903 h 4476211"/>
              <a:gd name="connsiteX887" fmla="*/ 0 w 1453174"/>
              <a:gd name="connsiteY887" fmla="*/ 1007902 h 4476211"/>
              <a:gd name="connsiteX888" fmla="*/ 0 w 1453174"/>
              <a:gd name="connsiteY888" fmla="*/ 1243837 h 4476211"/>
              <a:gd name="connsiteX889" fmla="*/ 13002 w 1453174"/>
              <a:gd name="connsiteY889" fmla="*/ 1230837 h 4476211"/>
              <a:gd name="connsiteX890" fmla="*/ 26002 w 1453174"/>
              <a:gd name="connsiteY890" fmla="*/ 1243837 h 4476211"/>
              <a:gd name="connsiteX891" fmla="*/ 13002 w 1453174"/>
              <a:gd name="connsiteY891" fmla="*/ 1256838 h 4476211"/>
              <a:gd name="connsiteX892" fmla="*/ 0 w 1453174"/>
              <a:gd name="connsiteY892" fmla="*/ 1243837 h 447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Lst>
            <a:rect l="l" t="t" r="r" b="b"/>
            <a:pathLst>
              <a:path w="1453174" h="4476211">
                <a:moveTo>
                  <a:pt x="1324848" y="1485970"/>
                </a:moveTo>
                <a:cubicBezTo>
                  <a:pt x="1324848" y="1450533"/>
                  <a:pt x="1353576" y="1421807"/>
                  <a:pt x="1389011" y="1421807"/>
                </a:cubicBezTo>
                <a:cubicBezTo>
                  <a:pt x="1424447" y="1421807"/>
                  <a:pt x="1453174" y="1450533"/>
                  <a:pt x="1453174" y="1485970"/>
                </a:cubicBezTo>
                <a:cubicBezTo>
                  <a:pt x="1453174" y="1521406"/>
                  <a:pt x="1424447" y="1550132"/>
                  <a:pt x="1389011" y="1550132"/>
                </a:cubicBezTo>
                <a:cubicBezTo>
                  <a:pt x="1353576" y="1550132"/>
                  <a:pt x="1324848" y="1521406"/>
                  <a:pt x="1324848" y="1485970"/>
                </a:cubicBezTo>
                <a:close/>
                <a:moveTo>
                  <a:pt x="1324848" y="1729810"/>
                </a:moveTo>
                <a:cubicBezTo>
                  <a:pt x="1324848" y="1694373"/>
                  <a:pt x="1353576" y="1665647"/>
                  <a:pt x="1389011" y="1665647"/>
                </a:cubicBezTo>
                <a:cubicBezTo>
                  <a:pt x="1424447" y="1665647"/>
                  <a:pt x="1453174" y="1694373"/>
                  <a:pt x="1453174" y="1729810"/>
                </a:cubicBezTo>
                <a:cubicBezTo>
                  <a:pt x="1453174" y="1765246"/>
                  <a:pt x="1424447" y="1793972"/>
                  <a:pt x="1389011" y="1793972"/>
                </a:cubicBezTo>
                <a:cubicBezTo>
                  <a:pt x="1353576" y="1793972"/>
                  <a:pt x="1324848" y="1765246"/>
                  <a:pt x="1324848" y="1729810"/>
                </a:cubicBezTo>
                <a:close/>
                <a:moveTo>
                  <a:pt x="1324848" y="1973650"/>
                </a:moveTo>
                <a:cubicBezTo>
                  <a:pt x="1324848" y="1938213"/>
                  <a:pt x="1353576" y="1909487"/>
                  <a:pt x="1389011" y="1909487"/>
                </a:cubicBezTo>
                <a:cubicBezTo>
                  <a:pt x="1424447" y="1909487"/>
                  <a:pt x="1453174" y="1938213"/>
                  <a:pt x="1453174" y="1973650"/>
                </a:cubicBezTo>
                <a:cubicBezTo>
                  <a:pt x="1453174" y="2009086"/>
                  <a:pt x="1424447" y="2037812"/>
                  <a:pt x="1389011" y="2037812"/>
                </a:cubicBezTo>
                <a:cubicBezTo>
                  <a:pt x="1353576" y="2037812"/>
                  <a:pt x="1324848" y="2009086"/>
                  <a:pt x="1324848" y="1973650"/>
                </a:cubicBezTo>
                <a:close/>
                <a:moveTo>
                  <a:pt x="1324848" y="2217490"/>
                </a:moveTo>
                <a:cubicBezTo>
                  <a:pt x="1324848" y="2182053"/>
                  <a:pt x="1353576" y="2153327"/>
                  <a:pt x="1389011" y="2153327"/>
                </a:cubicBezTo>
                <a:cubicBezTo>
                  <a:pt x="1424447" y="2153327"/>
                  <a:pt x="1453174" y="2182053"/>
                  <a:pt x="1453174" y="2217490"/>
                </a:cubicBezTo>
                <a:cubicBezTo>
                  <a:pt x="1453174" y="2252926"/>
                  <a:pt x="1424447" y="2281652"/>
                  <a:pt x="1389011" y="2281652"/>
                </a:cubicBezTo>
                <a:cubicBezTo>
                  <a:pt x="1353576" y="2281652"/>
                  <a:pt x="1324848" y="2252926"/>
                  <a:pt x="1324848" y="2217490"/>
                </a:cubicBezTo>
                <a:close/>
                <a:moveTo>
                  <a:pt x="1324848" y="2461330"/>
                </a:moveTo>
                <a:cubicBezTo>
                  <a:pt x="1324848" y="2425893"/>
                  <a:pt x="1353576" y="2397167"/>
                  <a:pt x="1389011" y="2397167"/>
                </a:cubicBezTo>
                <a:cubicBezTo>
                  <a:pt x="1424447" y="2397167"/>
                  <a:pt x="1453174" y="2425893"/>
                  <a:pt x="1453174" y="2461330"/>
                </a:cubicBezTo>
                <a:cubicBezTo>
                  <a:pt x="1453174" y="2496766"/>
                  <a:pt x="1424447" y="2525492"/>
                  <a:pt x="1389011" y="2525492"/>
                </a:cubicBezTo>
                <a:cubicBezTo>
                  <a:pt x="1353576" y="2525492"/>
                  <a:pt x="1324848" y="2496766"/>
                  <a:pt x="1324848" y="2461330"/>
                </a:cubicBezTo>
                <a:close/>
                <a:moveTo>
                  <a:pt x="1324848" y="2705170"/>
                </a:moveTo>
                <a:cubicBezTo>
                  <a:pt x="1324848" y="2669733"/>
                  <a:pt x="1353576" y="2641007"/>
                  <a:pt x="1389011" y="2641007"/>
                </a:cubicBezTo>
                <a:cubicBezTo>
                  <a:pt x="1424447" y="2641007"/>
                  <a:pt x="1453174" y="2669733"/>
                  <a:pt x="1453174" y="2705170"/>
                </a:cubicBezTo>
                <a:cubicBezTo>
                  <a:pt x="1453174" y="2740606"/>
                  <a:pt x="1424447" y="2769332"/>
                  <a:pt x="1389011" y="2769332"/>
                </a:cubicBezTo>
                <a:cubicBezTo>
                  <a:pt x="1353576" y="2769332"/>
                  <a:pt x="1324848" y="2740606"/>
                  <a:pt x="1324848" y="2705170"/>
                </a:cubicBezTo>
                <a:close/>
                <a:moveTo>
                  <a:pt x="1324848" y="2949010"/>
                </a:moveTo>
                <a:cubicBezTo>
                  <a:pt x="1324848" y="2913573"/>
                  <a:pt x="1353576" y="2884847"/>
                  <a:pt x="1389011" y="2884847"/>
                </a:cubicBezTo>
                <a:cubicBezTo>
                  <a:pt x="1424447" y="2884847"/>
                  <a:pt x="1453174" y="2913573"/>
                  <a:pt x="1453174" y="2949010"/>
                </a:cubicBezTo>
                <a:cubicBezTo>
                  <a:pt x="1453174" y="2984445"/>
                  <a:pt x="1424447" y="3013172"/>
                  <a:pt x="1389011" y="3013172"/>
                </a:cubicBezTo>
                <a:cubicBezTo>
                  <a:pt x="1353576" y="3013172"/>
                  <a:pt x="1324848" y="2984445"/>
                  <a:pt x="1324848" y="2949010"/>
                </a:cubicBezTo>
                <a:close/>
                <a:moveTo>
                  <a:pt x="1324848" y="3192850"/>
                </a:moveTo>
                <a:cubicBezTo>
                  <a:pt x="1324848" y="3157413"/>
                  <a:pt x="1353576" y="3128687"/>
                  <a:pt x="1389011" y="3128687"/>
                </a:cubicBezTo>
                <a:cubicBezTo>
                  <a:pt x="1424447" y="3128687"/>
                  <a:pt x="1453174" y="3157413"/>
                  <a:pt x="1453174" y="3192850"/>
                </a:cubicBezTo>
                <a:cubicBezTo>
                  <a:pt x="1453174" y="3228286"/>
                  <a:pt x="1424447" y="3257012"/>
                  <a:pt x="1389011" y="3257012"/>
                </a:cubicBezTo>
                <a:cubicBezTo>
                  <a:pt x="1353576" y="3257012"/>
                  <a:pt x="1324848" y="3228286"/>
                  <a:pt x="1324848" y="3192850"/>
                </a:cubicBezTo>
                <a:close/>
                <a:moveTo>
                  <a:pt x="1324848" y="3436690"/>
                </a:moveTo>
                <a:cubicBezTo>
                  <a:pt x="1324848" y="3401253"/>
                  <a:pt x="1353576" y="3372527"/>
                  <a:pt x="1389011" y="3372527"/>
                </a:cubicBezTo>
                <a:cubicBezTo>
                  <a:pt x="1424447" y="3372527"/>
                  <a:pt x="1453174" y="3401253"/>
                  <a:pt x="1453174" y="3436690"/>
                </a:cubicBezTo>
                <a:cubicBezTo>
                  <a:pt x="1453174" y="3472126"/>
                  <a:pt x="1424447" y="3500852"/>
                  <a:pt x="1389011" y="3500852"/>
                </a:cubicBezTo>
                <a:cubicBezTo>
                  <a:pt x="1353576" y="3500852"/>
                  <a:pt x="1324848" y="3472126"/>
                  <a:pt x="1324848" y="3436690"/>
                </a:cubicBezTo>
                <a:close/>
                <a:moveTo>
                  <a:pt x="1324848" y="3680529"/>
                </a:moveTo>
                <a:cubicBezTo>
                  <a:pt x="1324848" y="3645093"/>
                  <a:pt x="1353576" y="3616367"/>
                  <a:pt x="1389011" y="3616367"/>
                </a:cubicBezTo>
                <a:cubicBezTo>
                  <a:pt x="1424447" y="3616367"/>
                  <a:pt x="1453174" y="3645093"/>
                  <a:pt x="1453174" y="3680529"/>
                </a:cubicBezTo>
                <a:cubicBezTo>
                  <a:pt x="1453174" y="3715966"/>
                  <a:pt x="1424447" y="3744692"/>
                  <a:pt x="1389011" y="3744692"/>
                </a:cubicBezTo>
                <a:cubicBezTo>
                  <a:pt x="1353576" y="3744692"/>
                  <a:pt x="1324848" y="3715966"/>
                  <a:pt x="1324848" y="3680529"/>
                </a:cubicBezTo>
                <a:close/>
                <a:moveTo>
                  <a:pt x="1324848" y="3924370"/>
                </a:moveTo>
                <a:cubicBezTo>
                  <a:pt x="1324848" y="3888933"/>
                  <a:pt x="1353576" y="3860207"/>
                  <a:pt x="1389011" y="3860207"/>
                </a:cubicBezTo>
                <a:cubicBezTo>
                  <a:pt x="1424447" y="3860207"/>
                  <a:pt x="1453174" y="3888933"/>
                  <a:pt x="1453174" y="3924370"/>
                </a:cubicBezTo>
                <a:cubicBezTo>
                  <a:pt x="1453174" y="3959806"/>
                  <a:pt x="1424447" y="3988532"/>
                  <a:pt x="1389011" y="3988532"/>
                </a:cubicBezTo>
                <a:cubicBezTo>
                  <a:pt x="1353576" y="3988532"/>
                  <a:pt x="1324848" y="3959806"/>
                  <a:pt x="1324848" y="3924370"/>
                </a:cubicBezTo>
                <a:close/>
                <a:moveTo>
                  <a:pt x="1324848" y="4168210"/>
                </a:moveTo>
                <a:cubicBezTo>
                  <a:pt x="1324848" y="4132773"/>
                  <a:pt x="1353576" y="4104047"/>
                  <a:pt x="1389011" y="4104047"/>
                </a:cubicBezTo>
                <a:cubicBezTo>
                  <a:pt x="1424447" y="4104047"/>
                  <a:pt x="1453174" y="4132773"/>
                  <a:pt x="1453174" y="4168210"/>
                </a:cubicBezTo>
                <a:cubicBezTo>
                  <a:pt x="1453174" y="4203646"/>
                  <a:pt x="1424447" y="4232372"/>
                  <a:pt x="1389011" y="4232372"/>
                </a:cubicBezTo>
                <a:cubicBezTo>
                  <a:pt x="1353576" y="4232372"/>
                  <a:pt x="1324848" y="4203646"/>
                  <a:pt x="1324848" y="4168210"/>
                </a:cubicBezTo>
                <a:close/>
                <a:moveTo>
                  <a:pt x="1324848" y="4412049"/>
                </a:moveTo>
                <a:cubicBezTo>
                  <a:pt x="1324848" y="4376613"/>
                  <a:pt x="1353576" y="4347887"/>
                  <a:pt x="1389011" y="4347887"/>
                </a:cubicBezTo>
                <a:cubicBezTo>
                  <a:pt x="1424447" y="4347887"/>
                  <a:pt x="1453174" y="4376613"/>
                  <a:pt x="1453174" y="4412049"/>
                </a:cubicBezTo>
                <a:cubicBezTo>
                  <a:pt x="1453174" y="4447486"/>
                  <a:pt x="1424447" y="4476211"/>
                  <a:pt x="1389011" y="4476211"/>
                </a:cubicBezTo>
                <a:cubicBezTo>
                  <a:pt x="1353576" y="4476211"/>
                  <a:pt x="1324848" y="4447486"/>
                  <a:pt x="1324848" y="4412049"/>
                </a:cubicBezTo>
                <a:close/>
                <a:moveTo>
                  <a:pt x="1324848" y="64163"/>
                </a:moveTo>
                <a:cubicBezTo>
                  <a:pt x="1324848" y="28726"/>
                  <a:pt x="1353576" y="0"/>
                  <a:pt x="1389011" y="0"/>
                </a:cubicBezTo>
                <a:cubicBezTo>
                  <a:pt x="1424447" y="0"/>
                  <a:pt x="1453174" y="28726"/>
                  <a:pt x="1453174" y="64163"/>
                </a:cubicBezTo>
                <a:cubicBezTo>
                  <a:pt x="1453174" y="99599"/>
                  <a:pt x="1424447" y="128325"/>
                  <a:pt x="1389011" y="128325"/>
                </a:cubicBezTo>
                <a:cubicBezTo>
                  <a:pt x="1353576" y="128325"/>
                  <a:pt x="1324848" y="99599"/>
                  <a:pt x="1324848" y="64163"/>
                </a:cubicBezTo>
                <a:close/>
                <a:moveTo>
                  <a:pt x="1324848" y="300098"/>
                </a:moveTo>
                <a:cubicBezTo>
                  <a:pt x="1324848" y="264661"/>
                  <a:pt x="1353576" y="235935"/>
                  <a:pt x="1389011" y="235935"/>
                </a:cubicBezTo>
                <a:cubicBezTo>
                  <a:pt x="1424447" y="235935"/>
                  <a:pt x="1453174" y="264661"/>
                  <a:pt x="1453174" y="300098"/>
                </a:cubicBezTo>
                <a:cubicBezTo>
                  <a:pt x="1453174" y="335534"/>
                  <a:pt x="1424447" y="364260"/>
                  <a:pt x="1389011" y="364260"/>
                </a:cubicBezTo>
                <a:cubicBezTo>
                  <a:pt x="1353576" y="364260"/>
                  <a:pt x="1324848" y="335534"/>
                  <a:pt x="1324848" y="300098"/>
                </a:cubicBezTo>
                <a:close/>
                <a:moveTo>
                  <a:pt x="1324848" y="536033"/>
                </a:moveTo>
                <a:cubicBezTo>
                  <a:pt x="1324848" y="500596"/>
                  <a:pt x="1353576" y="471870"/>
                  <a:pt x="1389011" y="471870"/>
                </a:cubicBezTo>
                <a:cubicBezTo>
                  <a:pt x="1424447" y="471870"/>
                  <a:pt x="1453174" y="500596"/>
                  <a:pt x="1453174" y="536033"/>
                </a:cubicBezTo>
                <a:cubicBezTo>
                  <a:pt x="1453174" y="571469"/>
                  <a:pt x="1424447" y="600195"/>
                  <a:pt x="1389011" y="600195"/>
                </a:cubicBezTo>
                <a:cubicBezTo>
                  <a:pt x="1353576" y="600195"/>
                  <a:pt x="1324848" y="571469"/>
                  <a:pt x="1324848" y="536033"/>
                </a:cubicBezTo>
                <a:close/>
                <a:moveTo>
                  <a:pt x="1324848" y="771968"/>
                </a:moveTo>
                <a:cubicBezTo>
                  <a:pt x="1324848" y="736531"/>
                  <a:pt x="1353576" y="707805"/>
                  <a:pt x="1389011" y="707805"/>
                </a:cubicBezTo>
                <a:cubicBezTo>
                  <a:pt x="1424447" y="707805"/>
                  <a:pt x="1453174" y="736531"/>
                  <a:pt x="1453174" y="771968"/>
                </a:cubicBezTo>
                <a:cubicBezTo>
                  <a:pt x="1453174" y="807404"/>
                  <a:pt x="1424447" y="836130"/>
                  <a:pt x="1389011" y="836130"/>
                </a:cubicBezTo>
                <a:cubicBezTo>
                  <a:pt x="1353576" y="836130"/>
                  <a:pt x="1324848" y="807404"/>
                  <a:pt x="1324848" y="771968"/>
                </a:cubicBezTo>
                <a:close/>
                <a:moveTo>
                  <a:pt x="1324848" y="1007903"/>
                </a:moveTo>
                <a:cubicBezTo>
                  <a:pt x="1324848" y="972466"/>
                  <a:pt x="1353576" y="943740"/>
                  <a:pt x="1389011" y="943740"/>
                </a:cubicBezTo>
                <a:cubicBezTo>
                  <a:pt x="1424447" y="943740"/>
                  <a:pt x="1453174" y="972466"/>
                  <a:pt x="1453174" y="1007903"/>
                </a:cubicBezTo>
                <a:cubicBezTo>
                  <a:pt x="1453174" y="1043339"/>
                  <a:pt x="1424447" y="1072065"/>
                  <a:pt x="1389011" y="1072065"/>
                </a:cubicBezTo>
                <a:cubicBezTo>
                  <a:pt x="1353576" y="1072065"/>
                  <a:pt x="1324848" y="1043339"/>
                  <a:pt x="1324848" y="1007903"/>
                </a:cubicBezTo>
                <a:close/>
                <a:moveTo>
                  <a:pt x="1324848" y="1243838"/>
                </a:moveTo>
                <a:cubicBezTo>
                  <a:pt x="1324848" y="1208401"/>
                  <a:pt x="1353576" y="1179675"/>
                  <a:pt x="1389011" y="1179675"/>
                </a:cubicBezTo>
                <a:cubicBezTo>
                  <a:pt x="1424447" y="1179675"/>
                  <a:pt x="1453174" y="1208401"/>
                  <a:pt x="1453174" y="1243838"/>
                </a:cubicBezTo>
                <a:cubicBezTo>
                  <a:pt x="1453174" y="1279274"/>
                  <a:pt x="1424447" y="1308000"/>
                  <a:pt x="1389011" y="1308000"/>
                </a:cubicBezTo>
                <a:cubicBezTo>
                  <a:pt x="1353576" y="1308000"/>
                  <a:pt x="1324848" y="1279274"/>
                  <a:pt x="1324848" y="1243838"/>
                </a:cubicBezTo>
                <a:close/>
                <a:moveTo>
                  <a:pt x="1159201" y="1485970"/>
                </a:moveTo>
                <a:cubicBezTo>
                  <a:pt x="1159201" y="1454014"/>
                  <a:pt x="1185118" y="1428182"/>
                  <a:pt x="1216990" y="1428182"/>
                </a:cubicBezTo>
                <a:cubicBezTo>
                  <a:pt x="1248860" y="1428182"/>
                  <a:pt x="1274777" y="1454098"/>
                  <a:pt x="1274777" y="1485970"/>
                </a:cubicBezTo>
                <a:cubicBezTo>
                  <a:pt x="1274777" y="1517842"/>
                  <a:pt x="1248945" y="1543758"/>
                  <a:pt x="1216990" y="1543758"/>
                </a:cubicBezTo>
                <a:cubicBezTo>
                  <a:pt x="1185033" y="1543758"/>
                  <a:pt x="1159201" y="1517926"/>
                  <a:pt x="1159201" y="1485970"/>
                </a:cubicBezTo>
                <a:close/>
                <a:moveTo>
                  <a:pt x="1159201" y="1729810"/>
                </a:moveTo>
                <a:cubicBezTo>
                  <a:pt x="1159201" y="1697854"/>
                  <a:pt x="1185118" y="1672022"/>
                  <a:pt x="1216990" y="1672022"/>
                </a:cubicBezTo>
                <a:cubicBezTo>
                  <a:pt x="1248860" y="1672022"/>
                  <a:pt x="1274777" y="1697938"/>
                  <a:pt x="1274777" y="1729810"/>
                </a:cubicBezTo>
                <a:cubicBezTo>
                  <a:pt x="1274777" y="1761682"/>
                  <a:pt x="1248945" y="1787598"/>
                  <a:pt x="1216990" y="1787598"/>
                </a:cubicBezTo>
                <a:cubicBezTo>
                  <a:pt x="1185033" y="1787598"/>
                  <a:pt x="1159201" y="1761766"/>
                  <a:pt x="1159201" y="1729810"/>
                </a:cubicBezTo>
                <a:close/>
                <a:moveTo>
                  <a:pt x="1159201" y="1973650"/>
                </a:moveTo>
                <a:cubicBezTo>
                  <a:pt x="1159201" y="1941694"/>
                  <a:pt x="1185118" y="1915862"/>
                  <a:pt x="1216990" y="1915862"/>
                </a:cubicBezTo>
                <a:cubicBezTo>
                  <a:pt x="1248860" y="1915862"/>
                  <a:pt x="1274777" y="1941778"/>
                  <a:pt x="1274777" y="1973650"/>
                </a:cubicBezTo>
                <a:cubicBezTo>
                  <a:pt x="1274777" y="2005522"/>
                  <a:pt x="1248945" y="2031438"/>
                  <a:pt x="1216990" y="2031438"/>
                </a:cubicBezTo>
                <a:cubicBezTo>
                  <a:pt x="1185033" y="2031438"/>
                  <a:pt x="1159201" y="2005606"/>
                  <a:pt x="1159201" y="1973650"/>
                </a:cubicBezTo>
                <a:close/>
                <a:moveTo>
                  <a:pt x="1159201" y="2217490"/>
                </a:moveTo>
                <a:cubicBezTo>
                  <a:pt x="1159201" y="2185534"/>
                  <a:pt x="1185118" y="2159702"/>
                  <a:pt x="1216990" y="2159702"/>
                </a:cubicBezTo>
                <a:cubicBezTo>
                  <a:pt x="1248860" y="2159702"/>
                  <a:pt x="1274777" y="2185618"/>
                  <a:pt x="1274777" y="2217490"/>
                </a:cubicBezTo>
                <a:cubicBezTo>
                  <a:pt x="1274777" y="2249362"/>
                  <a:pt x="1248945" y="2275278"/>
                  <a:pt x="1216990" y="2275278"/>
                </a:cubicBezTo>
                <a:cubicBezTo>
                  <a:pt x="1185033" y="2275278"/>
                  <a:pt x="1159201" y="2249446"/>
                  <a:pt x="1159201" y="2217490"/>
                </a:cubicBezTo>
                <a:close/>
                <a:moveTo>
                  <a:pt x="1159201" y="2461330"/>
                </a:moveTo>
                <a:cubicBezTo>
                  <a:pt x="1159201" y="2429374"/>
                  <a:pt x="1185118" y="2403542"/>
                  <a:pt x="1216990" y="2403542"/>
                </a:cubicBezTo>
                <a:cubicBezTo>
                  <a:pt x="1248860" y="2403542"/>
                  <a:pt x="1274777" y="2429458"/>
                  <a:pt x="1274777" y="2461330"/>
                </a:cubicBezTo>
                <a:cubicBezTo>
                  <a:pt x="1274777" y="2493202"/>
                  <a:pt x="1248945" y="2519118"/>
                  <a:pt x="1216990" y="2519118"/>
                </a:cubicBezTo>
                <a:cubicBezTo>
                  <a:pt x="1185033" y="2519118"/>
                  <a:pt x="1159201" y="2493286"/>
                  <a:pt x="1159201" y="2461330"/>
                </a:cubicBezTo>
                <a:close/>
                <a:moveTo>
                  <a:pt x="1159201" y="2705170"/>
                </a:moveTo>
                <a:cubicBezTo>
                  <a:pt x="1159201" y="2673214"/>
                  <a:pt x="1185118" y="2647382"/>
                  <a:pt x="1216990" y="2647382"/>
                </a:cubicBezTo>
                <a:cubicBezTo>
                  <a:pt x="1248860" y="2647382"/>
                  <a:pt x="1274777" y="2673298"/>
                  <a:pt x="1274777" y="2705170"/>
                </a:cubicBezTo>
                <a:cubicBezTo>
                  <a:pt x="1274777" y="2737042"/>
                  <a:pt x="1248945" y="2762958"/>
                  <a:pt x="1216990" y="2762958"/>
                </a:cubicBezTo>
                <a:cubicBezTo>
                  <a:pt x="1185033" y="2762958"/>
                  <a:pt x="1159201" y="2737126"/>
                  <a:pt x="1159201" y="2705170"/>
                </a:cubicBezTo>
                <a:close/>
                <a:moveTo>
                  <a:pt x="1159201" y="2949010"/>
                </a:moveTo>
                <a:cubicBezTo>
                  <a:pt x="1159201" y="2917054"/>
                  <a:pt x="1185118" y="2891222"/>
                  <a:pt x="1216990" y="2891222"/>
                </a:cubicBezTo>
                <a:cubicBezTo>
                  <a:pt x="1248860" y="2891222"/>
                  <a:pt x="1274777" y="2917138"/>
                  <a:pt x="1274777" y="2949010"/>
                </a:cubicBezTo>
                <a:cubicBezTo>
                  <a:pt x="1274777" y="2980882"/>
                  <a:pt x="1248945" y="3006798"/>
                  <a:pt x="1216990" y="3006798"/>
                </a:cubicBezTo>
                <a:cubicBezTo>
                  <a:pt x="1185033" y="3006798"/>
                  <a:pt x="1159201" y="2980966"/>
                  <a:pt x="1159201" y="2949010"/>
                </a:cubicBezTo>
                <a:close/>
                <a:moveTo>
                  <a:pt x="1159201" y="3192850"/>
                </a:moveTo>
                <a:cubicBezTo>
                  <a:pt x="1159201" y="3160894"/>
                  <a:pt x="1185118" y="3135062"/>
                  <a:pt x="1216990" y="3135062"/>
                </a:cubicBezTo>
                <a:cubicBezTo>
                  <a:pt x="1248860" y="3135062"/>
                  <a:pt x="1274777" y="3160978"/>
                  <a:pt x="1274777" y="3192850"/>
                </a:cubicBezTo>
                <a:cubicBezTo>
                  <a:pt x="1274777" y="3224722"/>
                  <a:pt x="1248945" y="3250638"/>
                  <a:pt x="1216990" y="3250638"/>
                </a:cubicBezTo>
                <a:cubicBezTo>
                  <a:pt x="1185033" y="3250638"/>
                  <a:pt x="1159201" y="3224806"/>
                  <a:pt x="1159201" y="3192850"/>
                </a:cubicBezTo>
                <a:close/>
                <a:moveTo>
                  <a:pt x="1159201" y="3436690"/>
                </a:moveTo>
                <a:cubicBezTo>
                  <a:pt x="1159201" y="3404734"/>
                  <a:pt x="1185118" y="3378902"/>
                  <a:pt x="1216990" y="3378902"/>
                </a:cubicBezTo>
                <a:cubicBezTo>
                  <a:pt x="1248860" y="3378902"/>
                  <a:pt x="1274777" y="3404818"/>
                  <a:pt x="1274777" y="3436690"/>
                </a:cubicBezTo>
                <a:cubicBezTo>
                  <a:pt x="1274777" y="3468562"/>
                  <a:pt x="1248945" y="3494477"/>
                  <a:pt x="1216990" y="3494477"/>
                </a:cubicBezTo>
                <a:cubicBezTo>
                  <a:pt x="1185033" y="3494477"/>
                  <a:pt x="1159201" y="3468646"/>
                  <a:pt x="1159201" y="3436690"/>
                </a:cubicBezTo>
                <a:close/>
                <a:moveTo>
                  <a:pt x="1159201" y="3680529"/>
                </a:moveTo>
                <a:cubicBezTo>
                  <a:pt x="1159201" y="3648574"/>
                  <a:pt x="1185118" y="3622741"/>
                  <a:pt x="1216990" y="3622741"/>
                </a:cubicBezTo>
                <a:cubicBezTo>
                  <a:pt x="1248860" y="3622741"/>
                  <a:pt x="1274777" y="3648657"/>
                  <a:pt x="1274777" y="3680529"/>
                </a:cubicBezTo>
                <a:cubicBezTo>
                  <a:pt x="1274777" y="3712401"/>
                  <a:pt x="1248945" y="3738318"/>
                  <a:pt x="1216990" y="3738318"/>
                </a:cubicBezTo>
                <a:cubicBezTo>
                  <a:pt x="1185033" y="3738318"/>
                  <a:pt x="1159201" y="3712486"/>
                  <a:pt x="1159201" y="3680529"/>
                </a:cubicBezTo>
                <a:close/>
                <a:moveTo>
                  <a:pt x="1159201" y="3924370"/>
                </a:moveTo>
                <a:cubicBezTo>
                  <a:pt x="1159201" y="3892413"/>
                  <a:pt x="1185118" y="3866581"/>
                  <a:pt x="1216990" y="3866581"/>
                </a:cubicBezTo>
                <a:cubicBezTo>
                  <a:pt x="1248860" y="3866581"/>
                  <a:pt x="1274777" y="3892497"/>
                  <a:pt x="1274777" y="3924370"/>
                </a:cubicBezTo>
                <a:cubicBezTo>
                  <a:pt x="1274777" y="3956242"/>
                  <a:pt x="1248945" y="3982158"/>
                  <a:pt x="1216990" y="3982158"/>
                </a:cubicBezTo>
                <a:cubicBezTo>
                  <a:pt x="1185033" y="3982158"/>
                  <a:pt x="1159201" y="3956326"/>
                  <a:pt x="1159201" y="3924370"/>
                </a:cubicBezTo>
                <a:close/>
                <a:moveTo>
                  <a:pt x="1159201" y="4168210"/>
                </a:moveTo>
                <a:cubicBezTo>
                  <a:pt x="1159201" y="4136254"/>
                  <a:pt x="1185118" y="4110422"/>
                  <a:pt x="1216990" y="4110422"/>
                </a:cubicBezTo>
                <a:cubicBezTo>
                  <a:pt x="1248860" y="4110422"/>
                  <a:pt x="1274777" y="4136338"/>
                  <a:pt x="1274777" y="4168210"/>
                </a:cubicBezTo>
                <a:cubicBezTo>
                  <a:pt x="1274777" y="4200082"/>
                  <a:pt x="1248945" y="4225998"/>
                  <a:pt x="1216990" y="4225998"/>
                </a:cubicBezTo>
                <a:cubicBezTo>
                  <a:pt x="1185033" y="4225998"/>
                  <a:pt x="1159201" y="4200166"/>
                  <a:pt x="1159201" y="4168210"/>
                </a:cubicBezTo>
                <a:close/>
                <a:moveTo>
                  <a:pt x="1159201" y="4412049"/>
                </a:moveTo>
                <a:cubicBezTo>
                  <a:pt x="1159201" y="4380093"/>
                  <a:pt x="1185118" y="4354262"/>
                  <a:pt x="1216990" y="4354262"/>
                </a:cubicBezTo>
                <a:cubicBezTo>
                  <a:pt x="1248860" y="4354262"/>
                  <a:pt x="1274777" y="4380178"/>
                  <a:pt x="1274777" y="4412049"/>
                </a:cubicBezTo>
                <a:cubicBezTo>
                  <a:pt x="1274777" y="4443921"/>
                  <a:pt x="1248945" y="4469837"/>
                  <a:pt x="1216990" y="4469837"/>
                </a:cubicBezTo>
                <a:cubicBezTo>
                  <a:pt x="1185033" y="4469837"/>
                  <a:pt x="1159201" y="4444005"/>
                  <a:pt x="1159201" y="4412049"/>
                </a:cubicBezTo>
                <a:close/>
                <a:moveTo>
                  <a:pt x="1159201" y="64163"/>
                </a:moveTo>
                <a:cubicBezTo>
                  <a:pt x="1159201" y="32207"/>
                  <a:pt x="1185118" y="6375"/>
                  <a:pt x="1216990" y="6375"/>
                </a:cubicBezTo>
                <a:cubicBezTo>
                  <a:pt x="1248860" y="6375"/>
                  <a:pt x="1274777" y="32291"/>
                  <a:pt x="1274777" y="64163"/>
                </a:cubicBezTo>
                <a:cubicBezTo>
                  <a:pt x="1274777" y="96035"/>
                  <a:pt x="1248945" y="121951"/>
                  <a:pt x="1216990" y="121951"/>
                </a:cubicBezTo>
                <a:cubicBezTo>
                  <a:pt x="1185033" y="121951"/>
                  <a:pt x="1159201" y="96119"/>
                  <a:pt x="1159201" y="64163"/>
                </a:cubicBezTo>
                <a:close/>
                <a:moveTo>
                  <a:pt x="1159201" y="300098"/>
                </a:moveTo>
                <a:cubicBezTo>
                  <a:pt x="1159201" y="268142"/>
                  <a:pt x="1185118" y="242310"/>
                  <a:pt x="1216990" y="242310"/>
                </a:cubicBezTo>
                <a:cubicBezTo>
                  <a:pt x="1248860" y="242310"/>
                  <a:pt x="1274777" y="268226"/>
                  <a:pt x="1274777" y="300098"/>
                </a:cubicBezTo>
                <a:cubicBezTo>
                  <a:pt x="1274777" y="331970"/>
                  <a:pt x="1248945" y="357886"/>
                  <a:pt x="1216990" y="357886"/>
                </a:cubicBezTo>
                <a:cubicBezTo>
                  <a:pt x="1185033" y="357886"/>
                  <a:pt x="1159201" y="332054"/>
                  <a:pt x="1159201" y="300098"/>
                </a:cubicBezTo>
                <a:close/>
                <a:moveTo>
                  <a:pt x="1159201" y="536033"/>
                </a:moveTo>
                <a:cubicBezTo>
                  <a:pt x="1159201" y="504077"/>
                  <a:pt x="1185118" y="478245"/>
                  <a:pt x="1216990" y="478245"/>
                </a:cubicBezTo>
                <a:cubicBezTo>
                  <a:pt x="1248860" y="478245"/>
                  <a:pt x="1274777" y="504161"/>
                  <a:pt x="1274777" y="536033"/>
                </a:cubicBezTo>
                <a:cubicBezTo>
                  <a:pt x="1274777" y="567905"/>
                  <a:pt x="1248945" y="593821"/>
                  <a:pt x="1216990" y="593821"/>
                </a:cubicBezTo>
                <a:cubicBezTo>
                  <a:pt x="1185033" y="593821"/>
                  <a:pt x="1159201" y="567989"/>
                  <a:pt x="1159201" y="536033"/>
                </a:cubicBezTo>
                <a:close/>
                <a:moveTo>
                  <a:pt x="1159201" y="771968"/>
                </a:moveTo>
                <a:cubicBezTo>
                  <a:pt x="1159201" y="740012"/>
                  <a:pt x="1185118" y="714180"/>
                  <a:pt x="1216990" y="714180"/>
                </a:cubicBezTo>
                <a:cubicBezTo>
                  <a:pt x="1248860" y="714180"/>
                  <a:pt x="1274777" y="740096"/>
                  <a:pt x="1274777" y="771968"/>
                </a:cubicBezTo>
                <a:cubicBezTo>
                  <a:pt x="1274777" y="803840"/>
                  <a:pt x="1248945" y="829756"/>
                  <a:pt x="1216990" y="829756"/>
                </a:cubicBezTo>
                <a:cubicBezTo>
                  <a:pt x="1185033" y="829756"/>
                  <a:pt x="1159201" y="803924"/>
                  <a:pt x="1159201" y="771968"/>
                </a:cubicBezTo>
                <a:close/>
                <a:moveTo>
                  <a:pt x="1159201" y="1007903"/>
                </a:moveTo>
                <a:cubicBezTo>
                  <a:pt x="1159201" y="975947"/>
                  <a:pt x="1185118" y="950115"/>
                  <a:pt x="1216990" y="950115"/>
                </a:cubicBezTo>
                <a:cubicBezTo>
                  <a:pt x="1248860" y="950115"/>
                  <a:pt x="1274777" y="976031"/>
                  <a:pt x="1274777" y="1007903"/>
                </a:cubicBezTo>
                <a:cubicBezTo>
                  <a:pt x="1274777" y="1039775"/>
                  <a:pt x="1248945" y="1065691"/>
                  <a:pt x="1216990" y="1065691"/>
                </a:cubicBezTo>
                <a:cubicBezTo>
                  <a:pt x="1185033" y="1065691"/>
                  <a:pt x="1159201" y="1039859"/>
                  <a:pt x="1159201" y="1007903"/>
                </a:cubicBezTo>
                <a:close/>
                <a:moveTo>
                  <a:pt x="1159201" y="1243838"/>
                </a:moveTo>
                <a:cubicBezTo>
                  <a:pt x="1159201" y="1211882"/>
                  <a:pt x="1185118" y="1186050"/>
                  <a:pt x="1216990" y="1186050"/>
                </a:cubicBezTo>
                <a:cubicBezTo>
                  <a:pt x="1248860" y="1186050"/>
                  <a:pt x="1274777" y="1211966"/>
                  <a:pt x="1274777" y="1243838"/>
                </a:cubicBezTo>
                <a:cubicBezTo>
                  <a:pt x="1274777" y="1275710"/>
                  <a:pt x="1248945" y="1301626"/>
                  <a:pt x="1216990" y="1301626"/>
                </a:cubicBezTo>
                <a:cubicBezTo>
                  <a:pt x="1185033" y="1301626"/>
                  <a:pt x="1159201" y="1275794"/>
                  <a:pt x="1159201" y="1243838"/>
                </a:cubicBezTo>
                <a:close/>
                <a:moveTo>
                  <a:pt x="993429" y="1486082"/>
                </a:moveTo>
                <a:cubicBezTo>
                  <a:pt x="993405" y="1479403"/>
                  <a:pt x="994690" y="1472610"/>
                  <a:pt x="997431" y="1466061"/>
                </a:cubicBezTo>
                <a:cubicBezTo>
                  <a:pt x="1008397" y="1439870"/>
                  <a:pt x="1038520" y="1427527"/>
                  <a:pt x="1064712" y="1438493"/>
                </a:cubicBezTo>
                <a:cubicBezTo>
                  <a:pt x="1090903" y="1449459"/>
                  <a:pt x="1103245" y="1479582"/>
                  <a:pt x="1092279" y="1505774"/>
                </a:cubicBezTo>
                <a:cubicBezTo>
                  <a:pt x="1081313" y="1531966"/>
                  <a:pt x="1051190" y="1544308"/>
                  <a:pt x="1025000" y="1533342"/>
                </a:cubicBezTo>
                <a:cubicBezTo>
                  <a:pt x="1011904" y="1527859"/>
                  <a:pt x="1002270" y="1517587"/>
                  <a:pt x="997281" y="1505412"/>
                </a:cubicBezTo>
                <a:cubicBezTo>
                  <a:pt x="994787" y="1499324"/>
                  <a:pt x="993454" y="1492761"/>
                  <a:pt x="993429" y="1486082"/>
                </a:cubicBezTo>
                <a:close/>
                <a:moveTo>
                  <a:pt x="993429" y="1729922"/>
                </a:moveTo>
                <a:cubicBezTo>
                  <a:pt x="993405" y="1723243"/>
                  <a:pt x="994690" y="1716450"/>
                  <a:pt x="997431" y="1709901"/>
                </a:cubicBezTo>
                <a:cubicBezTo>
                  <a:pt x="1008397" y="1683710"/>
                  <a:pt x="1038520" y="1671367"/>
                  <a:pt x="1064712" y="1682333"/>
                </a:cubicBezTo>
                <a:cubicBezTo>
                  <a:pt x="1090903" y="1693299"/>
                  <a:pt x="1103245" y="1723422"/>
                  <a:pt x="1092279" y="1749614"/>
                </a:cubicBezTo>
                <a:cubicBezTo>
                  <a:pt x="1081313" y="1775806"/>
                  <a:pt x="1051190" y="1788148"/>
                  <a:pt x="1025000" y="1777182"/>
                </a:cubicBezTo>
                <a:cubicBezTo>
                  <a:pt x="1011904" y="1771699"/>
                  <a:pt x="1002270" y="1761427"/>
                  <a:pt x="997281" y="1749252"/>
                </a:cubicBezTo>
                <a:cubicBezTo>
                  <a:pt x="994787" y="1743164"/>
                  <a:pt x="993454" y="1736601"/>
                  <a:pt x="993429" y="1729922"/>
                </a:cubicBezTo>
                <a:close/>
                <a:moveTo>
                  <a:pt x="993429" y="1973762"/>
                </a:moveTo>
                <a:cubicBezTo>
                  <a:pt x="993405" y="1967083"/>
                  <a:pt x="994690" y="1960290"/>
                  <a:pt x="997431" y="1953741"/>
                </a:cubicBezTo>
                <a:cubicBezTo>
                  <a:pt x="1008397" y="1927550"/>
                  <a:pt x="1038520" y="1915207"/>
                  <a:pt x="1064712" y="1926173"/>
                </a:cubicBezTo>
                <a:cubicBezTo>
                  <a:pt x="1090903" y="1937139"/>
                  <a:pt x="1103245" y="1967262"/>
                  <a:pt x="1092279" y="1993454"/>
                </a:cubicBezTo>
                <a:cubicBezTo>
                  <a:pt x="1081313" y="2019646"/>
                  <a:pt x="1051190" y="2031988"/>
                  <a:pt x="1025000" y="2021022"/>
                </a:cubicBezTo>
                <a:cubicBezTo>
                  <a:pt x="1011904" y="2015539"/>
                  <a:pt x="1002270" y="2005267"/>
                  <a:pt x="997281" y="1993092"/>
                </a:cubicBezTo>
                <a:cubicBezTo>
                  <a:pt x="994787" y="1987004"/>
                  <a:pt x="993454" y="1980441"/>
                  <a:pt x="993429" y="1973762"/>
                </a:cubicBezTo>
                <a:close/>
                <a:moveTo>
                  <a:pt x="993429" y="2217602"/>
                </a:moveTo>
                <a:cubicBezTo>
                  <a:pt x="993405" y="2210923"/>
                  <a:pt x="994690" y="2204130"/>
                  <a:pt x="997431" y="2197581"/>
                </a:cubicBezTo>
                <a:cubicBezTo>
                  <a:pt x="1008397" y="2171390"/>
                  <a:pt x="1038520" y="2159047"/>
                  <a:pt x="1064712" y="2170013"/>
                </a:cubicBezTo>
                <a:cubicBezTo>
                  <a:pt x="1090903" y="2180979"/>
                  <a:pt x="1103245" y="2211102"/>
                  <a:pt x="1092279" y="2237294"/>
                </a:cubicBezTo>
                <a:cubicBezTo>
                  <a:pt x="1081313" y="2263486"/>
                  <a:pt x="1051190" y="2275828"/>
                  <a:pt x="1025000" y="2264862"/>
                </a:cubicBezTo>
                <a:cubicBezTo>
                  <a:pt x="1011904" y="2259379"/>
                  <a:pt x="1002270" y="2249107"/>
                  <a:pt x="997281" y="2236932"/>
                </a:cubicBezTo>
                <a:cubicBezTo>
                  <a:pt x="994787" y="2230844"/>
                  <a:pt x="993454" y="2224281"/>
                  <a:pt x="993429" y="2217602"/>
                </a:cubicBezTo>
                <a:close/>
                <a:moveTo>
                  <a:pt x="993429" y="2461442"/>
                </a:moveTo>
                <a:cubicBezTo>
                  <a:pt x="993405" y="2454763"/>
                  <a:pt x="994690" y="2447970"/>
                  <a:pt x="997431" y="2441421"/>
                </a:cubicBezTo>
                <a:cubicBezTo>
                  <a:pt x="1008397" y="2415230"/>
                  <a:pt x="1038520" y="2402887"/>
                  <a:pt x="1064712" y="2413853"/>
                </a:cubicBezTo>
                <a:cubicBezTo>
                  <a:pt x="1090903" y="2424819"/>
                  <a:pt x="1103245" y="2454942"/>
                  <a:pt x="1092279" y="2481134"/>
                </a:cubicBezTo>
                <a:cubicBezTo>
                  <a:pt x="1081313" y="2507326"/>
                  <a:pt x="1051190" y="2519668"/>
                  <a:pt x="1025000" y="2508702"/>
                </a:cubicBezTo>
                <a:cubicBezTo>
                  <a:pt x="1011904" y="2503219"/>
                  <a:pt x="1002270" y="2492947"/>
                  <a:pt x="997281" y="2480772"/>
                </a:cubicBezTo>
                <a:cubicBezTo>
                  <a:pt x="994787" y="2474684"/>
                  <a:pt x="993454" y="2468121"/>
                  <a:pt x="993429" y="2461442"/>
                </a:cubicBezTo>
                <a:close/>
                <a:moveTo>
                  <a:pt x="993429" y="2705282"/>
                </a:moveTo>
                <a:cubicBezTo>
                  <a:pt x="993405" y="2698603"/>
                  <a:pt x="994690" y="2691810"/>
                  <a:pt x="997431" y="2685261"/>
                </a:cubicBezTo>
                <a:cubicBezTo>
                  <a:pt x="1008397" y="2659070"/>
                  <a:pt x="1038520" y="2646727"/>
                  <a:pt x="1064712" y="2657693"/>
                </a:cubicBezTo>
                <a:cubicBezTo>
                  <a:pt x="1090903" y="2668659"/>
                  <a:pt x="1103245" y="2698782"/>
                  <a:pt x="1092279" y="2724974"/>
                </a:cubicBezTo>
                <a:cubicBezTo>
                  <a:pt x="1081313" y="2751166"/>
                  <a:pt x="1051190" y="2763508"/>
                  <a:pt x="1025000" y="2752542"/>
                </a:cubicBezTo>
                <a:cubicBezTo>
                  <a:pt x="1011904" y="2747059"/>
                  <a:pt x="1002270" y="2736787"/>
                  <a:pt x="997281" y="2724612"/>
                </a:cubicBezTo>
                <a:cubicBezTo>
                  <a:pt x="994787" y="2718524"/>
                  <a:pt x="993454" y="2711961"/>
                  <a:pt x="993429" y="2705282"/>
                </a:cubicBezTo>
                <a:close/>
                <a:moveTo>
                  <a:pt x="993429" y="2949122"/>
                </a:moveTo>
                <a:cubicBezTo>
                  <a:pt x="993405" y="2942443"/>
                  <a:pt x="994690" y="2935650"/>
                  <a:pt x="997431" y="2929101"/>
                </a:cubicBezTo>
                <a:cubicBezTo>
                  <a:pt x="1008397" y="2902910"/>
                  <a:pt x="1038520" y="2890567"/>
                  <a:pt x="1064712" y="2901533"/>
                </a:cubicBezTo>
                <a:cubicBezTo>
                  <a:pt x="1090903" y="2912498"/>
                  <a:pt x="1103245" y="2942622"/>
                  <a:pt x="1092279" y="2968814"/>
                </a:cubicBezTo>
                <a:cubicBezTo>
                  <a:pt x="1081313" y="2995006"/>
                  <a:pt x="1051190" y="3007348"/>
                  <a:pt x="1025000" y="2996382"/>
                </a:cubicBezTo>
                <a:cubicBezTo>
                  <a:pt x="1011904" y="2990899"/>
                  <a:pt x="1002270" y="2980627"/>
                  <a:pt x="997281" y="2968452"/>
                </a:cubicBezTo>
                <a:cubicBezTo>
                  <a:pt x="994787" y="2962364"/>
                  <a:pt x="993454" y="2955800"/>
                  <a:pt x="993429" y="2949122"/>
                </a:cubicBezTo>
                <a:close/>
                <a:moveTo>
                  <a:pt x="993429" y="3192962"/>
                </a:moveTo>
                <a:cubicBezTo>
                  <a:pt x="993405" y="3186283"/>
                  <a:pt x="994690" y="3179489"/>
                  <a:pt x="997431" y="3172941"/>
                </a:cubicBezTo>
                <a:cubicBezTo>
                  <a:pt x="1008397" y="3146750"/>
                  <a:pt x="1038520" y="3134407"/>
                  <a:pt x="1064712" y="3145373"/>
                </a:cubicBezTo>
                <a:cubicBezTo>
                  <a:pt x="1090903" y="3156338"/>
                  <a:pt x="1103245" y="3186462"/>
                  <a:pt x="1092279" y="3212654"/>
                </a:cubicBezTo>
                <a:cubicBezTo>
                  <a:pt x="1081313" y="3238846"/>
                  <a:pt x="1051190" y="3251188"/>
                  <a:pt x="1025000" y="3240222"/>
                </a:cubicBezTo>
                <a:cubicBezTo>
                  <a:pt x="1011904" y="3234739"/>
                  <a:pt x="1002270" y="3224467"/>
                  <a:pt x="997281" y="3212292"/>
                </a:cubicBezTo>
                <a:cubicBezTo>
                  <a:pt x="994787" y="3206204"/>
                  <a:pt x="993454" y="3199640"/>
                  <a:pt x="993429" y="3192962"/>
                </a:cubicBezTo>
                <a:close/>
                <a:moveTo>
                  <a:pt x="993429" y="3436802"/>
                </a:moveTo>
                <a:cubicBezTo>
                  <a:pt x="993405" y="3430123"/>
                  <a:pt x="994690" y="3423328"/>
                  <a:pt x="997431" y="3416781"/>
                </a:cubicBezTo>
                <a:cubicBezTo>
                  <a:pt x="1008397" y="3390590"/>
                  <a:pt x="1038520" y="3378247"/>
                  <a:pt x="1064712" y="3389213"/>
                </a:cubicBezTo>
                <a:cubicBezTo>
                  <a:pt x="1090903" y="3400179"/>
                  <a:pt x="1103245" y="3430302"/>
                  <a:pt x="1092279" y="3456494"/>
                </a:cubicBezTo>
                <a:cubicBezTo>
                  <a:pt x="1081313" y="3482686"/>
                  <a:pt x="1051190" y="3495028"/>
                  <a:pt x="1025000" y="3484062"/>
                </a:cubicBezTo>
                <a:cubicBezTo>
                  <a:pt x="1011904" y="3478579"/>
                  <a:pt x="1002270" y="3468307"/>
                  <a:pt x="997281" y="3456132"/>
                </a:cubicBezTo>
                <a:cubicBezTo>
                  <a:pt x="994787" y="3450044"/>
                  <a:pt x="993454" y="3443480"/>
                  <a:pt x="993429" y="3436802"/>
                </a:cubicBezTo>
                <a:close/>
                <a:moveTo>
                  <a:pt x="993429" y="3680641"/>
                </a:moveTo>
                <a:cubicBezTo>
                  <a:pt x="993405" y="3673963"/>
                  <a:pt x="994690" y="3667169"/>
                  <a:pt x="997431" y="3660621"/>
                </a:cubicBezTo>
                <a:cubicBezTo>
                  <a:pt x="1008397" y="3634430"/>
                  <a:pt x="1038520" y="3622087"/>
                  <a:pt x="1064712" y="3633053"/>
                </a:cubicBezTo>
                <a:cubicBezTo>
                  <a:pt x="1090903" y="3644019"/>
                  <a:pt x="1103245" y="3674142"/>
                  <a:pt x="1092279" y="3700334"/>
                </a:cubicBezTo>
                <a:cubicBezTo>
                  <a:pt x="1081313" y="3726526"/>
                  <a:pt x="1051190" y="3738868"/>
                  <a:pt x="1025000" y="3727902"/>
                </a:cubicBezTo>
                <a:cubicBezTo>
                  <a:pt x="1011904" y="3722419"/>
                  <a:pt x="1002270" y="3712147"/>
                  <a:pt x="997281" y="3699972"/>
                </a:cubicBezTo>
                <a:cubicBezTo>
                  <a:pt x="994787" y="3693884"/>
                  <a:pt x="993454" y="3687320"/>
                  <a:pt x="993429" y="3680641"/>
                </a:cubicBezTo>
                <a:close/>
                <a:moveTo>
                  <a:pt x="993429" y="3924481"/>
                </a:moveTo>
                <a:cubicBezTo>
                  <a:pt x="993405" y="3917803"/>
                  <a:pt x="994690" y="3911009"/>
                  <a:pt x="997431" y="3904461"/>
                </a:cubicBezTo>
                <a:cubicBezTo>
                  <a:pt x="1008397" y="3878270"/>
                  <a:pt x="1038520" y="3865927"/>
                  <a:pt x="1064712" y="3876893"/>
                </a:cubicBezTo>
                <a:cubicBezTo>
                  <a:pt x="1090903" y="3887859"/>
                  <a:pt x="1103245" y="3917982"/>
                  <a:pt x="1092279" y="3944174"/>
                </a:cubicBezTo>
                <a:cubicBezTo>
                  <a:pt x="1081313" y="3970366"/>
                  <a:pt x="1051190" y="3982707"/>
                  <a:pt x="1025000" y="3971741"/>
                </a:cubicBezTo>
                <a:cubicBezTo>
                  <a:pt x="1011904" y="3966259"/>
                  <a:pt x="1002270" y="3955987"/>
                  <a:pt x="997281" y="3943812"/>
                </a:cubicBezTo>
                <a:cubicBezTo>
                  <a:pt x="994787" y="3937723"/>
                  <a:pt x="993454" y="3931160"/>
                  <a:pt x="993429" y="3924481"/>
                </a:cubicBezTo>
                <a:close/>
                <a:moveTo>
                  <a:pt x="993429" y="4168321"/>
                </a:moveTo>
                <a:cubicBezTo>
                  <a:pt x="993405" y="4161643"/>
                  <a:pt x="994690" y="4154849"/>
                  <a:pt x="997431" y="4148301"/>
                </a:cubicBezTo>
                <a:cubicBezTo>
                  <a:pt x="1008397" y="4122110"/>
                  <a:pt x="1038520" y="4109767"/>
                  <a:pt x="1064712" y="4120733"/>
                </a:cubicBezTo>
                <a:cubicBezTo>
                  <a:pt x="1090903" y="4131699"/>
                  <a:pt x="1103245" y="4161822"/>
                  <a:pt x="1092279" y="4188014"/>
                </a:cubicBezTo>
                <a:cubicBezTo>
                  <a:pt x="1081313" y="4214206"/>
                  <a:pt x="1051190" y="4226548"/>
                  <a:pt x="1025000" y="4215582"/>
                </a:cubicBezTo>
                <a:cubicBezTo>
                  <a:pt x="1011904" y="4210099"/>
                  <a:pt x="1002270" y="4199827"/>
                  <a:pt x="997281" y="4187652"/>
                </a:cubicBezTo>
                <a:cubicBezTo>
                  <a:pt x="994787" y="4181564"/>
                  <a:pt x="993454" y="4175000"/>
                  <a:pt x="993429" y="4168321"/>
                </a:cubicBezTo>
                <a:close/>
                <a:moveTo>
                  <a:pt x="993429" y="4412161"/>
                </a:moveTo>
                <a:cubicBezTo>
                  <a:pt x="993405" y="4405483"/>
                  <a:pt x="994690" y="4398689"/>
                  <a:pt x="997431" y="4392140"/>
                </a:cubicBezTo>
                <a:cubicBezTo>
                  <a:pt x="1008397" y="4365949"/>
                  <a:pt x="1038520" y="4353607"/>
                  <a:pt x="1064712" y="4364573"/>
                </a:cubicBezTo>
                <a:cubicBezTo>
                  <a:pt x="1090903" y="4375539"/>
                  <a:pt x="1103245" y="4405661"/>
                  <a:pt x="1092279" y="4431853"/>
                </a:cubicBezTo>
                <a:cubicBezTo>
                  <a:pt x="1081313" y="4458045"/>
                  <a:pt x="1051190" y="4470387"/>
                  <a:pt x="1025000" y="4459421"/>
                </a:cubicBezTo>
                <a:cubicBezTo>
                  <a:pt x="1011904" y="4453939"/>
                  <a:pt x="1002270" y="4443666"/>
                  <a:pt x="997281" y="4431492"/>
                </a:cubicBezTo>
                <a:cubicBezTo>
                  <a:pt x="994787" y="4425403"/>
                  <a:pt x="993454" y="4418840"/>
                  <a:pt x="993429" y="4412161"/>
                </a:cubicBezTo>
                <a:close/>
                <a:moveTo>
                  <a:pt x="993429" y="64275"/>
                </a:moveTo>
                <a:cubicBezTo>
                  <a:pt x="993404" y="57597"/>
                  <a:pt x="994689" y="50803"/>
                  <a:pt x="997431" y="44254"/>
                </a:cubicBezTo>
                <a:cubicBezTo>
                  <a:pt x="1008397" y="18063"/>
                  <a:pt x="1038520" y="5720"/>
                  <a:pt x="1064712" y="16686"/>
                </a:cubicBezTo>
                <a:cubicBezTo>
                  <a:pt x="1090903" y="27652"/>
                  <a:pt x="1103245" y="57775"/>
                  <a:pt x="1092279" y="83967"/>
                </a:cubicBezTo>
                <a:cubicBezTo>
                  <a:pt x="1081313" y="110159"/>
                  <a:pt x="1051190" y="122501"/>
                  <a:pt x="1025000" y="111535"/>
                </a:cubicBezTo>
                <a:cubicBezTo>
                  <a:pt x="1011904" y="106052"/>
                  <a:pt x="1002270" y="95780"/>
                  <a:pt x="997281" y="83605"/>
                </a:cubicBezTo>
                <a:cubicBezTo>
                  <a:pt x="994786" y="77517"/>
                  <a:pt x="993453" y="70954"/>
                  <a:pt x="993429" y="64275"/>
                </a:cubicBezTo>
                <a:close/>
                <a:moveTo>
                  <a:pt x="993429" y="300210"/>
                </a:moveTo>
                <a:cubicBezTo>
                  <a:pt x="993404" y="293532"/>
                  <a:pt x="994689" y="286738"/>
                  <a:pt x="997431" y="280189"/>
                </a:cubicBezTo>
                <a:cubicBezTo>
                  <a:pt x="1008397" y="253998"/>
                  <a:pt x="1038520" y="241655"/>
                  <a:pt x="1064712" y="252621"/>
                </a:cubicBezTo>
                <a:cubicBezTo>
                  <a:pt x="1090903" y="263587"/>
                  <a:pt x="1103245" y="293710"/>
                  <a:pt x="1092279" y="319902"/>
                </a:cubicBezTo>
                <a:cubicBezTo>
                  <a:pt x="1081313" y="346094"/>
                  <a:pt x="1051190" y="358436"/>
                  <a:pt x="1025000" y="347470"/>
                </a:cubicBezTo>
                <a:cubicBezTo>
                  <a:pt x="1011904" y="341987"/>
                  <a:pt x="1002270" y="331715"/>
                  <a:pt x="997281" y="319540"/>
                </a:cubicBezTo>
                <a:cubicBezTo>
                  <a:pt x="994786" y="313452"/>
                  <a:pt x="993453" y="306889"/>
                  <a:pt x="993429" y="300210"/>
                </a:cubicBezTo>
                <a:close/>
                <a:moveTo>
                  <a:pt x="993429" y="536145"/>
                </a:moveTo>
                <a:cubicBezTo>
                  <a:pt x="993404" y="529467"/>
                  <a:pt x="994689" y="522673"/>
                  <a:pt x="997431" y="516124"/>
                </a:cubicBezTo>
                <a:cubicBezTo>
                  <a:pt x="1008397" y="489933"/>
                  <a:pt x="1038520" y="477590"/>
                  <a:pt x="1064712" y="488556"/>
                </a:cubicBezTo>
                <a:cubicBezTo>
                  <a:pt x="1090903" y="499522"/>
                  <a:pt x="1103245" y="529645"/>
                  <a:pt x="1092279" y="555837"/>
                </a:cubicBezTo>
                <a:cubicBezTo>
                  <a:pt x="1081313" y="582029"/>
                  <a:pt x="1051190" y="594371"/>
                  <a:pt x="1025000" y="583405"/>
                </a:cubicBezTo>
                <a:cubicBezTo>
                  <a:pt x="1011904" y="577922"/>
                  <a:pt x="1002270" y="567650"/>
                  <a:pt x="997281" y="555475"/>
                </a:cubicBezTo>
                <a:cubicBezTo>
                  <a:pt x="994786" y="549387"/>
                  <a:pt x="993453" y="542824"/>
                  <a:pt x="993429" y="536145"/>
                </a:cubicBezTo>
                <a:close/>
                <a:moveTo>
                  <a:pt x="993429" y="772080"/>
                </a:moveTo>
                <a:cubicBezTo>
                  <a:pt x="993404" y="765402"/>
                  <a:pt x="994689" y="758608"/>
                  <a:pt x="997431" y="752059"/>
                </a:cubicBezTo>
                <a:cubicBezTo>
                  <a:pt x="1008397" y="725868"/>
                  <a:pt x="1038520" y="713525"/>
                  <a:pt x="1064712" y="724491"/>
                </a:cubicBezTo>
                <a:cubicBezTo>
                  <a:pt x="1090903" y="735457"/>
                  <a:pt x="1103245" y="765580"/>
                  <a:pt x="1092279" y="791772"/>
                </a:cubicBezTo>
                <a:cubicBezTo>
                  <a:pt x="1081313" y="817964"/>
                  <a:pt x="1051190" y="830306"/>
                  <a:pt x="1025000" y="819340"/>
                </a:cubicBezTo>
                <a:cubicBezTo>
                  <a:pt x="1011904" y="813857"/>
                  <a:pt x="1002270" y="803585"/>
                  <a:pt x="997281" y="791410"/>
                </a:cubicBezTo>
                <a:cubicBezTo>
                  <a:pt x="994786" y="785322"/>
                  <a:pt x="993453" y="778759"/>
                  <a:pt x="993429" y="772080"/>
                </a:cubicBezTo>
                <a:close/>
                <a:moveTo>
                  <a:pt x="993429" y="1008015"/>
                </a:moveTo>
                <a:cubicBezTo>
                  <a:pt x="993404" y="1001337"/>
                  <a:pt x="994689" y="994543"/>
                  <a:pt x="997431" y="987994"/>
                </a:cubicBezTo>
                <a:cubicBezTo>
                  <a:pt x="1008397" y="961803"/>
                  <a:pt x="1038520" y="949460"/>
                  <a:pt x="1064712" y="960426"/>
                </a:cubicBezTo>
                <a:cubicBezTo>
                  <a:pt x="1090903" y="971392"/>
                  <a:pt x="1103245" y="1001515"/>
                  <a:pt x="1092279" y="1027707"/>
                </a:cubicBezTo>
                <a:cubicBezTo>
                  <a:pt x="1081313" y="1053899"/>
                  <a:pt x="1051190" y="1066241"/>
                  <a:pt x="1025000" y="1055275"/>
                </a:cubicBezTo>
                <a:cubicBezTo>
                  <a:pt x="1011904" y="1049792"/>
                  <a:pt x="1002270" y="1039520"/>
                  <a:pt x="997281" y="1027345"/>
                </a:cubicBezTo>
                <a:cubicBezTo>
                  <a:pt x="994786" y="1021257"/>
                  <a:pt x="993453" y="1014694"/>
                  <a:pt x="993429" y="1008015"/>
                </a:cubicBezTo>
                <a:close/>
                <a:moveTo>
                  <a:pt x="993429" y="1243950"/>
                </a:moveTo>
                <a:cubicBezTo>
                  <a:pt x="993404" y="1237272"/>
                  <a:pt x="994689" y="1230478"/>
                  <a:pt x="997431" y="1223929"/>
                </a:cubicBezTo>
                <a:cubicBezTo>
                  <a:pt x="1008397" y="1197738"/>
                  <a:pt x="1038520" y="1185395"/>
                  <a:pt x="1064712" y="1196361"/>
                </a:cubicBezTo>
                <a:cubicBezTo>
                  <a:pt x="1090903" y="1207327"/>
                  <a:pt x="1103245" y="1237450"/>
                  <a:pt x="1092279" y="1263642"/>
                </a:cubicBezTo>
                <a:cubicBezTo>
                  <a:pt x="1081313" y="1289834"/>
                  <a:pt x="1051190" y="1302176"/>
                  <a:pt x="1025000" y="1291210"/>
                </a:cubicBezTo>
                <a:cubicBezTo>
                  <a:pt x="1011904" y="1285727"/>
                  <a:pt x="1002270" y="1275455"/>
                  <a:pt x="997281" y="1263280"/>
                </a:cubicBezTo>
                <a:cubicBezTo>
                  <a:pt x="994786" y="1257192"/>
                  <a:pt x="993453" y="1250629"/>
                  <a:pt x="993429" y="1243950"/>
                </a:cubicBezTo>
                <a:close/>
                <a:moveTo>
                  <a:pt x="828073" y="1485969"/>
                </a:moveTo>
                <a:cubicBezTo>
                  <a:pt x="828073" y="1461141"/>
                  <a:pt x="848200" y="1441014"/>
                  <a:pt x="873029" y="1441014"/>
                </a:cubicBezTo>
                <a:cubicBezTo>
                  <a:pt x="897858" y="1441014"/>
                  <a:pt x="917984" y="1461141"/>
                  <a:pt x="917984" y="1485969"/>
                </a:cubicBezTo>
                <a:cubicBezTo>
                  <a:pt x="917984" y="1510798"/>
                  <a:pt x="897857" y="1530925"/>
                  <a:pt x="873029" y="1530925"/>
                </a:cubicBezTo>
                <a:cubicBezTo>
                  <a:pt x="848200" y="1530925"/>
                  <a:pt x="828073" y="1510798"/>
                  <a:pt x="828073" y="1485969"/>
                </a:cubicBezTo>
                <a:close/>
                <a:moveTo>
                  <a:pt x="828073" y="1729809"/>
                </a:moveTo>
                <a:cubicBezTo>
                  <a:pt x="828073" y="1704981"/>
                  <a:pt x="848200" y="1684854"/>
                  <a:pt x="873029" y="1684854"/>
                </a:cubicBezTo>
                <a:cubicBezTo>
                  <a:pt x="897858" y="1684854"/>
                  <a:pt x="917984" y="1704981"/>
                  <a:pt x="917984" y="1729809"/>
                </a:cubicBezTo>
                <a:cubicBezTo>
                  <a:pt x="917984" y="1754638"/>
                  <a:pt x="897857" y="1774765"/>
                  <a:pt x="873029" y="1774765"/>
                </a:cubicBezTo>
                <a:cubicBezTo>
                  <a:pt x="848200" y="1774765"/>
                  <a:pt x="828073" y="1754638"/>
                  <a:pt x="828073" y="1729809"/>
                </a:cubicBezTo>
                <a:close/>
                <a:moveTo>
                  <a:pt x="828073" y="1973649"/>
                </a:moveTo>
                <a:cubicBezTo>
                  <a:pt x="828073" y="1948821"/>
                  <a:pt x="848200" y="1928694"/>
                  <a:pt x="873029" y="1928694"/>
                </a:cubicBezTo>
                <a:cubicBezTo>
                  <a:pt x="897858" y="1928694"/>
                  <a:pt x="917984" y="1948821"/>
                  <a:pt x="917984" y="1973649"/>
                </a:cubicBezTo>
                <a:cubicBezTo>
                  <a:pt x="917984" y="1998478"/>
                  <a:pt x="897857" y="2018605"/>
                  <a:pt x="873029" y="2018605"/>
                </a:cubicBezTo>
                <a:cubicBezTo>
                  <a:pt x="848200" y="2018605"/>
                  <a:pt x="828073" y="1998478"/>
                  <a:pt x="828073" y="1973649"/>
                </a:cubicBezTo>
                <a:close/>
                <a:moveTo>
                  <a:pt x="828073" y="2217489"/>
                </a:moveTo>
                <a:cubicBezTo>
                  <a:pt x="828073" y="2192661"/>
                  <a:pt x="848200" y="2172534"/>
                  <a:pt x="873029" y="2172534"/>
                </a:cubicBezTo>
                <a:cubicBezTo>
                  <a:pt x="897858" y="2172534"/>
                  <a:pt x="917984" y="2192661"/>
                  <a:pt x="917984" y="2217489"/>
                </a:cubicBezTo>
                <a:cubicBezTo>
                  <a:pt x="917984" y="2242318"/>
                  <a:pt x="897857" y="2262445"/>
                  <a:pt x="873029" y="2262445"/>
                </a:cubicBezTo>
                <a:cubicBezTo>
                  <a:pt x="848200" y="2262445"/>
                  <a:pt x="828073" y="2242318"/>
                  <a:pt x="828073" y="2217489"/>
                </a:cubicBezTo>
                <a:close/>
                <a:moveTo>
                  <a:pt x="828073" y="2461329"/>
                </a:moveTo>
                <a:cubicBezTo>
                  <a:pt x="828073" y="2436501"/>
                  <a:pt x="848200" y="2416374"/>
                  <a:pt x="873029" y="2416374"/>
                </a:cubicBezTo>
                <a:cubicBezTo>
                  <a:pt x="897858" y="2416374"/>
                  <a:pt x="917984" y="2436501"/>
                  <a:pt x="917984" y="2461329"/>
                </a:cubicBezTo>
                <a:cubicBezTo>
                  <a:pt x="917984" y="2486158"/>
                  <a:pt x="897857" y="2506285"/>
                  <a:pt x="873029" y="2506285"/>
                </a:cubicBezTo>
                <a:cubicBezTo>
                  <a:pt x="848200" y="2506285"/>
                  <a:pt x="828073" y="2486158"/>
                  <a:pt x="828073" y="2461329"/>
                </a:cubicBezTo>
                <a:close/>
                <a:moveTo>
                  <a:pt x="828073" y="2705169"/>
                </a:moveTo>
                <a:cubicBezTo>
                  <a:pt x="828073" y="2680341"/>
                  <a:pt x="848200" y="2660214"/>
                  <a:pt x="873029" y="2660214"/>
                </a:cubicBezTo>
                <a:cubicBezTo>
                  <a:pt x="897858" y="2660214"/>
                  <a:pt x="917984" y="2680341"/>
                  <a:pt x="917984" y="2705169"/>
                </a:cubicBezTo>
                <a:cubicBezTo>
                  <a:pt x="917984" y="2729998"/>
                  <a:pt x="897857" y="2750125"/>
                  <a:pt x="873029" y="2750125"/>
                </a:cubicBezTo>
                <a:cubicBezTo>
                  <a:pt x="848200" y="2750125"/>
                  <a:pt x="828073" y="2729998"/>
                  <a:pt x="828073" y="2705169"/>
                </a:cubicBezTo>
                <a:close/>
                <a:moveTo>
                  <a:pt x="828073" y="2949009"/>
                </a:moveTo>
                <a:cubicBezTo>
                  <a:pt x="828073" y="2924181"/>
                  <a:pt x="848200" y="2904054"/>
                  <a:pt x="873029" y="2904054"/>
                </a:cubicBezTo>
                <a:cubicBezTo>
                  <a:pt x="897858" y="2904054"/>
                  <a:pt x="917984" y="2924181"/>
                  <a:pt x="917984" y="2949009"/>
                </a:cubicBezTo>
                <a:cubicBezTo>
                  <a:pt x="917984" y="2973838"/>
                  <a:pt x="897857" y="2993965"/>
                  <a:pt x="873029" y="2993965"/>
                </a:cubicBezTo>
                <a:cubicBezTo>
                  <a:pt x="848200" y="2993965"/>
                  <a:pt x="828073" y="2973838"/>
                  <a:pt x="828073" y="2949009"/>
                </a:cubicBezTo>
                <a:close/>
                <a:moveTo>
                  <a:pt x="828073" y="3192849"/>
                </a:moveTo>
                <a:cubicBezTo>
                  <a:pt x="828073" y="3168021"/>
                  <a:pt x="848200" y="3147894"/>
                  <a:pt x="873029" y="3147894"/>
                </a:cubicBezTo>
                <a:cubicBezTo>
                  <a:pt x="897858" y="3147894"/>
                  <a:pt x="917984" y="3168021"/>
                  <a:pt x="917984" y="3192849"/>
                </a:cubicBezTo>
                <a:cubicBezTo>
                  <a:pt x="917984" y="3217678"/>
                  <a:pt x="897857" y="3237805"/>
                  <a:pt x="873029" y="3237805"/>
                </a:cubicBezTo>
                <a:cubicBezTo>
                  <a:pt x="848200" y="3237805"/>
                  <a:pt x="828073" y="3217678"/>
                  <a:pt x="828073" y="3192849"/>
                </a:cubicBezTo>
                <a:close/>
                <a:moveTo>
                  <a:pt x="828073" y="3436689"/>
                </a:moveTo>
                <a:cubicBezTo>
                  <a:pt x="828073" y="3411861"/>
                  <a:pt x="848200" y="3391734"/>
                  <a:pt x="873029" y="3391734"/>
                </a:cubicBezTo>
                <a:cubicBezTo>
                  <a:pt x="897858" y="3391734"/>
                  <a:pt x="917984" y="3411861"/>
                  <a:pt x="917984" y="3436689"/>
                </a:cubicBezTo>
                <a:cubicBezTo>
                  <a:pt x="917984" y="3461518"/>
                  <a:pt x="897857" y="3481645"/>
                  <a:pt x="873029" y="3481645"/>
                </a:cubicBezTo>
                <a:cubicBezTo>
                  <a:pt x="848200" y="3481645"/>
                  <a:pt x="828073" y="3461518"/>
                  <a:pt x="828073" y="3436689"/>
                </a:cubicBezTo>
                <a:close/>
                <a:moveTo>
                  <a:pt x="828073" y="3680528"/>
                </a:moveTo>
                <a:cubicBezTo>
                  <a:pt x="828073" y="3655700"/>
                  <a:pt x="848200" y="3635574"/>
                  <a:pt x="873029" y="3635574"/>
                </a:cubicBezTo>
                <a:cubicBezTo>
                  <a:pt x="897858" y="3635574"/>
                  <a:pt x="917984" y="3655700"/>
                  <a:pt x="917984" y="3680528"/>
                </a:cubicBezTo>
                <a:cubicBezTo>
                  <a:pt x="917984" y="3705357"/>
                  <a:pt x="897857" y="3725485"/>
                  <a:pt x="873029" y="3725485"/>
                </a:cubicBezTo>
                <a:cubicBezTo>
                  <a:pt x="848200" y="3725485"/>
                  <a:pt x="828073" y="3705357"/>
                  <a:pt x="828073" y="3680528"/>
                </a:cubicBezTo>
                <a:close/>
                <a:moveTo>
                  <a:pt x="828073" y="3924369"/>
                </a:moveTo>
                <a:cubicBezTo>
                  <a:pt x="828073" y="3899541"/>
                  <a:pt x="848200" y="3879414"/>
                  <a:pt x="873029" y="3879414"/>
                </a:cubicBezTo>
                <a:cubicBezTo>
                  <a:pt x="897858" y="3879414"/>
                  <a:pt x="917984" y="3899541"/>
                  <a:pt x="917984" y="3924369"/>
                </a:cubicBezTo>
                <a:cubicBezTo>
                  <a:pt x="917984" y="3949198"/>
                  <a:pt x="897857" y="3969325"/>
                  <a:pt x="873029" y="3969325"/>
                </a:cubicBezTo>
                <a:cubicBezTo>
                  <a:pt x="848200" y="3969325"/>
                  <a:pt x="828073" y="3949198"/>
                  <a:pt x="828073" y="3924369"/>
                </a:cubicBezTo>
                <a:close/>
                <a:moveTo>
                  <a:pt x="828073" y="4168209"/>
                </a:moveTo>
                <a:cubicBezTo>
                  <a:pt x="828073" y="4143381"/>
                  <a:pt x="848200" y="4123254"/>
                  <a:pt x="873029" y="4123254"/>
                </a:cubicBezTo>
                <a:cubicBezTo>
                  <a:pt x="897858" y="4123254"/>
                  <a:pt x="917984" y="4143381"/>
                  <a:pt x="917984" y="4168209"/>
                </a:cubicBezTo>
                <a:cubicBezTo>
                  <a:pt x="917984" y="4193038"/>
                  <a:pt x="897857" y="4213165"/>
                  <a:pt x="873029" y="4213165"/>
                </a:cubicBezTo>
                <a:cubicBezTo>
                  <a:pt x="848200" y="4213165"/>
                  <a:pt x="828073" y="4193038"/>
                  <a:pt x="828073" y="4168209"/>
                </a:cubicBezTo>
                <a:close/>
                <a:moveTo>
                  <a:pt x="828073" y="4412048"/>
                </a:moveTo>
                <a:cubicBezTo>
                  <a:pt x="828073" y="4387221"/>
                  <a:pt x="848200" y="4367093"/>
                  <a:pt x="873029" y="4367093"/>
                </a:cubicBezTo>
                <a:cubicBezTo>
                  <a:pt x="897858" y="4367093"/>
                  <a:pt x="917984" y="4387221"/>
                  <a:pt x="917984" y="4412048"/>
                </a:cubicBezTo>
                <a:cubicBezTo>
                  <a:pt x="917984" y="4436877"/>
                  <a:pt x="897857" y="4457004"/>
                  <a:pt x="873029" y="4457004"/>
                </a:cubicBezTo>
                <a:cubicBezTo>
                  <a:pt x="848200" y="4457004"/>
                  <a:pt x="828073" y="4436877"/>
                  <a:pt x="828073" y="4412048"/>
                </a:cubicBezTo>
                <a:close/>
                <a:moveTo>
                  <a:pt x="828073" y="64162"/>
                </a:moveTo>
                <a:cubicBezTo>
                  <a:pt x="828073" y="39334"/>
                  <a:pt x="848200" y="19207"/>
                  <a:pt x="873029" y="19207"/>
                </a:cubicBezTo>
                <a:cubicBezTo>
                  <a:pt x="897858" y="19207"/>
                  <a:pt x="917984" y="39334"/>
                  <a:pt x="917984" y="64162"/>
                </a:cubicBezTo>
                <a:cubicBezTo>
                  <a:pt x="917984" y="88991"/>
                  <a:pt x="897857" y="109118"/>
                  <a:pt x="873029" y="109118"/>
                </a:cubicBezTo>
                <a:cubicBezTo>
                  <a:pt x="848200" y="109118"/>
                  <a:pt x="828073" y="88991"/>
                  <a:pt x="828073" y="64162"/>
                </a:cubicBezTo>
                <a:close/>
                <a:moveTo>
                  <a:pt x="828073" y="300097"/>
                </a:moveTo>
                <a:cubicBezTo>
                  <a:pt x="828073" y="275269"/>
                  <a:pt x="848200" y="255142"/>
                  <a:pt x="873029" y="255142"/>
                </a:cubicBezTo>
                <a:cubicBezTo>
                  <a:pt x="897858" y="255142"/>
                  <a:pt x="917984" y="275269"/>
                  <a:pt x="917984" y="300097"/>
                </a:cubicBezTo>
                <a:cubicBezTo>
                  <a:pt x="917984" y="324926"/>
                  <a:pt x="897857" y="345053"/>
                  <a:pt x="873029" y="345053"/>
                </a:cubicBezTo>
                <a:cubicBezTo>
                  <a:pt x="848200" y="345053"/>
                  <a:pt x="828073" y="324926"/>
                  <a:pt x="828073" y="300097"/>
                </a:cubicBezTo>
                <a:close/>
                <a:moveTo>
                  <a:pt x="828073" y="536032"/>
                </a:moveTo>
                <a:cubicBezTo>
                  <a:pt x="828073" y="511204"/>
                  <a:pt x="848200" y="491077"/>
                  <a:pt x="873029" y="491077"/>
                </a:cubicBezTo>
                <a:cubicBezTo>
                  <a:pt x="897858" y="491077"/>
                  <a:pt x="917984" y="511204"/>
                  <a:pt x="917984" y="536032"/>
                </a:cubicBezTo>
                <a:cubicBezTo>
                  <a:pt x="917984" y="560861"/>
                  <a:pt x="897857" y="580988"/>
                  <a:pt x="873029" y="580988"/>
                </a:cubicBezTo>
                <a:cubicBezTo>
                  <a:pt x="848200" y="580988"/>
                  <a:pt x="828073" y="560861"/>
                  <a:pt x="828073" y="536032"/>
                </a:cubicBezTo>
                <a:close/>
                <a:moveTo>
                  <a:pt x="828073" y="771967"/>
                </a:moveTo>
                <a:cubicBezTo>
                  <a:pt x="828073" y="747139"/>
                  <a:pt x="848200" y="727012"/>
                  <a:pt x="873029" y="727012"/>
                </a:cubicBezTo>
                <a:cubicBezTo>
                  <a:pt x="897858" y="727012"/>
                  <a:pt x="917984" y="747139"/>
                  <a:pt x="917984" y="771967"/>
                </a:cubicBezTo>
                <a:cubicBezTo>
                  <a:pt x="917984" y="796796"/>
                  <a:pt x="897857" y="816923"/>
                  <a:pt x="873029" y="816923"/>
                </a:cubicBezTo>
                <a:cubicBezTo>
                  <a:pt x="848200" y="816923"/>
                  <a:pt x="828073" y="796796"/>
                  <a:pt x="828073" y="771967"/>
                </a:cubicBezTo>
                <a:close/>
                <a:moveTo>
                  <a:pt x="828073" y="1007902"/>
                </a:moveTo>
                <a:cubicBezTo>
                  <a:pt x="828073" y="983074"/>
                  <a:pt x="848200" y="962947"/>
                  <a:pt x="873029" y="962947"/>
                </a:cubicBezTo>
                <a:cubicBezTo>
                  <a:pt x="897858" y="962947"/>
                  <a:pt x="917984" y="983074"/>
                  <a:pt x="917984" y="1007902"/>
                </a:cubicBezTo>
                <a:cubicBezTo>
                  <a:pt x="917984" y="1032731"/>
                  <a:pt x="897857" y="1052858"/>
                  <a:pt x="873029" y="1052858"/>
                </a:cubicBezTo>
                <a:cubicBezTo>
                  <a:pt x="848200" y="1052858"/>
                  <a:pt x="828073" y="1032731"/>
                  <a:pt x="828073" y="1007902"/>
                </a:cubicBezTo>
                <a:close/>
                <a:moveTo>
                  <a:pt x="828073" y="1243837"/>
                </a:moveTo>
                <a:cubicBezTo>
                  <a:pt x="828073" y="1219009"/>
                  <a:pt x="848200" y="1198882"/>
                  <a:pt x="873029" y="1198882"/>
                </a:cubicBezTo>
                <a:cubicBezTo>
                  <a:pt x="897858" y="1198882"/>
                  <a:pt x="917984" y="1219009"/>
                  <a:pt x="917984" y="1243837"/>
                </a:cubicBezTo>
                <a:cubicBezTo>
                  <a:pt x="917984" y="1268666"/>
                  <a:pt x="897857" y="1288793"/>
                  <a:pt x="873029" y="1288793"/>
                </a:cubicBezTo>
                <a:cubicBezTo>
                  <a:pt x="848200" y="1288793"/>
                  <a:pt x="828073" y="1268666"/>
                  <a:pt x="828073" y="1243837"/>
                </a:cubicBezTo>
                <a:close/>
                <a:moveTo>
                  <a:pt x="662425" y="1485969"/>
                </a:moveTo>
                <a:cubicBezTo>
                  <a:pt x="662425" y="1464665"/>
                  <a:pt x="679703" y="1447388"/>
                  <a:pt x="701006" y="1447388"/>
                </a:cubicBezTo>
                <a:cubicBezTo>
                  <a:pt x="722310" y="1447388"/>
                  <a:pt x="739588" y="1464665"/>
                  <a:pt x="739588" y="1485969"/>
                </a:cubicBezTo>
                <a:cubicBezTo>
                  <a:pt x="739588" y="1507274"/>
                  <a:pt x="722310" y="1524551"/>
                  <a:pt x="701006" y="1524551"/>
                </a:cubicBezTo>
                <a:cubicBezTo>
                  <a:pt x="679703" y="1524551"/>
                  <a:pt x="662425" y="1507274"/>
                  <a:pt x="662425" y="1485969"/>
                </a:cubicBezTo>
                <a:close/>
                <a:moveTo>
                  <a:pt x="662425" y="1729809"/>
                </a:moveTo>
                <a:cubicBezTo>
                  <a:pt x="662425" y="1708505"/>
                  <a:pt x="679703" y="1691228"/>
                  <a:pt x="701006" y="1691228"/>
                </a:cubicBezTo>
                <a:cubicBezTo>
                  <a:pt x="722310" y="1691228"/>
                  <a:pt x="739588" y="1708505"/>
                  <a:pt x="739588" y="1729809"/>
                </a:cubicBezTo>
                <a:cubicBezTo>
                  <a:pt x="739588" y="1751114"/>
                  <a:pt x="722310" y="1768391"/>
                  <a:pt x="701006" y="1768391"/>
                </a:cubicBezTo>
                <a:cubicBezTo>
                  <a:pt x="679703" y="1768391"/>
                  <a:pt x="662425" y="1751114"/>
                  <a:pt x="662425" y="1729809"/>
                </a:cubicBezTo>
                <a:close/>
                <a:moveTo>
                  <a:pt x="662425" y="1973649"/>
                </a:moveTo>
                <a:cubicBezTo>
                  <a:pt x="662425" y="1952345"/>
                  <a:pt x="679703" y="1935068"/>
                  <a:pt x="701006" y="1935068"/>
                </a:cubicBezTo>
                <a:cubicBezTo>
                  <a:pt x="722310" y="1935068"/>
                  <a:pt x="739588" y="1952345"/>
                  <a:pt x="739588" y="1973649"/>
                </a:cubicBezTo>
                <a:cubicBezTo>
                  <a:pt x="739588" y="1994954"/>
                  <a:pt x="722310" y="2012231"/>
                  <a:pt x="701006" y="2012231"/>
                </a:cubicBezTo>
                <a:cubicBezTo>
                  <a:pt x="679703" y="2012231"/>
                  <a:pt x="662425" y="1994954"/>
                  <a:pt x="662425" y="1973649"/>
                </a:cubicBezTo>
                <a:close/>
                <a:moveTo>
                  <a:pt x="662425" y="2217489"/>
                </a:moveTo>
                <a:cubicBezTo>
                  <a:pt x="662425" y="2196185"/>
                  <a:pt x="679703" y="2178908"/>
                  <a:pt x="701006" y="2178908"/>
                </a:cubicBezTo>
                <a:cubicBezTo>
                  <a:pt x="722310" y="2178908"/>
                  <a:pt x="739588" y="2196185"/>
                  <a:pt x="739588" y="2217489"/>
                </a:cubicBezTo>
                <a:cubicBezTo>
                  <a:pt x="739588" y="2238794"/>
                  <a:pt x="722310" y="2256071"/>
                  <a:pt x="701006" y="2256071"/>
                </a:cubicBezTo>
                <a:cubicBezTo>
                  <a:pt x="679703" y="2256071"/>
                  <a:pt x="662425" y="2238794"/>
                  <a:pt x="662425" y="2217489"/>
                </a:cubicBezTo>
                <a:close/>
                <a:moveTo>
                  <a:pt x="662425" y="2461329"/>
                </a:moveTo>
                <a:cubicBezTo>
                  <a:pt x="662425" y="2440025"/>
                  <a:pt x="679703" y="2422748"/>
                  <a:pt x="701006" y="2422748"/>
                </a:cubicBezTo>
                <a:cubicBezTo>
                  <a:pt x="722310" y="2422748"/>
                  <a:pt x="739588" y="2440025"/>
                  <a:pt x="739588" y="2461329"/>
                </a:cubicBezTo>
                <a:cubicBezTo>
                  <a:pt x="739588" y="2482634"/>
                  <a:pt x="722310" y="2499911"/>
                  <a:pt x="701006" y="2499911"/>
                </a:cubicBezTo>
                <a:cubicBezTo>
                  <a:pt x="679703" y="2499911"/>
                  <a:pt x="662425" y="2482634"/>
                  <a:pt x="662425" y="2461329"/>
                </a:cubicBezTo>
                <a:close/>
                <a:moveTo>
                  <a:pt x="662425" y="2705169"/>
                </a:moveTo>
                <a:cubicBezTo>
                  <a:pt x="662425" y="2683865"/>
                  <a:pt x="679703" y="2666588"/>
                  <a:pt x="701006" y="2666588"/>
                </a:cubicBezTo>
                <a:cubicBezTo>
                  <a:pt x="722310" y="2666588"/>
                  <a:pt x="739588" y="2683865"/>
                  <a:pt x="739588" y="2705169"/>
                </a:cubicBezTo>
                <a:cubicBezTo>
                  <a:pt x="739588" y="2726474"/>
                  <a:pt x="722310" y="2743751"/>
                  <a:pt x="701006" y="2743751"/>
                </a:cubicBezTo>
                <a:cubicBezTo>
                  <a:pt x="679703" y="2743751"/>
                  <a:pt x="662425" y="2726474"/>
                  <a:pt x="662425" y="2705169"/>
                </a:cubicBezTo>
                <a:close/>
                <a:moveTo>
                  <a:pt x="662425" y="2949009"/>
                </a:moveTo>
                <a:cubicBezTo>
                  <a:pt x="662425" y="2927705"/>
                  <a:pt x="679703" y="2910428"/>
                  <a:pt x="701006" y="2910428"/>
                </a:cubicBezTo>
                <a:cubicBezTo>
                  <a:pt x="722310" y="2910428"/>
                  <a:pt x="739588" y="2927705"/>
                  <a:pt x="739588" y="2949009"/>
                </a:cubicBezTo>
                <a:cubicBezTo>
                  <a:pt x="739588" y="2970314"/>
                  <a:pt x="722310" y="2987591"/>
                  <a:pt x="701006" y="2987591"/>
                </a:cubicBezTo>
                <a:cubicBezTo>
                  <a:pt x="679703" y="2987591"/>
                  <a:pt x="662425" y="2970314"/>
                  <a:pt x="662425" y="2949009"/>
                </a:cubicBezTo>
                <a:close/>
                <a:moveTo>
                  <a:pt x="662425" y="3192849"/>
                </a:moveTo>
                <a:cubicBezTo>
                  <a:pt x="662425" y="3171545"/>
                  <a:pt x="679703" y="3154268"/>
                  <a:pt x="701006" y="3154268"/>
                </a:cubicBezTo>
                <a:cubicBezTo>
                  <a:pt x="722310" y="3154268"/>
                  <a:pt x="739588" y="3171545"/>
                  <a:pt x="739588" y="3192849"/>
                </a:cubicBezTo>
                <a:cubicBezTo>
                  <a:pt x="739588" y="3214154"/>
                  <a:pt x="722310" y="3231431"/>
                  <a:pt x="701006" y="3231431"/>
                </a:cubicBezTo>
                <a:cubicBezTo>
                  <a:pt x="679703" y="3231431"/>
                  <a:pt x="662425" y="3214154"/>
                  <a:pt x="662425" y="3192849"/>
                </a:cubicBezTo>
                <a:close/>
                <a:moveTo>
                  <a:pt x="662425" y="3436689"/>
                </a:moveTo>
                <a:cubicBezTo>
                  <a:pt x="662425" y="3415385"/>
                  <a:pt x="679703" y="3398108"/>
                  <a:pt x="701006" y="3398108"/>
                </a:cubicBezTo>
                <a:cubicBezTo>
                  <a:pt x="722310" y="3398108"/>
                  <a:pt x="739588" y="3415385"/>
                  <a:pt x="739588" y="3436689"/>
                </a:cubicBezTo>
                <a:cubicBezTo>
                  <a:pt x="739588" y="3457994"/>
                  <a:pt x="722310" y="3475271"/>
                  <a:pt x="701006" y="3475271"/>
                </a:cubicBezTo>
                <a:cubicBezTo>
                  <a:pt x="679703" y="3475271"/>
                  <a:pt x="662425" y="3457994"/>
                  <a:pt x="662425" y="3436689"/>
                </a:cubicBezTo>
                <a:close/>
                <a:moveTo>
                  <a:pt x="662425" y="3680528"/>
                </a:moveTo>
                <a:cubicBezTo>
                  <a:pt x="662425" y="3659225"/>
                  <a:pt x="679703" y="3641948"/>
                  <a:pt x="701006" y="3641948"/>
                </a:cubicBezTo>
                <a:cubicBezTo>
                  <a:pt x="722310" y="3641948"/>
                  <a:pt x="739588" y="3659225"/>
                  <a:pt x="739588" y="3680528"/>
                </a:cubicBezTo>
                <a:cubicBezTo>
                  <a:pt x="739588" y="3701834"/>
                  <a:pt x="722310" y="3719111"/>
                  <a:pt x="701006" y="3719111"/>
                </a:cubicBezTo>
                <a:cubicBezTo>
                  <a:pt x="679703" y="3719111"/>
                  <a:pt x="662425" y="3701834"/>
                  <a:pt x="662425" y="3680528"/>
                </a:cubicBezTo>
                <a:close/>
                <a:moveTo>
                  <a:pt x="662425" y="3924369"/>
                </a:moveTo>
                <a:cubicBezTo>
                  <a:pt x="662425" y="3903064"/>
                  <a:pt x="679703" y="3885787"/>
                  <a:pt x="701006" y="3885787"/>
                </a:cubicBezTo>
                <a:cubicBezTo>
                  <a:pt x="722310" y="3885787"/>
                  <a:pt x="739588" y="3903064"/>
                  <a:pt x="739588" y="3924369"/>
                </a:cubicBezTo>
                <a:cubicBezTo>
                  <a:pt x="739588" y="3945674"/>
                  <a:pt x="722310" y="3962951"/>
                  <a:pt x="701006" y="3962951"/>
                </a:cubicBezTo>
                <a:cubicBezTo>
                  <a:pt x="679703" y="3962951"/>
                  <a:pt x="662425" y="3945674"/>
                  <a:pt x="662425" y="3924369"/>
                </a:cubicBezTo>
                <a:close/>
                <a:moveTo>
                  <a:pt x="662425" y="4168209"/>
                </a:moveTo>
                <a:cubicBezTo>
                  <a:pt x="662425" y="4146905"/>
                  <a:pt x="679703" y="4129628"/>
                  <a:pt x="701006" y="4129628"/>
                </a:cubicBezTo>
                <a:cubicBezTo>
                  <a:pt x="722310" y="4129628"/>
                  <a:pt x="739588" y="4146905"/>
                  <a:pt x="739588" y="4168209"/>
                </a:cubicBezTo>
                <a:cubicBezTo>
                  <a:pt x="739588" y="4189514"/>
                  <a:pt x="722310" y="4206791"/>
                  <a:pt x="701006" y="4206791"/>
                </a:cubicBezTo>
                <a:cubicBezTo>
                  <a:pt x="679703" y="4206791"/>
                  <a:pt x="662425" y="4189514"/>
                  <a:pt x="662425" y="4168209"/>
                </a:cubicBezTo>
                <a:close/>
                <a:moveTo>
                  <a:pt x="662425" y="4412048"/>
                </a:moveTo>
                <a:cubicBezTo>
                  <a:pt x="662425" y="4390744"/>
                  <a:pt x="679703" y="4373467"/>
                  <a:pt x="701006" y="4373467"/>
                </a:cubicBezTo>
                <a:cubicBezTo>
                  <a:pt x="722310" y="4373467"/>
                  <a:pt x="739588" y="4390744"/>
                  <a:pt x="739588" y="4412048"/>
                </a:cubicBezTo>
                <a:cubicBezTo>
                  <a:pt x="739588" y="4433353"/>
                  <a:pt x="722310" y="4450630"/>
                  <a:pt x="701006" y="4450630"/>
                </a:cubicBezTo>
                <a:cubicBezTo>
                  <a:pt x="679703" y="4450630"/>
                  <a:pt x="662425" y="4433353"/>
                  <a:pt x="662425" y="4412048"/>
                </a:cubicBezTo>
                <a:close/>
                <a:moveTo>
                  <a:pt x="662425" y="64162"/>
                </a:moveTo>
                <a:cubicBezTo>
                  <a:pt x="662425" y="42858"/>
                  <a:pt x="679703" y="25581"/>
                  <a:pt x="701006" y="25581"/>
                </a:cubicBezTo>
                <a:cubicBezTo>
                  <a:pt x="722310" y="25581"/>
                  <a:pt x="739588" y="42858"/>
                  <a:pt x="739588" y="64162"/>
                </a:cubicBezTo>
                <a:cubicBezTo>
                  <a:pt x="739588" y="85467"/>
                  <a:pt x="722310" y="102744"/>
                  <a:pt x="701006" y="102744"/>
                </a:cubicBezTo>
                <a:cubicBezTo>
                  <a:pt x="679703" y="102744"/>
                  <a:pt x="662425" y="85467"/>
                  <a:pt x="662425" y="64162"/>
                </a:cubicBezTo>
                <a:close/>
                <a:moveTo>
                  <a:pt x="662425" y="300097"/>
                </a:moveTo>
                <a:cubicBezTo>
                  <a:pt x="662425" y="278793"/>
                  <a:pt x="679703" y="261516"/>
                  <a:pt x="701006" y="261516"/>
                </a:cubicBezTo>
                <a:cubicBezTo>
                  <a:pt x="722310" y="261516"/>
                  <a:pt x="739588" y="278793"/>
                  <a:pt x="739588" y="300097"/>
                </a:cubicBezTo>
                <a:cubicBezTo>
                  <a:pt x="739588" y="321402"/>
                  <a:pt x="722310" y="338679"/>
                  <a:pt x="701006" y="338679"/>
                </a:cubicBezTo>
                <a:cubicBezTo>
                  <a:pt x="679703" y="338679"/>
                  <a:pt x="662425" y="321402"/>
                  <a:pt x="662425" y="300097"/>
                </a:cubicBezTo>
                <a:close/>
                <a:moveTo>
                  <a:pt x="662425" y="536032"/>
                </a:moveTo>
                <a:cubicBezTo>
                  <a:pt x="662425" y="514728"/>
                  <a:pt x="679703" y="497451"/>
                  <a:pt x="701006" y="497451"/>
                </a:cubicBezTo>
                <a:cubicBezTo>
                  <a:pt x="722310" y="497451"/>
                  <a:pt x="739588" y="514728"/>
                  <a:pt x="739588" y="536032"/>
                </a:cubicBezTo>
                <a:cubicBezTo>
                  <a:pt x="739588" y="557337"/>
                  <a:pt x="722310" y="574614"/>
                  <a:pt x="701006" y="574614"/>
                </a:cubicBezTo>
                <a:cubicBezTo>
                  <a:pt x="679703" y="574614"/>
                  <a:pt x="662425" y="557337"/>
                  <a:pt x="662425" y="536032"/>
                </a:cubicBezTo>
                <a:close/>
                <a:moveTo>
                  <a:pt x="662425" y="771967"/>
                </a:moveTo>
                <a:cubicBezTo>
                  <a:pt x="662425" y="750663"/>
                  <a:pt x="679703" y="733386"/>
                  <a:pt x="701006" y="733386"/>
                </a:cubicBezTo>
                <a:cubicBezTo>
                  <a:pt x="722310" y="733386"/>
                  <a:pt x="739588" y="750663"/>
                  <a:pt x="739588" y="771967"/>
                </a:cubicBezTo>
                <a:cubicBezTo>
                  <a:pt x="739588" y="793272"/>
                  <a:pt x="722310" y="810549"/>
                  <a:pt x="701006" y="810549"/>
                </a:cubicBezTo>
                <a:cubicBezTo>
                  <a:pt x="679703" y="810549"/>
                  <a:pt x="662425" y="793272"/>
                  <a:pt x="662425" y="771967"/>
                </a:cubicBezTo>
                <a:close/>
                <a:moveTo>
                  <a:pt x="662425" y="1007902"/>
                </a:moveTo>
                <a:cubicBezTo>
                  <a:pt x="662425" y="986598"/>
                  <a:pt x="679703" y="969321"/>
                  <a:pt x="701006" y="969321"/>
                </a:cubicBezTo>
                <a:cubicBezTo>
                  <a:pt x="722310" y="969321"/>
                  <a:pt x="739588" y="986598"/>
                  <a:pt x="739588" y="1007902"/>
                </a:cubicBezTo>
                <a:cubicBezTo>
                  <a:pt x="739588" y="1029207"/>
                  <a:pt x="722310" y="1046484"/>
                  <a:pt x="701006" y="1046484"/>
                </a:cubicBezTo>
                <a:cubicBezTo>
                  <a:pt x="679703" y="1046484"/>
                  <a:pt x="662425" y="1029207"/>
                  <a:pt x="662425" y="1007902"/>
                </a:cubicBezTo>
                <a:close/>
                <a:moveTo>
                  <a:pt x="662425" y="1243837"/>
                </a:moveTo>
                <a:cubicBezTo>
                  <a:pt x="662425" y="1222533"/>
                  <a:pt x="679703" y="1205256"/>
                  <a:pt x="701006" y="1205256"/>
                </a:cubicBezTo>
                <a:cubicBezTo>
                  <a:pt x="722310" y="1205256"/>
                  <a:pt x="739588" y="1222533"/>
                  <a:pt x="739588" y="1243837"/>
                </a:cubicBezTo>
                <a:cubicBezTo>
                  <a:pt x="739588" y="1265142"/>
                  <a:pt x="722310" y="1282419"/>
                  <a:pt x="701006" y="1282419"/>
                </a:cubicBezTo>
                <a:cubicBezTo>
                  <a:pt x="679703" y="1282419"/>
                  <a:pt x="662425" y="1265142"/>
                  <a:pt x="662425" y="1243837"/>
                </a:cubicBezTo>
                <a:close/>
                <a:moveTo>
                  <a:pt x="496777" y="1485970"/>
                </a:moveTo>
                <a:cubicBezTo>
                  <a:pt x="496777" y="1468189"/>
                  <a:pt x="511202" y="1453763"/>
                  <a:pt x="528984" y="1453763"/>
                </a:cubicBezTo>
                <a:cubicBezTo>
                  <a:pt x="546765" y="1453763"/>
                  <a:pt x="561191" y="1468189"/>
                  <a:pt x="561191" y="1485970"/>
                </a:cubicBezTo>
                <a:cubicBezTo>
                  <a:pt x="561191" y="1503751"/>
                  <a:pt x="546765" y="1518177"/>
                  <a:pt x="528984" y="1518177"/>
                </a:cubicBezTo>
                <a:cubicBezTo>
                  <a:pt x="511202" y="1518177"/>
                  <a:pt x="496777" y="1503751"/>
                  <a:pt x="496777" y="1485970"/>
                </a:cubicBezTo>
                <a:close/>
                <a:moveTo>
                  <a:pt x="496777" y="1729810"/>
                </a:moveTo>
                <a:cubicBezTo>
                  <a:pt x="496777" y="1712029"/>
                  <a:pt x="511202" y="1697603"/>
                  <a:pt x="528984" y="1697603"/>
                </a:cubicBezTo>
                <a:cubicBezTo>
                  <a:pt x="546765" y="1697603"/>
                  <a:pt x="561191" y="1712029"/>
                  <a:pt x="561191" y="1729810"/>
                </a:cubicBezTo>
                <a:cubicBezTo>
                  <a:pt x="561191" y="1747591"/>
                  <a:pt x="546765" y="1762017"/>
                  <a:pt x="528984" y="1762017"/>
                </a:cubicBezTo>
                <a:cubicBezTo>
                  <a:pt x="511202" y="1762017"/>
                  <a:pt x="496777" y="1747591"/>
                  <a:pt x="496777" y="1729810"/>
                </a:cubicBezTo>
                <a:close/>
                <a:moveTo>
                  <a:pt x="496777" y="1973650"/>
                </a:moveTo>
                <a:cubicBezTo>
                  <a:pt x="496777" y="1955869"/>
                  <a:pt x="511202" y="1941443"/>
                  <a:pt x="528984" y="1941443"/>
                </a:cubicBezTo>
                <a:cubicBezTo>
                  <a:pt x="546765" y="1941443"/>
                  <a:pt x="561191" y="1955869"/>
                  <a:pt x="561191" y="1973650"/>
                </a:cubicBezTo>
                <a:cubicBezTo>
                  <a:pt x="561191" y="1991431"/>
                  <a:pt x="546765" y="2005857"/>
                  <a:pt x="528984" y="2005857"/>
                </a:cubicBezTo>
                <a:cubicBezTo>
                  <a:pt x="511202" y="2005857"/>
                  <a:pt x="496777" y="1991431"/>
                  <a:pt x="496777" y="1973650"/>
                </a:cubicBezTo>
                <a:close/>
                <a:moveTo>
                  <a:pt x="496777" y="2217490"/>
                </a:moveTo>
                <a:cubicBezTo>
                  <a:pt x="496777" y="2199709"/>
                  <a:pt x="511202" y="2185283"/>
                  <a:pt x="528984" y="2185283"/>
                </a:cubicBezTo>
                <a:cubicBezTo>
                  <a:pt x="546765" y="2185283"/>
                  <a:pt x="561191" y="2199709"/>
                  <a:pt x="561191" y="2217490"/>
                </a:cubicBezTo>
                <a:cubicBezTo>
                  <a:pt x="561191" y="2235271"/>
                  <a:pt x="546765" y="2249697"/>
                  <a:pt x="528984" y="2249697"/>
                </a:cubicBezTo>
                <a:cubicBezTo>
                  <a:pt x="511202" y="2249697"/>
                  <a:pt x="496777" y="2235271"/>
                  <a:pt x="496777" y="2217490"/>
                </a:cubicBezTo>
                <a:close/>
                <a:moveTo>
                  <a:pt x="496777" y="2461330"/>
                </a:moveTo>
                <a:cubicBezTo>
                  <a:pt x="496777" y="2443549"/>
                  <a:pt x="511202" y="2429123"/>
                  <a:pt x="528984" y="2429123"/>
                </a:cubicBezTo>
                <a:cubicBezTo>
                  <a:pt x="546765" y="2429123"/>
                  <a:pt x="561191" y="2443549"/>
                  <a:pt x="561191" y="2461330"/>
                </a:cubicBezTo>
                <a:cubicBezTo>
                  <a:pt x="561191" y="2479111"/>
                  <a:pt x="546765" y="2493537"/>
                  <a:pt x="528984" y="2493537"/>
                </a:cubicBezTo>
                <a:cubicBezTo>
                  <a:pt x="511202" y="2493537"/>
                  <a:pt x="496777" y="2479111"/>
                  <a:pt x="496777" y="2461330"/>
                </a:cubicBezTo>
                <a:close/>
                <a:moveTo>
                  <a:pt x="496777" y="2705170"/>
                </a:moveTo>
                <a:cubicBezTo>
                  <a:pt x="496777" y="2687389"/>
                  <a:pt x="511202" y="2672963"/>
                  <a:pt x="528984" y="2672963"/>
                </a:cubicBezTo>
                <a:cubicBezTo>
                  <a:pt x="546765" y="2672963"/>
                  <a:pt x="561191" y="2687389"/>
                  <a:pt x="561191" y="2705170"/>
                </a:cubicBezTo>
                <a:cubicBezTo>
                  <a:pt x="561191" y="2722951"/>
                  <a:pt x="546765" y="2737377"/>
                  <a:pt x="528984" y="2737377"/>
                </a:cubicBezTo>
                <a:cubicBezTo>
                  <a:pt x="511202" y="2737377"/>
                  <a:pt x="496777" y="2722951"/>
                  <a:pt x="496777" y="2705170"/>
                </a:cubicBezTo>
                <a:close/>
                <a:moveTo>
                  <a:pt x="496777" y="2949010"/>
                </a:moveTo>
                <a:cubicBezTo>
                  <a:pt x="496777" y="2931229"/>
                  <a:pt x="511202" y="2916803"/>
                  <a:pt x="528984" y="2916803"/>
                </a:cubicBezTo>
                <a:cubicBezTo>
                  <a:pt x="546765" y="2916803"/>
                  <a:pt x="561191" y="2931229"/>
                  <a:pt x="561191" y="2949010"/>
                </a:cubicBezTo>
                <a:cubicBezTo>
                  <a:pt x="561191" y="2966791"/>
                  <a:pt x="546765" y="2981217"/>
                  <a:pt x="528984" y="2981217"/>
                </a:cubicBezTo>
                <a:cubicBezTo>
                  <a:pt x="511202" y="2981217"/>
                  <a:pt x="496777" y="2966791"/>
                  <a:pt x="496777" y="2949010"/>
                </a:cubicBezTo>
                <a:close/>
                <a:moveTo>
                  <a:pt x="496777" y="3192850"/>
                </a:moveTo>
                <a:cubicBezTo>
                  <a:pt x="496777" y="3175069"/>
                  <a:pt x="511202" y="3160643"/>
                  <a:pt x="528984" y="3160643"/>
                </a:cubicBezTo>
                <a:cubicBezTo>
                  <a:pt x="546765" y="3160643"/>
                  <a:pt x="561191" y="3175069"/>
                  <a:pt x="561191" y="3192850"/>
                </a:cubicBezTo>
                <a:cubicBezTo>
                  <a:pt x="561191" y="3210631"/>
                  <a:pt x="546765" y="3225057"/>
                  <a:pt x="528984" y="3225057"/>
                </a:cubicBezTo>
                <a:cubicBezTo>
                  <a:pt x="511202" y="3225057"/>
                  <a:pt x="496777" y="3210631"/>
                  <a:pt x="496777" y="3192850"/>
                </a:cubicBezTo>
                <a:close/>
                <a:moveTo>
                  <a:pt x="496777" y="3436690"/>
                </a:moveTo>
                <a:cubicBezTo>
                  <a:pt x="496777" y="3418909"/>
                  <a:pt x="511202" y="3404483"/>
                  <a:pt x="528984" y="3404483"/>
                </a:cubicBezTo>
                <a:cubicBezTo>
                  <a:pt x="546765" y="3404483"/>
                  <a:pt x="561191" y="3418909"/>
                  <a:pt x="561191" y="3436690"/>
                </a:cubicBezTo>
                <a:cubicBezTo>
                  <a:pt x="561191" y="3454471"/>
                  <a:pt x="546765" y="3468897"/>
                  <a:pt x="528984" y="3468897"/>
                </a:cubicBezTo>
                <a:cubicBezTo>
                  <a:pt x="511202" y="3468897"/>
                  <a:pt x="496777" y="3454471"/>
                  <a:pt x="496777" y="3436690"/>
                </a:cubicBezTo>
                <a:close/>
                <a:moveTo>
                  <a:pt x="496777" y="3680529"/>
                </a:moveTo>
                <a:cubicBezTo>
                  <a:pt x="496777" y="3662749"/>
                  <a:pt x="511202" y="3648322"/>
                  <a:pt x="528984" y="3648322"/>
                </a:cubicBezTo>
                <a:cubicBezTo>
                  <a:pt x="546765" y="3648322"/>
                  <a:pt x="561191" y="3662749"/>
                  <a:pt x="561191" y="3680529"/>
                </a:cubicBezTo>
                <a:cubicBezTo>
                  <a:pt x="561191" y="3698311"/>
                  <a:pt x="546765" y="3712736"/>
                  <a:pt x="528984" y="3712736"/>
                </a:cubicBezTo>
                <a:cubicBezTo>
                  <a:pt x="511202" y="3712736"/>
                  <a:pt x="496777" y="3698311"/>
                  <a:pt x="496777" y="3680529"/>
                </a:cubicBezTo>
                <a:close/>
                <a:moveTo>
                  <a:pt x="496777" y="3924370"/>
                </a:moveTo>
                <a:cubicBezTo>
                  <a:pt x="496777" y="3906589"/>
                  <a:pt x="511202" y="3892163"/>
                  <a:pt x="528984" y="3892163"/>
                </a:cubicBezTo>
                <a:cubicBezTo>
                  <a:pt x="546765" y="3892163"/>
                  <a:pt x="561191" y="3906589"/>
                  <a:pt x="561191" y="3924370"/>
                </a:cubicBezTo>
                <a:cubicBezTo>
                  <a:pt x="561191" y="3942150"/>
                  <a:pt x="546765" y="3956577"/>
                  <a:pt x="528984" y="3956577"/>
                </a:cubicBezTo>
                <a:cubicBezTo>
                  <a:pt x="511202" y="3956577"/>
                  <a:pt x="496777" y="3942150"/>
                  <a:pt x="496777" y="3924370"/>
                </a:cubicBezTo>
                <a:close/>
                <a:moveTo>
                  <a:pt x="496777" y="4168210"/>
                </a:moveTo>
                <a:cubicBezTo>
                  <a:pt x="496777" y="4150429"/>
                  <a:pt x="511202" y="4136003"/>
                  <a:pt x="528984" y="4136003"/>
                </a:cubicBezTo>
                <a:cubicBezTo>
                  <a:pt x="546765" y="4136003"/>
                  <a:pt x="561191" y="4150429"/>
                  <a:pt x="561191" y="4168210"/>
                </a:cubicBezTo>
                <a:cubicBezTo>
                  <a:pt x="561191" y="4185991"/>
                  <a:pt x="546765" y="4200417"/>
                  <a:pt x="528984" y="4200417"/>
                </a:cubicBezTo>
                <a:cubicBezTo>
                  <a:pt x="511202" y="4200417"/>
                  <a:pt x="496777" y="4185991"/>
                  <a:pt x="496777" y="4168210"/>
                </a:cubicBezTo>
                <a:close/>
                <a:moveTo>
                  <a:pt x="496777" y="4412049"/>
                </a:moveTo>
                <a:cubicBezTo>
                  <a:pt x="496777" y="4394269"/>
                  <a:pt x="511202" y="4379842"/>
                  <a:pt x="528984" y="4379842"/>
                </a:cubicBezTo>
                <a:cubicBezTo>
                  <a:pt x="546765" y="4379842"/>
                  <a:pt x="561191" y="4394269"/>
                  <a:pt x="561191" y="4412049"/>
                </a:cubicBezTo>
                <a:cubicBezTo>
                  <a:pt x="561191" y="4429831"/>
                  <a:pt x="546765" y="4444256"/>
                  <a:pt x="528984" y="4444256"/>
                </a:cubicBezTo>
                <a:cubicBezTo>
                  <a:pt x="511202" y="4444256"/>
                  <a:pt x="496777" y="4429831"/>
                  <a:pt x="496777" y="4412049"/>
                </a:cubicBezTo>
                <a:close/>
                <a:moveTo>
                  <a:pt x="496777" y="64163"/>
                </a:moveTo>
                <a:cubicBezTo>
                  <a:pt x="496777" y="46382"/>
                  <a:pt x="511202" y="31956"/>
                  <a:pt x="528984" y="31956"/>
                </a:cubicBezTo>
                <a:cubicBezTo>
                  <a:pt x="546765" y="31956"/>
                  <a:pt x="561191" y="46382"/>
                  <a:pt x="561191" y="64163"/>
                </a:cubicBezTo>
                <a:cubicBezTo>
                  <a:pt x="561191" y="81944"/>
                  <a:pt x="546765" y="96370"/>
                  <a:pt x="528984" y="96370"/>
                </a:cubicBezTo>
                <a:cubicBezTo>
                  <a:pt x="511202" y="96370"/>
                  <a:pt x="496777" y="81944"/>
                  <a:pt x="496777" y="64163"/>
                </a:cubicBezTo>
                <a:close/>
                <a:moveTo>
                  <a:pt x="496777" y="300098"/>
                </a:moveTo>
                <a:cubicBezTo>
                  <a:pt x="496777" y="282317"/>
                  <a:pt x="511202" y="267891"/>
                  <a:pt x="528984" y="267891"/>
                </a:cubicBezTo>
                <a:cubicBezTo>
                  <a:pt x="546765" y="267891"/>
                  <a:pt x="561191" y="282317"/>
                  <a:pt x="561191" y="300098"/>
                </a:cubicBezTo>
                <a:cubicBezTo>
                  <a:pt x="561191" y="317879"/>
                  <a:pt x="546765" y="332305"/>
                  <a:pt x="528984" y="332305"/>
                </a:cubicBezTo>
                <a:cubicBezTo>
                  <a:pt x="511202" y="332305"/>
                  <a:pt x="496777" y="317879"/>
                  <a:pt x="496777" y="300098"/>
                </a:cubicBezTo>
                <a:close/>
                <a:moveTo>
                  <a:pt x="496777" y="536033"/>
                </a:moveTo>
                <a:cubicBezTo>
                  <a:pt x="496777" y="518252"/>
                  <a:pt x="511202" y="503826"/>
                  <a:pt x="528984" y="503826"/>
                </a:cubicBezTo>
                <a:cubicBezTo>
                  <a:pt x="546765" y="503826"/>
                  <a:pt x="561191" y="518252"/>
                  <a:pt x="561191" y="536033"/>
                </a:cubicBezTo>
                <a:cubicBezTo>
                  <a:pt x="561191" y="553814"/>
                  <a:pt x="546765" y="568240"/>
                  <a:pt x="528984" y="568240"/>
                </a:cubicBezTo>
                <a:cubicBezTo>
                  <a:pt x="511202" y="568240"/>
                  <a:pt x="496777" y="553814"/>
                  <a:pt x="496777" y="536033"/>
                </a:cubicBezTo>
                <a:close/>
                <a:moveTo>
                  <a:pt x="496777" y="771968"/>
                </a:moveTo>
                <a:cubicBezTo>
                  <a:pt x="496777" y="754187"/>
                  <a:pt x="511202" y="739761"/>
                  <a:pt x="528984" y="739761"/>
                </a:cubicBezTo>
                <a:cubicBezTo>
                  <a:pt x="546765" y="739761"/>
                  <a:pt x="561191" y="754187"/>
                  <a:pt x="561191" y="771968"/>
                </a:cubicBezTo>
                <a:cubicBezTo>
                  <a:pt x="561191" y="789749"/>
                  <a:pt x="546765" y="804175"/>
                  <a:pt x="528984" y="804175"/>
                </a:cubicBezTo>
                <a:cubicBezTo>
                  <a:pt x="511202" y="804175"/>
                  <a:pt x="496777" y="789749"/>
                  <a:pt x="496777" y="771968"/>
                </a:cubicBezTo>
                <a:close/>
                <a:moveTo>
                  <a:pt x="496777" y="1007903"/>
                </a:moveTo>
                <a:cubicBezTo>
                  <a:pt x="496777" y="990122"/>
                  <a:pt x="511202" y="975696"/>
                  <a:pt x="528984" y="975696"/>
                </a:cubicBezTo>
                <a:cubicBezTo>
                  <a:pt x="546765" y="975696"/>
                  <a:pt x="561191" y="990122"/>
                  <a:pt x="561191" y="1007903"/>
                </a:cubicBezTo>
                <a:cubicBezTo>
                  <a:pt x="561191" y="1025684"/>
                  <a:pt x="546765" y="1040110"/>
                  <a:pt x="528984" y="1040110"/>
                </a:cubicBezTo>
                <a:cubicBezTo>
                  <a:pt x="511202" y="1040110"/>
                  <a:pt x="496777" y="1025684"/>
                  <a:pt x="496777" y="1007903"/>
                </a:cubicBezTo>
                <a:close/>
                <a:moveTo>
                  <a:pt x="496777" y="1243838"/>
                </a:moveTo>
                <a:cubicBezTo>
                  <a:pt x="496777" y="1226057"/>
                  <a:pt x="511202" y="1211631"/>
                  <a:pt x="528984" y="1211631"/>
                </a:cubicBezTo>
                <a:cubicBezTo>
                  <a:pt x="546765" y="1211631"/>
                  <a:pt x="561191" y="1226057"/>
                  <a:pt x="561191" y="1243838"/>
                </a:cubicBezTo>
                <a:cubicBezTo>
                  <a:pt x="561191" y="1261619"/>
                  <a:pt x="546765" y="1276045"/>
                  <a:pt x="528984" y="1276045"/>
                </a:cubicBezTo>
                <a:cubicBezTo>
                  <a:pt x="511202" y="1276045"/>
                  <a:pt x="496777" y="1261619"/>
                  <a:pt x="496777" y="1243838"/>
                </a:cubicBezTo>
                <a:close/>
                <a:moveTo>
                  <a:pt x="331128" y="1485970"/>
                </a:moveTo>
                <a:cubicBezTo>
                  <a:pt x="331128" y="1471711"/>
                  <a:pt x="342702" y="1460137"/>
                  <a:pt x="356961" y="1460137"/>
                </a:cubicBezTo>
                <a:cubicBezTo>
                  <a:pt x="371219" y="1460137"/>
                  <a:pt x="382793" y="1471711"/>
                  <a:pt x="382793" y="1485970"/>
                </a:cubicBezTo>
                <a:cubicBezTo>
                  <a:pt x="382793" y="1500229"/>
                  <a:pt x="371219" y="1511803"/>
                  <a:pt x="356961" y="1511803"/>
                </a:cubicBezTo>
                <a:cubicBezTo>
                  <a:pt x="342702" y="1511803"/>
                  <a:pt x="331128" y="1500229"/>
                  <a:pt x="331128" y="1485970"/>
                </a:cubicBezTo>
                <a:close/>
                <a:moveTo>
                  <a:pt x="331128" y="1729810"/>
                </a:moveTo>
                <a:cubicBezTo>
                  <a:pt x="331128" y="1715551"/>
                  <a:pt x="342702" y="1703977"/>
                  <a:pt x="356961" y="1703977"/>
                </a:cubicBezTo>
                <a:cubicBezTo>
                  <a:pt x="371219" y="1703977"/>
                  <a:pt x="382793" y="1715551"/>
                  <a:pt x="382793" y="1729810"/>
                </a:cubicBezTo>
                <a:cubicBezTo>
                  <a:pt x="382793" y="1744069"/>
                  <a:pt x="371219" y="1755643"/>
                  <a:pt x="356961" y="1755643"/>
                </a:cubicBezTo>
                <a:cubicBezTo>
                  <a:pt x="342702" y="1755643"/>
                  <a:pt x="331128" y="1744069"/>
                  <a:pt x="331128" y="1729810"/>
                </a:cubicBezTo>
                <a:close/>
                <a:moveTo>
                  <a:pt x="331128" y="1973650"/>
                </a:moveTo>
                <a:cubicBezTo>
                  <a:pt x="331128" y="1959391"/>
                  <a:pt x="342702" y="1947817"/>
                  <a:pt x="356961" y="1947817"/>
                </a:cubicBezTo>
                <a:cubicBezTo>
                  <a:pt x="371219" y="1947817"/>
                  <a:pt x="382793" y="1959391"/>
                  <a:pt x="382793" y="1973650"/>
                </a:cubicBezTo>
                <a:cubicBezTo>
                  <a:pt x="382793" y="1987909"/>
                  <a:pt x="371219" y="1999483"/>
                  <a:pt x="356961" y="1999483"/>
                </a:cubicBezTo>
                <a:cubicBezTo>
                  <a:pt x="342702" y="1999483"/>
                  <a:pt x="331128" y="1987909"/>
                  <a:pt x="331128" y="1973650"/>
                </a:cubicBezTo>
                <a:close/>
                <a:moveTo>
                  <a:pt x="331128" y="2217490"/>
                </a:moveTo>
                <a:cubicBezTo>
                  <a:pt x="331128" y="2203231"/>
                  <a:pt x="342702" y="2191657"/>
                  <a:pt x="356961" y="2191657"/>
                </a:cubicBezTo>
                <a:cubicBezTo>
                  <a:pt x="371219" y="2191657"/>
                  <a:pt x="382793" y="2203231"/>
                  <a:pt x="382793" y="2217490"/>
                </a:cubicBezTo>
                <a:cubicBezTo>
                  <a:pt x="382793" y="2231749"/>
                  <a:pt x="371219" y="2243323"/>
                  <a:pt x="356961" y="2243323"/>
                </a:cubicBezTo>
                <a:cubicBezTo>
                  <a:pt x="342702" y="2243323"/>
                  <a:pt x="331128" y="2231749"/>
                  <a:pt x="331128" y="2217490"/>
                </a:cubicBezTo>
                <a:close/>
                <a:moveTo>
                  <a:pt x="331128" y="2461330"/>
                </a:moveTo>
                <a:cubicBezTo>
                  <a:pt x="331128" y="2447071"/>
                  <a:pt x="342702" y="2435497"/>
                  <a:pt x="356961" y="2435497"/>
                </a:cubicBezTo>
                <a:cubicBezTo>
                  <a:pt x="371219" y="2435497"/>
                  <a:pt x="382793" y="2447071"/>
                  <a:pt x="382793" y="2461330"/>
                </a:cubicBezTo>
                <a:cubicBezTo>
                  <a:pt x="382793" y="2475589"/>
                  <a:pt x="371219" y="2487163"/>
                  <a:pt x="356961" y="2487163"/>
                </a:cubicBezTo>
                <a:cubicBezTo>
                  <a:pt x="342702" y="2487163"/>
                  <a:pt x="331128" y="2475589"/>
                  <a:pt x="331128" y="2461330"/>
                </a:cubicBezTo>
                <a:close/>
                <a:moveTo>
                  <a:pt x="331128" y="2705170"/>
                </a:moveTo>
                <a:cubicBezTo>
                  <a:pt x="331128" y="2690911"/>
                  <a:pt x="342702" y="2679337"/>
                  <a:pt x="356961" y="2679337"/>
                </a:cubicBezTo>
                <a:cubicBezTo>
                  <a:pt x="371219" y="2679337"/>
                  <a:pt x="382793" y="2690911"/>
                  <a:pt x="382793" y="2705170"/>
                </a:cubicBezTo>
                <a:cubicBezTo>
                  <a:pt x="382793" y="2719429"/>
                  <a:pt x="371219" y="2731003"/>
                  <a:pt x="356961" y="2731003"/>
                </a:cubicBezTo>
                <a:cubicBezTo>
                  <a:pt x="342702" y="2731003"/>
                  <a:pt x="331128" y="2719429"/>
                  <a:pt x="331128" y="2705170"/>
                </a:cubicBezTo>
                <a:close/>
                <a:moveTo>
                  <a:pt x="331128" y="2949010"/>
                </a:moveTo>
                <a:cubicBezTo>
                  <a:pt x="331128" y="2934751"/>
                  <a:pt x="342702" y="2923177"/>
                  <a:pt x="356961" y="2923177"/>
                </a:cubicBezTo>
                <a:cubicBezTo>
                  <a:pt x="371219" y="2923177"/>
                  <a:pt x="382793" y="2934751"/>
                  <a:pt x="382793" y="2949010"/>
                </a:cubicBezTo>
                <a:cubicBezTo>
                  <a:pt x="382793" y="2963269"/>
                  <a:pt x="371219" y="2974843"/>
                  <a:pt x="356961" y="2974843"/>
                </a:cubicBezTo>
                <a:cubicBezTo>
                  <a:pt x="342702" y="2974843"/>
                  <a:pt x="331128" y="2963269"/>
                  <a:pt x="331128" y="2949010"/>
                </a:cubicBezTo>
                <a:close/>
                <a:moveTo>
                  <a:pt x="331128" y="3192850"/>
                </a:moveTo>
                <a:cubicBezTo>
                  <a:pt x="331128" y="3178591"/>
                  <a:pt x="342702" y="3167016"/>
                  <a:pt x="356961" y="3167017"/>
                </a:cubicBezTo>
                <a:cubicBezTo>
                  <a:pt x="371219" y="3167017"/>
                  <a:pt x="382793" y="3178591"/>
                  <a:pt x="382793" y="3192850"/>
                </a:cubicBezTo>
                <a:cubicBezTo>
                  <a:pt x="382793" y="3207109"/>
                  <a:pt x="371219" y="3218683"/>
                  <a:pt x="356961" y="3218683"/>
                </a:cubicBezTo>
                <a:cubicBezTo>
                  <a:pt x="342702" y="3218683"/>
                  <a:pt x="331128" y="3207109"/>
                  <a:pt x="331128" y="3192850"/>
                </a:cubicBezTo>
                <a:close/>
                <a:moveTo>
                  <a:pt x="331128" y="3436690"/>
                </a:moveTo>
                <a:cubicBezTo>
                  <a:pt x="331128" y="3422430"/>
                  <a:pt x="342702" y="3410857"/>
                  <a:pt x="356961" y="3410857"/>
                </a:cubicBezTo>
                <a:cubicBezTo>
                  <a:pt x="371219" y="3410857"/>
                  <a:pt x="382793" y="3422431"/>
                  <a:pt x="382793" y="3436690"/>
                </a:cubicBezTo>
                <a:cubicBezTo>
                  <a:pt x="382793" y="3450949"/>
                  <a:pt x="371219" y="3462523"/>
                  <a:pt x="356961" y="3462523"/>
                </a:cubicBezTo>
                <a:cubicBezTo>
                  <a:pt x="342702" y="3462523"/>
                  <a:pt x="331128" y="3450949"/>
                  <a:pt x="331128" y="3436690"/>
                </a:cubicBezTo>
                <a:close/>
                <a:moveTo>
                  <a:pt x="331128" y="3680529"/>
                </a:moveTo>
                <a:cubicBezTo>
                  <a:pt x="331128" y="3666270"/>
                  <a:pt x="342702" y="3654696"/>
                  <a:pt x="356961" y="3654696"/>
                </a:cubicBezTo>
                <a:cubicBezTo>
                  <a:pt x="371219" y="3654696"/>
                  <a:pt x="382793" y="3666270"/>
                  <a:pt x="382793" y="3680529"/>
                </a:cubicBezTo>
                <a:cubicBezTo>
                  <a:pt x="382793" y="3694788"/>
                  <a:pt x="371219" y="3706363"/>
                  <a:pt x="356961" y="3706363"/>
                </a:cubicBezTo>
                <a:cubicBezTo>
                  <a:pt x="342702" y="3706363"/>
                  <a:pt x="331128" y="3694788"/>
                  <a:pt x="331128" y="3680529"/>
                </a:cubicBezTo>
                <a:close/>
                <a:moveTo>
                  <a:pt x="331128" y="3924370"/>
                </a:moveTo>
                <a:cubicBezTo>
                  <a:pt x="331128" y="3910111"/>
                  <a:pt x="342702" y="3898537"/>
                  <a:pt x="356961" y="3898537"/>
                </a:cubicBezTo>
                <a:cubicBezTo>
                  <a:pt x="371219" y="3898537"/>
                  <a:pt x="382793" y="3910111"/>
                  <a:pt x="382793" y="3924370"/>
                </a:cubicBezTo>
                <a:cubicBezTo>
                  <a:pt x="382793" y="3938629"/>
                  <a:pt x="371219" y="3950203"/>
                  <a:pt x="356961" y="3950203"/>
                </a:cubicBezTo>
                <a:cubicBezTo>
                  <a:pt x="342702" y="3950203"/>
                  <a:pt x="331128" y="3938629"/>
                  <a:pt x="331128" y="3924370"/>
                </a:cubicBezTo>
                <a:close/>
                <a:moveTo>
                  <a:pt x="331128" y="4168210"/>
                </a:moveTo>
                <a:cubicBezTo>
                  <a:pt x="331128" y="4153951"/>
                  <a:pt x="342702" y="4142377"/>
                  <a:pt x="356961" y="4142377"/>
                </a:cubicBezTo>
                <a:cubicBezTo>
                  <a:pt x="371219" y="4142377"/>
                  <a:pt x="382793" y="4153951"/>
                  <a:pt x="382793" y="4168210"/>
                </a:cubicBezTo>
                <a:cubicBezTo>
                  <a:pt x="382793" y="4182469"/>
                  <a:pt x="371219" y="4194043"/>
                  <a:pt x="356961" y="4194043"/>
                </a:cubicBezTo>
                <a:cubicBezTo>
                  <a:pt x="342702" y="4194043"/>
                  <a:pt x="331128" y="4182469"/>
                  <a:pt x="331128" y="4168210"/>
                </a:cubicBezTo>
                <a:close/>
                <a:moveTo>
                  <a:pt x="331128" y="4412049"/>
                </a:moveTo>
                <a:cubicBezTo>
                  <a:pt x="331128" y="4397790"/>
                  <a:pt x="342702" y="4386217"/>
                  <a:pt x="356961" y="4386217"/>
                </a:cubicBezTo>
                <a:cubicBezTo>
                  <a:pt x="371219" y="4386217"/>
                  <a:pt x="382793" y="4397790"/>
                  <a:pt x="382793" y="4412049"/>
                </a:cubicBezTo>
                <a:cubicBezTo>
                  <a:pt x="382793" y="4426308"/>
                  <a:pt x="371219" y="4437882"/>
                  <a:pt x="356961" y="4437882"/>
                </a:cubicBezTo>
                <a:cubicBezTo>
                  <a:pt x="342702" y="4437882"/>
                  <a:pt x="331128" y="4426308"/>
                  <a:pt x="331128" y="4412049"/>
                </a:cubicBezTo>
                <a:close/>
                <a:moveTo>
                  <a:pt x="331128" y="64163"/>
                </a:moveTo>
                <a:cubicBezTo>
                  <a:pt x="331128" y="49904"/>
                  <a:pt x="342702" y="38330"/>
                  <a:pt x="356961" y="38330"/>
                </a:cubicBezTo>
                <a:cubicBezTo>
                  <a:pt x="371219" y="38330"/>
                  <a:pt x="382793" y="49904"/>
                  <a:pt x="382793" y="64163"/>
                </a:cubicBezTo>
                <a:cubicBezTo>
                  <a:pt x="382793" y="78422"/>
                  <a:pt x="371219" y="89996"/>
                  <a:pt x="356961" y="89996"/>
                </a:cubicBezTo>
                <a:cubicBezTo>
                  <a:pt x="342702" y="89996"/>
                  <a:pt x="331128" y="78422"/>
                  <a:pt x="331128" y="64163"/>
                </a:cubicBezTo>
                <a:close/>
                <a:moveTo>
                  <a:pt x="331128" y="300098"/>
                </a:moveTo>
                <a:cubicBezTo>
                  <a:pt x="331128" y="285839"/>
                  <a:pt x="342702" y="274265"/>
                  <a:pt x="356961" y="274265"/>
                </a:cubicBezTo>
                <a:cubicBezTo>
                  <a:pt x="371219" y="274265"/>
                  <a:pt x="382793" y="285839"/>
                  <a:pt x="382793" y="300098"/>
                </a:cubicBezTo>
                <a:cubicBezTo>
                  <a:pt x="382793" y="314357"/>
                  <a:pt x="371219" y="325931"/>
                  <a:pt x="356961" y="325931"/>
                </a:cubicBezTo>
                <a:cubicBezTo>
                  <a:pt x="342702" y="325931"/>
                  <a:pt x="331128" y="314357"/>
                  <a:pt x="331128" y="300098"/>
                </a:cubicBezTo>
                <a:close/>
                <a:moveTo>
                  <a:pt x="331128" y="536033"/>
                </a:moveTo>
                <a:cubicBezTo>
                  <a:pt x="331128" y="521774"/>
                  <a:pt x="342702" y="510200"/>
                  <a:pt x="356961" y="510200"/>
                </a:cubicBezTo>
                <a:cubicBezTo>
                  <a:pt x="371219" y="510200"/>
                  <a:pt x="382793" y="521774"/>
                  <a:pt x="382793" y="536033"/>
                </a:cubicBezTo>
                <a:cubicBezTo>
                  <a:pt x="382793" y="550292"/>
                  <a:pt x="371219" y="561866"/>
                  <a:pt x="356961" y="561866"/>
                </a:cubicBezTo>
                <a:cubicBezTo>
                  <a:pt x="342702" y="561866"/>
                  <a:pt x="331128" y="550292"/>
                  <a:pt x="331128" y="536033"/>
                </a:cubicBezTo>
                <a:close/>
                <a:moveTo>
                  <a:pt x="331128" y="771968"/>
                </a:moveTo>
                <a:cubicBezTo>
                  <a:pt x="331128" y="757709"/>
                  <a:pt x="342702" y="746135"/>
                  <a:pt x="356961" y="746135"/>
                </a:cubicBezTo>
                <a:cubicBezTo>
                  <a:pt x="371219" y="746135"/>
                  <a:pt x="382793" y="757709"/>
                  <a:pt x="382793" y="771968"/>
                </a:cubicBezTo>
                <a:cubicBezTo>
                  <a:pt x="382793" y="786227"/>
                  <a:pt x="371219" y="797801"/>
                  <a:pt x="356961" y="797801"/>
                </a:cubicBezTo>
                <a:cubicBezTo>
                  <a:pt x="342702" y="797801"/>
                  <a:pt x="331128" y="786227"/>
                  <a:pt x="331128" y="771968"/>
                </a:cubicBezTo>
                <a:close/>
                <a:moveTo>
                  <a:pt x="331128" y="1007903"/>
                </a:moveTo>
                <a:cubicBezTo>
                  <a:pt x="331128" y="993644"/>
                  <a:pt x="342702" y="982070"/>
                  <a:pt x="356961" y="982070"/>
                </a:cubicBezTo>
                <a:cubicBezTo>
                  <a:pt x="371219" y="982070"/>
                  <a:pt x="382793" y="993644"/>
                  <a:pt x="382793" y="1007903"/>
                </a:cubicBezTo>
                <a:cubicBezTo>
                  <a:pt x="382793" y="1022162"/>
                  <a:pt x="371219" y="1033736"/>
                  <a:pt x="356961" y="1033736"/>
                </a:cubicBezTo>
                <a:cubicBezTo>
                  <a:pt x="342702" y="1033736"/>
                  <a:pt x="331128" y="1022162"/>
                  <a:pt x="331128" y="1007903"/>
                </a:cubicBezTo>
                <a:close/>
                <a:moveTo>
                  <a:pt x="331128" y="1243838"/>
                </a:moveTo>
                <a:cubicBezTo>
                  <a:pt x="331128" y="1229579"/>
                  <a:pt x="342702" y="1218005"/>
                  <a:pt x="356961" y="1218005"/>
                </a:cubicBezTo>
                <a:cubicBezTo>
                  <a:pt x="371219" y="1218005"/>
                  <a:pt x="382793" y="1229579"/>
                  <a:pt x="382793" y="1243838"/>
                </a:cubicBezTo>
                <a:cubicBezTo>
                  <a:pt x="382793" y="1258097"/>
                  <a:pt x="371219" y="1269671"/>
                  <a:pt x="356961" y="1269671"/>
                </a:cubicBezTo>
                <a:cubicBezTo>
                  <a:pt x="342702" y="1269671"/>
                  <a:pt x="331128" y="1258097"/>
                  <a:pt x="331128" y="1243838"/>
                </a:cubicBezTo>
                <a:close/>
                <a:moveTo>
                  <a:pt x="165648" y="1486054"/>
                </a:moveTo>
                <a:cubicBezTo>
                  <a:pt x="165648" y="1475403"/>
                  <a:pt x="174371" y="1466680"/>
                  <a:pt x="185022" y="1466680"/>
                </a:cubicBezTo>
                <a:cubicBezTo>
                  <a:pt x="195759" y="1466680"/>
                  <a:pt x="204397" y="1475403"/>
                  <a:pt x="204397" y="1486054"/>
                </a:cubicBezTo>
                <a:cubicBezTo>
                  <a:pt x="204397" y="1496707"/>
                  <a:pt x="195675" y="1505429"/>
                  <a:pt x="185022" y="1505429"/>
                </a:cubicBezTo>
                <a:cubicBezTo>
                  <a:pt x="174287" y="1505429"/>
                  <a:pt x="165648" y="1496707"/>
                  <a:pt x="165648" y="1486054"/>
                </a:cubicBezTo>
                <a:close/>
                <a:moveTo>
                  <a:pt x="165648" y="1729894"/>
                </a:moveTo>
                <a:cubicBezTo>
                  <a:pt x="165648" y="1719243"/>
                  <a:pt x="174371" y="1710520"/>
                  <a:pt x="185022" y="1710520"/>
                </a:cubicBezTo>
                <a:cubicBezTo>
                  <a:pt x="195759" y="1710520"/>
                  <a:pt x="204397" y="1719243"/>
                  <a:pt x="204397" y="1729894"/>
                </a:cubicBezTo>
                <a:cubicBezTo>
                  <a:pt x="204397" y="1740547"/>
                  <a:pt x="195675" y="1749269"/>
                  <a:pt x="185022" y="1749269"/>
                </a:cubicBezTo>
                <a:cubicBezTo>
                  <a:pt x="174287" y="1749269"/>
                  <a:pt x="165648" y="1740547"/>
                  <a:pt x="165648" y="1729894"/>
                </a:cubicBezTo>
                <a:close/>
                <a:moveTo>
                  <a:pt x="165648" y="1973734"/>
                </a:moveTo>
                <a:cubicBezTo>
                  <a:pt x="165648" y="1963083"/>
                  <a:pt x="174371" y="1954360"/>
                  <a:pt x="185022" y="1954360"/>
                </a:cubicBezTo>
                <a:cubicBezTo>
                  <a:pt x="195759" y="1954360"/>
                  <a:pt x="204397" y="1963083"/>
                  <a:pt x="204397" y="1973734"/>
                </a:cubicBezTo>
                <a:cubicBezTo>
                  <a:pt x="204397" y="1984387"/>
                  <a:pt x="195675" y="1993109"/>
                  <a:pt x="185022" y="1993109"/>
                </a:cubicBezTo>
                <a:cubicBezTo>
                  <a:pt x="174287" y="1993109"/>
                  <a:pt x="165648" y="1984387"/>
                  <a:pt x="165648" y="1973734"/>
                </a:cubicBezTo>
                <a:close/>
                <a:moveTo>
                  <a:pt x="165648" y="2217574"/>
                </a:moveTo>
                <a:cubicBezTo>
                  <a:pt x="165648" y="2206923"/>
                  <a:pt x="174371" y="2198200"/>
                  <a:pt x="185022" y="2198200"/>
                </a:cubicBezTo>
                <a:cubicBezTo>
                  <a:pt x="195759" y="2198200"/>
                  <a:pt x="204397" y="2206923"/>
                  <a:pt x="204397" y="2217574"/>
                </a:cubicBezTo>
                <a:cubicBezTo>
                  <a:pt x="204397" y="2228227"/>
                  <a:pt x="195675" y="2236949"/>
                  <a:pt x="185022" y="2236949"/>
                </a:cubicBezTo>
                <a:cubicBezTo>
                  <a:pt x="174287" y="2236949"/>
                  <a:pt x="165648" y="2228227"/>
                  <a:pt x="165648" y="2217574"/>
                </a:cubicBezTo>
                <a:close/>
                <a:moveTo>
                  <a:pt x="165648" y="2461414"/>
                </a:moveTo>
                <a:cubicBezTo>
                  <a:pt x="165648" y="2450763"/>
                  <a:pt x="174371" y="2442040"/>
                  <a:pt x="185022" y="2442040"/>
                </a:cubicBezTo>
                <a:cubicBezTo>
                  <a:pt x="195759" y="2442040"/>
                  <a:pt x="204397" y="2450763"/>
                  <a:pt x="204397" y="2461414"/>
                </a:cubicBezTo>
                <a:cubicBezTo>
                  <a:pt x="204397" y="2472067"/>
                  <a:pt x="195675" y="2480789"/>
                  <a:pt x="185022" y="2480789"/>
                </a:cubicBezTo>
                <a:cubicBezTo>
                  <a:pt x="174287" y="2480789"/>
                  <a:pt x="165648" y="2472067"/>
                  <a:pt x="165648" y="2461414"/>
                </a:cubicBezTo>
                <a:close/>
                <a:moveTo>
                  <a:pt x="165648" y="2705254"/>
                </a:moveTo>
                <a:cubicBezTo>
                  <a:pt x="165648" y="2694603"/>
                  <a:pt x="174371" y="2685880"/>
                  <a:pt x="185022" y="2685880"/>
                </a:cubicBezTo>
                <a:cubicBezTo>
                  <a:pt x="195759" y="2685880"/>
                  <a:pt x="204397" y="2694603"/>
                  <a:pt x="204397" y="2705254"/>
                </a:cubicBezTo>
                <a:cubicBezTo>
                  <a:pt x="204397" y="2715907"/>
                  <a:pt x="195675" y="2724629"/>
                  <a:pt x="185022" y="2724629"/>
                </a:cubicBezTo>
                <a:cubicBezTo>
                  <a:pt x="174287" y="2724629"/>
                  <a:pt x="165648" y="2715907"/>
                  <a:pt x="165648" y="2705254"/>
                </a:cubicBezTo>
                <a:close/>
                <a:moveTo>
                  <a:pt x="165648" y="2949094"/>
                </a:moveTo>
                <a:cubicBezTo>
                  <a:pt x="165648" y="2938443"/>
                  <a:pt x="174371" y="2929720"/>
                  <a:pt x="185022" y="2929720"/>
                </a:cubicBezTo>
                <a:cubicBezTo>
                  <a:pt x="195759" y="2929720"/>
                  <a:pt x="204397" y="2938443"/>
                  <a:pt x="204397" y="2949094"/>
                </a:cubicBezTo>
                <a:cubicBezTo>
                  <a:pt x="204397" y="2959746"/>
                  <a:pt x="195675" y="2968468"/>
                  <a:pt x="185022" y="2968468"/>
                </a:cubicBezTo>
                <a:cubicBezTo>
                  <a:pt x="174287" y="2968468"/>
                  <a:pt x="165648" y="2959746"/>
                  <a:pt x="165648" y="2949094"/>
                </a:cubicBezTo>
                <a:close/>
                <a:moveTo>
                  <a:pt x="165648" y="3192934"/>
                </a:moveTo>
                <a:cubicBezTo>
                  <a:pt x="165648" y="3182283"/>
                  <a:pt x="174371" y="3173560"/>
                  <a:pt x="185022" y="3173560"/>
                </a:cubicBezTo>
                <a:cubicBezTo>
                  <a:pt x="195759" y="3173560"/>
                  <a:pt x="204397" y="3182283"/>
                  <a:pt x="204397" y="3192934"/>
                </a:cubicBezTo>
                <a:cubicBezTo>
                  <a:pt x="204397" y="3203586"/>
                  <a:pt x="195675" y="3212309"/>
                  <a:pt x="185022" y="3212309"/>
                </a:cubicBezTo>
                <a:cubicBezTo>
                  <a:pt x="174287" y="3212309"/>
                  <a:pt x="165648" y="3203586"/>
                  <a:pt x="165648" y="3192934"/>
                </a:cubicBezTo>
                <a:close/>
                <a:moveTo>
                  <a:pt x="165648" y="3436773"/>
                </a:moveTo>
                <a:cubicBezTo>
                  <a:pt x="165648" y="3426123"/>
                  <a:pt x="174371" y="3417400"/>
                  <a:pt x="185022" y="3417400"/>
                </a:cubicBezTo>
                <a:cubicBezTo>
                  <a:pt x="195759" y="3417400"/>
                  <a:pt x="204397" y="3426123"/>
                  <a:pt x="204397" y="3436773"/>
                </a:cubicBezTo>
                <a:cubicBezTo>
                  <a:pt x="204397" y="3447427"/>
                  <a:pt x="195675" y="3456149"/>
                  <a:pt x="185022" y="3456149"/>
                </a:cubicBezTo>
                <a:cubicBezTo>
                  <a:pt x="174287" y="3456149"/>
                  <a:pt x="165648" y="3447427"/>
                  <a:pt x="165648" y="3436773"/>
                </a:cubicBezTo>
                <a:close/>
                <a:moveTo>
                  <a:pt x="165648" y="3680614"/>
                </a:moveTo>
                <a:cubicBezTo>
                  <a:pt x="165648" y="3669963"/>
                  <a:pt x="174371" y="3661239"/>
                  <a:pt x="185022" y="3661239"/>
                </a:cubicBezTo>
                <a:cubicBezTo>
                  <a:pt x="195759" y="3661239"/>
                  <a:pt x="204397" y="3669963"/>
                  <a:pt x="204397" y="3680614"/>
                </a:cubicBezTo>
                <a:cubicBezTo>
                  <a:pt x="204397" y="3691267"/>
                  <a:pt x="195675" y="3699989"/>
                  <a:pt x="185022" y="3699989"/>
                </a:cubicBezTo>
                <a:cubicBezTo>
                  <a:pt x="174287" y="3699989"/>
                  <a:pt x="165648" y="3691267"/>
                  <a:pt x="165648" y="3680614"/>
                </a:cubicBezTo>
                <a:close/>
                <a:moveTo>
                  <a:pt x="165648" y="3924454"/>
                </a:moveTo>
                <a:cubicBezTo>
                  <a:pt x="165648" y="3913803"/>
                  <a:pt x="174371" y="3905080"/>
                  <a:pt x="185022" y="3905080"/>
                </a:cubicBezTo>
                <a:cubicBezTo>
                  <a:pt x="195759" y="3905080"/>
                  <a:pt x="204397" y="3913803"/>
                  <a:pt x="204397" y="3924454"/>
                </a:cubicBezTo>
                <a:cubicBezTo>
                  <a:pt x="204397" y="3935106"/>
                  <a:pt x="195675" y="3943829"/>
                  <a:pt x="185022" y="3943829"/>
                </a:cubicBezTo>
                <a:cubicBezTo>
                  <a:pt x="174287" y="3943829"/>
                  <a:pt x="165648" y="3935106"/>
                  <a:pt x="165648" y="3924454"/>
                </a:cubicBezTo>
                <a:close/>
                <a:moveTo>
                  <a:pt x="165648" y="4168294"/>
                </a:moveTo>
                <a:cubicBezTo>
                  <a:pt x="165648" y="4157643"/>
                  <a:pt x="174371" y="4148920"/>
                  <a:pt x="185022" y="4148920"/>
                </a:cubicBezTo>
                <a:cubicBezTo>
                  <a:pt x="195759" y="4148920"/>
                  <a:pt x="204397" y="4157643"/>
                  <a:pt x="204397" y="4168294"/>
                </a:cubicBezTo>
                <a:cubicBezTo>
                  <a:pt x="204397" y="4178947"/>
                  <a:pt x="195675" y="4187669"/>
                  <a:pt x="185022" y="4187669"/>
                </a:cubicBezTo>
                <a:cubicBezTo>
                  <a:pt x="174287" y="4187669"/>
                  <a:pt x="165648" y="4178947"/>
                  <a:pt x="165648" y="4168294"/>
                </a:cubicBezTo>
                <a:close/>
                <a:moveTo>
                  <a:pt x="165648" y="4412134"/>
                </a:moveTo>
                <a:cubicBezTo>
                  <a:pt x="165648" y="4401483"/>
                  <a:pt x="174371" y="4392759"/>
                  <a:pt x="185022" y="4392759"/>
                </a:cubicBezTo>
                <a:cubicBezTo>
                  <a:pt x="195759" y="4392759"/>
                  <a:pt x="204397" y="4401483"/>
                  <a:pt x="204397" y="4412134"/>
                </a:cubicBezTo>
                <a:cubicBezTo>
                  <a:pt x="204397" y="4422787"/>
                  <a:pt x="195675" y="4431508"/>
                  <a:pt x="185022" y="4431508"/>
                </a:cubicBezTo>
                <a:cubicBezTo>
                  <a:pt x="174287" y="4431508"/>
                  <a:pt x="165648" y="4422787"/>
                  <a:pt x="165648" y="4412134"/>
                </a:cubicBezTo>
                <a:close/>
                <a:moveTo>
                  <a:pt x="165648" y="64247"/>
                </a:moveTo>
                <a:cubicBezTo>
                  <a:pt x="165648" y="53596"/>
                  <a:pt x="174371" y="44873"/>
                  <a:pt x="185022" y="44873"/>
                </a:cubicBezTo>
                <a:cubicBezTo>
                  <a:pt x="195759" y="44873"/>
                  <a:pt x="204397" y="53596"/>
                  <a:pt x="204397" y="64247"/>
                </a:cubicBezTo>
                <a:cubicBezTo>
                  <a:pt x="204397" y="74900"/>
                  <a:pt x="195675" y="83622"/>
                  <a:pt x="185022" y="83622"/>
                </a:cubicBezTo>
                <a:cubicBezTo>
                  <a:pt x="174287" y="83622"/>
                  <a:pt x="165648" y="74900"/>
                  <a:pt x="165648" y="64247"/>
                </a:cubicBezTo>
                <a:close/>
                <a:moveTo>
                  <a:pt x="165648" y="300182"/>
                </a:moveTo>
                <a:cubicBezTo>
                  <a:pt x="165648" y="289531"/>
                  <a:pt x="174371" y="280808"/>
                  <a:pt x="185022" y="280808"/>
                </a:cubicBezTo>
                <a:cubicBezTo>
                  <a:pt x="195759" y="280808"/>
                  <a:pt x="204397" y="289531"/>
                  <a:pt x="204397" y="300182"/>
                </a:cubicBezTo>
                <a:cubicBezTo>
                  <a:pt x="204397" y="310835"/>
                  <a:pt x="195675" y="319557"/>
                  <a:pt x="185022" y="319557"/>
                </a:cubicBezTo>
                <a:cubicBezTo>
                  <a:pt x="174287" y="319557"/>
                  <a:pt x="165648" y="310835"/>
                  <a:pt x="165648" y="300182"/>
                </a:cubicBezTo>
                <a:close/>
                <a:moveTo>
                  <a:pt x="165648" y="536117"/>
                </a:moveTo>
                <a:cubicBezTo>
                  <a:pt x="165648" y="525466"/>
                  <a:pt x="174371" y="516743"/>
                  <a:pt x="185022" y="516743"/>
                </a:cubicBezTo>
                <a:cubicBezTo>
                  <a:pt x="195759" y="516743"/>
                  <a:pt x="204397" y="525466"/>
                  <a:pt x="204397" y="536117"/>
                </a:cubicBezTo>
                <a:cubicBezTo>
                  <a:pt x="204397" y="546770"/>
                  <a:pt x="195675" y="555492"/>
                  <a:pt x="185022" y="555492"/>
                </a:cubicBezTo>
                <a:cubicBezTo>
                  <a:pt x="174287" y="555492"/>
                  <a:pt x="165648" y="546770"/>
                  <a:pt x="165648" y="536117"/>
                </a:cubicBezTo>
                <a:close/>
                <a:moveTo>
                  <a:pt x="165648" y="772052"/>
                </a:moveTo>
                <a:cubicBezTo>
                  <a:pt x="165648" y="761401"/>
                  <a:pt x="174371" y="752678"/>
                  <a:pt x="185022" y="752678"/>
                </a:cubicBezTo>
                <a:cubicBezTo>
                  <a:pt x="195759" y="752678"/>
                  <a:pt x="204397" y="761401"/>
                  <a:pt x="204397" y="772052"/>
                </a:cubicBezTo>
                <a:cubicBezTo>
                  <a:pt x="204397" y="782705"/>
                  <a:pt x="195675" y="791427"/>
                  <a:pt x="185022" y="791427"/>
                </a:cubicBezTo>
                <a:cubicBezTo>
                  <a:pt x="174287" y="791427"/>
                  <a:pt x="165648" y="782705"/>
                  <a:pt x="165648" y="772052"/>
                </a:cubicBezTo>
                <a:close/>
                <a:moveTo>
                  <a:pt x="165648" y="1007987"/>
                </a:moveTo>
                <a:cubicBezTo>
                  <a:pt x="165648" y="997336"/>
                  <a:pt x="174371" y="988613"/>
                  <a:pt x="185022" y="988613"/>
                </a:cubicBezTo>
                <a:cubicBezTo>
                  <a:pt x="195759" y="988613"/>
                  <a:pt x="204397" y="997336"/>
                  <a:pt x="204397" y="1007987"/>
                </a:cubicBezTo>
                <a:cubicBezTo>
                  <a:pt x="204397" y="1018640"/>
                  <a:pt x="195675" y="1027362"/>
                  <a:pt x="185022" y="1027362"/>
                </a:cubicBezTo>
                <a:cubicBezTo>
                  <a:pt x="174287" y="1027362"/>
                  <a:pt x="165648" y="1018640"/>
                  <a:pt x="165648" y="1007987"/>
                </a:cubicBezTo>
                <a:close/>
                <a:moveTo>
                  <a:pt x="165648" y="1243922"/>
                </a:moveTo>
                <a:cubicBezTo>
                  <a:pt x="165648" y="1233271"/>
                  <a:pt x="174371" y="1224548"/>
                  <a:pt x="185022" y="1224548"/>
                </a:cubicBezTo>
                <a:cubicBezTo>
                  <a:pt x="195759" y="1224548"/>
                  <a:pt x="204397" y="1233271"/>
                  <a:pt x="204397" y="1243922"/>
                </a:cubicBezTo>
                <a:cubicBezTo>
                  <a:pt x="204397" y="1254575"/>
                  <a:pt x="195675" y="1263297"/>
                  <a:pt x="185022" y="1263297"/>
                </a:cubicBezTo>
                <a:cubicBezTo>
                  <a:pt x="174287" y="1263297"/>
                  <a:pt x="165648" y="1254575"/>
                  <a:pt x="165648" y="1243922"/>
                </a:cubicBezTo>
                <a:close/>
                <a:moveTo>
                  <a:pt x="1" y="1485969"/>
                </a:moveTo>
                <a:cubicBezTo>
                  <a:pt x="1" y="1478790"/>
                  <a:pt x="5822" y="1472969"/>
                  <a:pt x="13002" y="1472969"/>
                </a:cubicBezTo>
                <a:cubicBezTo>
                  <a:pt x="20182" y="1472969"/>
                  <a:pt x="26002" y="1478790"/>
                  <a:pt x="26002" y="1485969"/>
                </a:cubicBezTo>
                <a:cubicBezTo>
                  <a:pt x="26002" y="1493150"/>
                  <a:pt x="20182" y="1498970"/>
                  <a:pt x="13002" y="1498970"/>
                </a:cubicBezTo>
                <a:cubicBezTo>
                  <a:pt x="5822" y="1498970"/>
                  <a:pt x="1" y="1493149"/>
                  <a:pt x="1" y="1485969"/>
                </a:cubicBezTo>
                <a:close/>
                <a:moveTo>
                  <a:pt x="1" y="1729809"/>
                </a:moveTo>
                <a:cubicBezTo>
                  <a:pt x="1" y="1722630"/>
                  <a:pt x="5822" y="1716809"/>
                  <a:pt x="13002" y="1716809"/>
                </a:cubicBezTo>
                <a:cubicBezTo>
                  <a:pt x="20182" y="1716809"/>
                  <a:pt x="26002" y="1722630"/>
                  <a:pt x="26002" y="1729809"/>
                </a:cubicBezTo>
                <a:cubicBezTo>
                  <a:pt x="26002" y="1736990"/>
                  <a:pt x="20182" y="1742810"/>
                  <a:pt x="13002" y="1742810"/>
                </a:cubicBezTo>
                <a:cubicBezTo>
                  <a:pt x="5822" y="1742810"/>
                  <a:pt x="1" y="1736989"/>
                  <a:pt x="1" y="1729809"/>
                </a:cubicBezTo>
                <a:close/>
                <a:moveTo>
                  <a:pt x="1" y="1973649"/>
                </a:moveTo>
                <a:cubicBezTo>
                  <a:pt x="1" y="1966470"/>
                  <a:pt x="5822" y="1960649"/>
                  <a:pt x="13002" y="1960649"/>
                </a:cubicBezTo>
                <a:cubicBezTo>
                  <a:pt x="20182" y="1960649"/>
                  <a:pt x="26002" y="1966470"/>
                  <a:pt x="26002" y="1973649"/>
                </a:cubicBezTo>
                <a:cubicBezTo>
                  <a:pt x="26002" y="1980830"/>
                  <a:pt x="20182" y="1986650"/>
                  <a:pt x="13002" y="1986650"/>
                </a:cubicBezTo>
                <a:cubicBezTo>
                  <a:pt x="5822" y="1986650"/>
                  <a:pt x="1" y="1980829"/>
                  <a:pt x="1" y="1973649"/>
                </a:cubicBezTo>
                <a:close/>
                <a:moveTo>
                  <a:pt x="1" y="2217489"/>
                </a:moveTo>
                <a:cubicBezTo>
                  <a:pt x="1" y="2210310"/>
                  <a:pt x="5822" y="2204489"/>
                  <a:pt x="13002" y="2204489"/>
                </a:cubicBezTo>
                <a:cubicBezTo>
                  <a:pt x="20182" y="2204489"/>
                  <a:pt x="26002" y="2210310"/>
                  <a:pt x="26002" y="2217489"/>
                </a:cubicBezTo>
                <a:cubicBezTo>
                  <a:pt x="26002" y="2224670"/>
                  <a:pt x="20182" y="2230490"/>
                  <a:pt x="13002" y="2230490"/>
                </a:cubicBezTo>
                <a:cubicBezTo>
                  <a:pt x="5822" y="2230490"/>
                  <a:pt x="1" y="2224669"/>
                  <a:pt x="1" y="2217489"/>
                </a:cubicBezTo>
                <a:close/>
                <a:moveTo>
                  <a:pt x="1" y="2461329"/>
                </a:moveTo>
                <a:cubicBezTo>
                  <a:pt x="1" y="2454150"/>
                  <a:pt x="5822" y="2448329"/>
                  <a:pt x="13002" y="2448329"/>
                </a:cubicBezTo>
                <a:cubicBezTo>
                  <a:pt x="20182" y="2448329"/>
                  <a:pt x="26002" y="2454150"/>
                  <a:pt x="26002" y="2461329"/>
                </a:cubicBezTo>
                <a:cubicBezTo>
                  <a:pt x="26002" y="2468510"/>
                  <a:pt x="20182" y="2474330"/>
                  <a:pt x="13002" y="2474330"/>
                </a:cubicBezTo>
                <a:cubicBezTo>
                  <a:pt x="5822" y="2474330"/>
                  <a:pt x="1" y="2468509"/>
                  <a:pt x="1" y="2461329"/>
                </a:cubicBezTo>
                <a:close/>
                <a:moveTo>
                  <a:pt x="1" y="2705169"/>
                </a:moveTo>
                <a:cubicBezTo>
                  <a:pt x="1" y="2697990"/>
                  <a:pt x="5822" y="2692169"/>
                  <a:pt x="13002" y="2692169"/>
                </a:cubicBezTo>
                <a:cubicBezTo>
                  <a:pt x="20182" y="2692169"/>
                  <a:pt x="26002" y="2697990"/>
                  <a:pt x="26002" y="2705169"/>
                </a:cubicBezTo>
                <a:cubicBezTo>
                  <a:pt x="26002" y="2712350"/>
                  <a:pt x="20182" y="2718170"/>
                  <a:pt x="13002" y="2718170"/>
                </a:cubicBezTo>
                <a:cubicBezTo>
                  <a:pt x="5822" y="2718170"/>
                  <a:pt x="1" y="2712349"/>
                  <a:pt x="1" y="2705169"/>
                </a:cubicBezTo>
                <a:close/>
                <a:moveTo>
                  <a:pt x="1" y="2949009"/>
                </a:moveTo>
                <a:cubicBezTo>
                  <a:pt x="1" y="2941830"/>
                  <a:pt x="5822" y="2936008"/>
                  <a:pt x="13002" y="2936008"/>
                </a:cubicBezTo>
                <a:cubicBezTo>
                  <a:pt x="20182" y="2936008"/>
                  <a:pt x="26002" y="2941830"/>
                  <a:pt x="26002" y="2949009"/>
                </a:cubicBezTo>
                <a:cubicBezTo>
                  <a:pt x="26002" y="2956190"/>
                  <a:pt x="20182" y="2962010"/>
                  <a:pt x="13002" y="2962010"/>
                </a:cubicBezTo>
                <a:cubicBezTo>
                  <a:pt x="5822" y="2962010"/>
                  <a:pt x="1" y="2956189"/>
                  <a:pt x="1" y="2949009"/>
                </a:cubicBezTo>
                <a:close/>
                <a:moveTo>
                  <a:pt x="1" y="3192849"/>
                </a:moveTo>
                <a:cubicBezTo>
                  <a:pt x="1" y="3185670"/>
                  <a:pt x="5822" y="3179849"/>
                  <a:pt x="13002" y="3179849"/>
                </a:cubicBezTo>
                <a:cubicBezTo>
                  <a:pt x="20182" y="3179849"/>
                  <a:pt x="26002" y="3185670"/>
                  <a:pt x="26002" y="3192849"/>
                </a:cubicBezTo>
                <a:cubicBezTo>
                  <a:pt x="26002" y="3200030"/>
                  <a:pt x="20182" y="3205850"/>
                  <a:pt x="13002" y="3205850"/>
                </a:cubicBezTo>
                <a:cubicBezTo>
                  <a:pt x="5822" y="3205850"/>
                  <a:pt x="1" y="3200029"/>
                  <a:pt x="1" y="3192849"/>
                </a:cubicBezTo>
                <a:close/>
                <a:moveTo>
                  <a:pt x="1" y="3436689"/>
                </a:moveTo>
                <a:cubicBezTo>
                  <a:pt x="1" y="3429510"/>
                  <a:pt x="5822" y="3423689"/>
                  <a:pt x="13002" y="3423689"/>
                </a:cubicBezTo>
                <a:cubicBezTo>
                  <a:pt x="20182" y="3423689"/>
                  <a:pt x="26002" y="3429510"/>
                  <a:pt x="26002" y="3436689"/>
                </a:cubicBezTo>
                <a:cubicBezTo>
                  <a:pt x="26002" y="3443870"/>
                  <a:pt x="20182" y="3449690"/>
                  <a:pt x="13002" y="3449690"/>
                </a:cubicBezTo>
                <a:cubicBezTo>
                  <a:pt x="5822" y="3449690"/>
                  <a:pt x="1" y="3443869"/>
                  <a:pt x="1" y="3436689"/>
                </a:cubicBezTo>
                <a:close/>
                <a:moveTo>
                  <a:pt x="1" y="3680528"/>
                </a:moveTo>
                <a:cubicBezTo>
                  <a:pt x="1" y="3673350"/>
                  <a:pt x="5822" y="3667529"/>
                  <a:pt x="13002" y="3667529"/>
                </a:cubicBezTo>
                <a:cubicBezTo>
                  <a:pt x="20182" y="3667529"/>
                  <a:pt x="26002" y="3673350"/>
                  <a:pt x="26002" y="3680528"/>
                </a:cubicBezTo>
                <a:cubicBezTo>
                  <a:pt x="26002" y="3687709"/>
                  <a:pt x="20182" y="3693530"/>
                  <a:pt x="13002" y="3693530"/>
                </a:cubicBezTo>
                <a:cubicBezTo>
                  <a:pt x="5822" y="3693530"/>
                  <a:pt x="1" y="3687708"/>
                  <a:pt x="1" y="3680528"/>
                </a:cubicBezTo>
                <a:close/>
                <a:moveTo>
                  <a:pt x="1" y="3924369"/>
                </a:moveTo>
                <a:cubicBezTo>
                  <a:pt x="1" y="3917190"/>
                  <a:pt x="5822" y="3911369"/>
                  <a:pt x="13002" y="3911369"/>
                </a:cubicBezTo>
                <a:cubicBezTo>
                  <a:pt x="20182" y="3911369"/>
                  <a:pt x="26002" y="3917190"/>
                  <a:pt x="26002" y="3924369"/>
                </a:cubicBezTo>
                <a:cubicBezTo>
                  <a:pt x="26002" y="3931550"/>
                  <a:pt x="20182" y="3937370"/>
                  <a:pt x="13002" y="3937370"/>
                </a:cubicBezTo>
                <a:cubicBezTo>
                  <a:pt x="5822" y="3937370"/>
                  <a:pt x="1" y="3931549"/>
                  <a:pt x="1" y="3924369"/>
                </a:cubicBezTo>
                <a:close/>
                <a:moveTo>
                  <a:pt x="1" y="4168209"/>
                </a:moveTo>
                <a:cubicBezTo>
                  <a:pt x="1" y="4161030"/>
                  <a:pt x="5822" y="4155209"/>
                  <a:pt x="13002" y="4155209"/>
                </a:cubicBezTo>
                <a:cubicBezTo>
                  <a:pt x="20182" y="4155209"/>
                  <a:pt x="26002" y="4161030"/>
                  <a:pt x="26002" y="4168209"/>
                </a:cubicBezTo>
                <a:cubicBezTo>
                  <a:pt x="26002" y="4175390"/>
                  <a:pt x="20182" y="4181210"/>
                  <a:pt x="13002" y="4181210"/>
                </a:cubicBezTo>
                <a:cubicBezTo>
                  <a:pt x="5822" y="4181210"/>
                  <a:pt x="1" y="4175389"/>
                  <a:pt x="1" y="4168209"/>
                </a:cubicBezTo>
                <a:close/>
                <a:moveTo>
                  <a:pt x="1" y="4412048"/>
                </a:moveTo>
                <a:cubicBezTo>
                  <a:pt x="1" y="4404869"/>
                  <a:pt x="5822" y="4399048"/>
                  <a:pt x="13002" y="4399048"/>
                </a:cubicBezTo>
                <a:cubicBezTo>
                  <a:pt x="20182" y="4399048"/>
                  <a:pt x="26002" y="4404869"/>
                  <a:pt x="26002" y="4412048"/>
                </a:cubicBezTo>
                <a:cubicBezTo>
                  <a:pt x="26002" y="4419229"/>
                  <a:pt x="20182" y="4425049"/>
                  <a:pt x="13002" y="4425049"/>
                </a:cubicBezTo>
                <a:cubicBezTo>
                  <a:pt x="5822" y="4425049"/>
                  <a:pt x="1" y="4419228"/>
                  <a:pt x="1" y="4412048"/>
                </a:cubicBezTo>
                <a:close/>
                <a:moveTo>
                  <a:pt x="0" y="64162"/>
                </a:moveTo>
                <a:cubicBezTo>
                  <a:pt x="0" y="56983"/>
                  <a:pt x="5822" y="51162"/>
                  <a:pt x="13002" y="51162"/>
                </a:cubicBezTo>
                <a:cubicBezTo>
                  <a:pt x="20182" y="51162"/>
                  <a:pt x="26002" y="56983"/>
                  <a:pt x="26002" y="64162"/>
                </a:cubicBezTo>
                <a:cubicBezTo>
                  <a:pt x="26002" y="71343"/>
                  <a:pt x="20182" y="77163"/>
                  <a:pt x="13002" y="77163"/>
                </a:cubicBezTo>
                <a:cubicBezTo>
                  <a:pt x="5822" y="77163"/>
                  <a:pt x="0" y="71342"/>
                  <a:pt x="0" y="64162"/>
                </a:cubicBezTo>
                <a:close/>
                <a:moveTo>
                  <a:pt x="0" y="300097"/>
                </a:moveTo>
                <a:cubicBezTo>
                  <a:pt x="0" y="292918"/>
                  <a:pt x="5822" y="287097"/>
                  <a:pt x="13002" y="287097"/>
                </a:cubicBezTo>
                <a:cubicBezTo>
                  <a:pt x="20182" y="287097"/>
                  <a:pt x="26002" y="292918"/>
                  <a:pt x="26002" y="300097"/>
                </a:cubicBezTo>
                <a:cubicBezTo>
                  <a:pt x="26002" y="307278"/>
                  <a:pt x="20182" y="313098"/>
                  <a:pt x="13002" y="313098"/>
                </a:cubicBezTo>
                <a:cubicBezTo>
                  <a:pt x="5822" y="313098"/>
                  <a:pt x="0" y="307277"/>
                  <a:pt x="0" y="300097"/>
                </a:cubicBezTo>
                <a:close/>
                <a:moveTo>
                  <a:pt x="0" y="536032"/>
                </a:moveTo>
                <a:cubicBezTo>
                  <a:pt x="0" y="528853"/>
                  <a:pt x="5822" y="523032"/>
                  <a:pt x="13002" y="523032"/>
                </a:cubicBezTo>
                <a:cubicBezTo>
                  <a:pt x="20182" y="523032"/>
                  <a:pt x="26002" y="528853"/>
                  <a:pt x="26002" y="536032"/>
                </a:cubicBezTo>
                <a:cubicBezTo>
                  <a:pt x="26002" y="543213"/>
                  <a:pt x="20182" y="549033"/>
                  <a:pt x="13002" y="549033"/>
                </a:cubicBezTo>
                <a:cubicBezTo>
                  <a:pt x="5822" y="549033"/>
                  <a:pt x="0" y="543212"/>
                  <a:pt x="0" y="536032"/>
                </a:cubicBezTo>
                <a:close/>
                <a:moveTo>
                  <a:pt x="0" y="771967"/>
                </a:moveTo>
                <a:cubicBezTo>
                  <a:pt x="0" y="764788"/>
                  <a:pt x="5822" y="758967"/>
                  <a:pt x="13002" y="758967"/>
                </a:cubicBezTo>
                <a:cubicBezTo>
                  <a:pt x="20182" y="758967"/>
                  <a:pt x="26002" y="764788"/>
                  <a:pt x="26002" y="771967"/>
                </a:cubicBezTo>
                <a:cubicBezTo>
                  <a:pt x="26002" y="779148"/>
                  <a:pt x="20182" y="784968"/>
                  <a:pt x="13002" y="784968"/>
                </a:cubicBezTo>
                <a:cubicBezTo>
                  <a:pt x="5822" y="784968"/>
                  <a:pt x="0" y="779147"/>
                  <a:pt x="0" y="771967"/>
                </a:cubicBezTo>
                <a:close/>
                <a:moveTo>
                  <a:pt x="0" y="1007902"/>
                </a:moveTo>
                <a:cubicBezTo>
                  <a:pt x="0" y="1000723"/>
                  <a:pt x="5822" y="994902"/>
                  <a:pt x="13002" y="994902"/>
                </a:cubicBezTo>
                <a:cubicBezTo>
                  <a:pt x="20182" y="994902"/>
                  <a:pt x="26002" y="1000723"/>
                  <a:pt x="26002" y="1007902"/>
                </a:cubicBezTo>
                <a:cubicBezTo>
                  <a:pt x="26002" y="1015083"/>
                  <a:pt x="20182" y="1020903"/>
                  <a:pt x="13002" y="1020903"/>
                </a:cubicBezTo>
                <a:cubicBezTo>
                  <a:pt x="5822" y="1020903"/>
                  <a:pt x="0" y="1015082"/>
                  <a:pt x="0" y="1007902"/>
                </a:cubicBezTo>
                <a:close/>
                <a:moveTo>
                  <a:pt x="0" y="1243837"/>
                </a:moveTo>
                <a:cubicBezTo>
                  <a:pt x="0" y="1236658"/>
                  <a:pt x="5822" y="1230837"/>
                  <a:pt x="13002" y="1230837"/>
                </a:cubicBezTo>
                <a:cubicBezTo>
                  <a:pt x="20182" y="1230837"/>
                  <a:pt x="26002" y="1236658"/>
                  <a:pt x="26002" y="1243837"/>
                </a:cubicBezTo>
                <a:cubicBezTo>
                  <a:pt x="26002" y="1251018"/>
                  <a:pt x="20182" y="1256838"/>
                  <a:pt x="13002" y="1256838"/>
                </a:cubicBezTo>
                <a:cubicBezTo>
                  <a:pt x="5822" y="1256838"/>
                  <a:pt x="0" y="1251017"/>
                  <a:pt x="0" y="1243837"/>
                </a:cubicBezTo>
                <a:close/>
              </a:path>
            </a:pathLst>
          </a:custGeom>
          <a:gradFill flip="none" rotWithShape="1">
            <a:gsLst>
              <a:gs pos="11000">
                <a:schemeClr val="accent1"/>
              </a:gs>
              <a:gs pos="100000">
                <a:schemeClr val="accent5"/>
              </a:gs>
            </a:gsLst>
            <a:lin ang="0" scaled="1"/>
            <a:tileRect/>
          </a:gradFill>
          <a:ln w="8572" cap="flat">
            <a:noFill/>
            <a:prstDash val="solid"/>
            <a:miter/>
          </a:ln>
        </p:spPr>
        <p:txBody>
          <a:bodyPr rtlCol="0" anchor="ctr"/>
          <a:lstStyle/>
          <a:p>
            <a:endParaRPr lang="en-US"/>
          </a:p>
        </p:txBody>
      </p:sp>
      <p:sp>
        <p:nvSpPr>
          <p:cNvPr id="25" name="Rectangle 24">
            <a:extLst>
              <a:ext uri="{FF2B5EF4-FFF2-40B4-BE49-F238E27FC236}">
                <a16:creationId xmlns:a16="http://schemas.microsoft.com/office/drawing/2014/main" id="{E477F73F-D6B7-CB44-99D2-10E1C9727E46}"/>
              </a:ext>
            </a:extLst>
          </p:cNvPr>
          <p:cNvSpPr/>
          <p:nvPr userDrawn="1"/>
        </p:nvSpPr>
        <p:spPr>
          <a:xfrm>
            <a:off x="4741718" y="0"/>
            <a:ext cx="142702" cy="685799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872434-84FC-45AF-0593-03D1AAE4B997}"/>
              </a:ext>
            </a:extLst>
          </p:cNvPr>
          <p:cNvSpPr>
            <a:spLocks noGrp="1"/>
          </p:cNvSpPr>
          <p:nvPr userDrawn="1">
            <p:ph type="ctrTitle" hasCustomPrompt="1"/>
          </p:nvPr>
        </p:nvSpPr>
        <p:spPr>
          <a:xfrm>
            <a:off x="0" y="701104"/>
            <a:ext cx="4741718" cy="995363"/>
          </a:xfrm>
        </p:spPr>
        <p:txBody>
          <a:bodyPr anchor="ctr" anchorCtr="0">
            <a:normAutofit/>
          </a:bodyPr>
          <a:lstStyle>
            <a:lvl1pPr algn="ctr">
              <a:defRPr sz="3600">
                <a:solidFill>
                  <a:schemeClr val="bg1"/>
                </a:solidFill>
              </a:defRPr>
            </a:lvl1pPr>
          </a:lstStyle>
          <a:p>
            <a:r>
              <a:rPr lang="pl-PL" dirty="0"/>
              <a:t>Agenda</a:t>
            </a:r>
            <a:endParaRPr lang="en-US" dirty="0"/>
          </a:p>
        </p:txBody>
      </p:sp>
      <p:sp>
        <p:nvSpPr>
          <p:cNvPr id="27" name="Text Placeholder 26">
            <a:extLst>
              <a:ext uri="{FF2B5EF4-FFF2-40B4-BE49-F238E27FC236}">
                <a16:creationId xmlns:a16="http://schemas.microsoft.com/office/drawing/2014/main" id="{1C5EAF52-9F29-FFAF-9E65-833707BC4085}"/>
              </a:ext>
            </a:extLst>
          </p:cNvPr>
          <p:cNvSpPr>
            <a:spLocks noGrp="1"/>
          </p:cNvSpPr>
          <p:nvPr userDrawn="1">
            <p:ph type="body" sz="quarter" idx="10"/>
          </p:nvPr>
        </p:nvSpPr>
        <p:spPr>
          <a:xfrm>
            <a:off x="5365289" y="1701800"/>
            <a:ext cx="5918200" cy="4467506"/>
          </a:xfrm>
        </p:spPr>
        <p:txBody>
          <a:bodyPr/>
          <a:lstStyle>
            <a:lvl1pPr marL="457200" indent="-457200">
              <a:buFont typeface="+mj-lt"/>
              <a:buAutoNum type="arabicPeriod"/>
              <a:defRPr sz="2000"/>
            </a:lvl1pPr>
            <a:lvl2pPr marL="914400" indent="-457200">
              <a:buFont typeface="+mj-lt"/>
              <a:buAutoNum type="arabicPeriod"/>
              <a:defRPr/>
            </a:lvl2pPr>
            <a:lvl3pPr marL="1371600" indent="-457200">
              <a:buFont typeface="+mj-lt"/>
              <a:buAutoNum type="arabicPeriod"/>
              <a:defRPr/>
            </a:lvl3pPr>
            <a:lvl4pPr marL="1714500" indent="-342900">
              <a:buFont typeface="+mj-lt"/>
              <a:buAutoNum type="arabicPeriod"/>
              <a:defRPr/>
            </a:lvl4pPr>
            <a:lvl5pPr marL="2171700" indent="-342900">
              <a:buFont typeface="+mj-lt"/>
              <a:buAutoNum type="arabicPerio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Picture Placeholder 2">
            <a:extLst>
              <a:ext uri="{FF2B5EF4-FFF2-40B4-BE49-F238E27FC236}">
                <a16:creationId xmlns:a16="http://schemas.microsoft.com/office/drawing/2014/main" id="{57CCB69F-C070-3E56-3940-2B1EE0E28B5F}"/>
              </a:ext>
            </a:extLst>
          </p:cNvPr>
          <p:cNvSpPr>
            <a:spLocks noGrp="1"/>
          </p:cNvSpPr>
          <p:nvPr>
            <p:ph type="pic" sz="quarter" idx="11"/>
          </p:nvPr>
        </p:nvSpPr>
        <p:spPr>
          <a:xfrm>
            <a:off x="353122" y="2009766"/>
            <a:ext cx="4035474" cy="3996980"/>
          </a:xfrm>
          <a:prstGeom prst="roundRect">
            <a:avLst>
              <a:gd name="adj" fmla="val 4921"/>
            </a:avLst>
          </a:prstGeom>
          <a:solidFill>
            <a:schemeClr val="accent6"/>
          </a:solidFill>
          <a:ln w="114300">
            <a:noFill/>
          </a:ln>
        </p:spPr>
        <p:txBody>
          <a:bodyPr/>
          <a:lstStyle/>
          <a:p>
            <a:endParaRPr lang="en-US" dirty="0"/>
          </a:p>
        </p:txBody>
      </p:sp>
    </p:spTree>
    <p:extLst>
      <p:ext uri="{BB962C8B-B14F-4D97-AF65-F5344CB8AC3E}">
        <p14:creationId xmlns:p14="http://schemas.microsoft.com/office/powerpoint/2010/main" val="3776823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927B2-1C5C-A2F7-953A-7847C3C3211E}"/>
              </a:ext>
            </a:extLst>
          </p:cNvPr>
          <p:cNvSpPr>
            <a:spLocks noGrp="1"/>
          </p:cNvSpPr>
          <p:nvPr>
            <p:ph type="title"/>
          </p:nvPr>
        </p:nvSpPr>
        <p:spPr>
          <a:xfrm>
            <a:off x="2304421" y="2265997"/>
            <a:ext cx="6455735" cy="2043261"/>
          </a:xfrm>
        </p:spPr>
        <p:txBody>
          <a:bodyPr>
            <a:normAutofit/>
          </a:bodyPr>
          <a:lstStyle>
            <a:lvl1pPr>
              <a:defRPr sz="3600">
                <a:solidFill>
                  <a:schemeClr val="bg1"/>
                </a:solidFill>
              </a:defRPr>
            </a:lvl1pPr>
          </a:lstStyle>
          <a:p>
            <a:r>
              <a:rPr lang="en-US" dirty="0"/>
              <a:t>Click to edit Master title style</a:t>
            </a:r>
          </a:p>
        </p:txBody>
      </p:sp>
      <p:sp>
        <p:nvSpPr>
          <p:cNvPr id="3" name="Date Placeholder 2">
            <a:extLst>
              <a:ext uri="{FF2B5EF4-FFF2-40B4-BE49-F238E27FC236}">
                <a16:creationId xmlns:a16="http://schemas.microsoft.com/office/drawing/2014/main" id="{1F10711B-A326-72FB-8398-CDD9D3F5537E}"/>
              </a:ext>
            </a:extLst>
          </p:cNvPr>
          <p:cNvSpPr>
            <a:spLocks noGrp="1"/>
          </p:cNvSpPr>
          <p:nvPr>
            <p:ph type="dt" sz="half" idx="10"/>
          </p:nvPr>
        </p:nvSpPr>
        <p:spPr>
          <a:xfrm>
            <a:off x="7921514" y="6356349"/>
            <a:ext cx="2287888" cy="365125"/>
          </a:xfrm>
        </p:spPr>
        <p:txBody>
          <a:bodyPr/>
          <a:lstStyle/>
          <a:p>
            <a:fld id="{52F82038-54CC-412B-967E-DA91CED12B40}" type="datetimeFigureOut">
              <a:rPr lang="en-US" smtClean="0"/>
              <a:t>1/28/2025</a:t>
            </a:fld>
            <a:endParaRPr lang="en-US"/>
          </a:p>
        </p:txBody>
      </p:sp>
      <p:sp>
        <p:nvSpPr>
          <p:cNvPr id="4" name="Footer Placeholder 3">
            <a:extLst>
              <a:ext uri="{FF2B5EF4-FFF2-40B4-BE49-F238E27FC236}">
                <a16:creationId xmlns:a16="http://schemas.microsoft.com/office/drawing/2014/main" id="{CBC7C8FC-3F73-F0DF-93B2-286D38D6EA1A}"/>
              </a:ext>
            </a:extLst>
          </p:cNvPr>
          <p:cNvSpPr>
            <a:spLocks noGrp="1"/>
          </p:cNvSpPr>
          <p:nvPr>
            <p:ph type="ftr" sz="quarter" idx="11"/>
          </p:nvPr>
        </p:nvSpPr>
        <p:spPr>
          <a:xfrm>
            <a:off x="1819102" y="6356350"/>
            <a:ext cx="4114800" cy="365125"/>
          </a:xfrm>
        </p:spPr>
        <p:txBody>
          <a:bodyPr/>
          <a:lstStyle/>
          <a:p>
            <a:endParaRPr lang="en-US" dirty="0"/>
          </a:p>
        </p:txBody>
      </p:sp>
      <p:sp>
        <p:nvSpPr>
          <p:cNvPr id="5" name="Slide Number Placeholder 4">
            <a:extLst>
              <a:ext uri="{FF2B5EF4-FFF2-40B4-BE49-F238E27FC236}">
                <a16:creationId xmlns:a16="http://schemas.microsoft.com/office/drawing/2014/main" id="{770C9CA6-3666-1FC2-B9BD-8BC24853A0A0}"/>
              </a:ext>
            </a:extLst>
          </p:cNvPr>
          <p:cNvSpPr>
            <a:spLocks noGrp="1"/>
          </p:cNvSpPr>
          <p:nvPr>
            <p:ph type="sldNum" sz="quarter" idx="12"/>
          </p:nvPr>
        </p:nvSpPr>
        <p:spPr>
          <a:xfrm>
            <a:off x="10372898" y="6356350"/>
            <a:ext cx="980902" cy="365125"/>
          </a:xfrm>
        </p:spPr>
        <p:txBody>
          <a:bodyPr/>
          <a:lstStyle/>
          <a:p>
            <a:fld id="{8D180F80-2480-4ABD-B3F8-0E3E55C6D527}" type="slidenum">
              <a:rPr lang="en-US" smtClean="0"/>
              <a:t>‹#›</a:t>
            </a:fld>
            <a:endParaRPr lang="en-US" dirty="0"/>
          </a:p>
        </p:txBody>
      </p:sp>
      <p:sp>
        <p:nvSpPr>
          <p:cNvPr id="6" name="Rectangle 5">
            <a:extLst>
              <a:ext uri="{FF2B5EF4-FFF2-40B4-BE49-F238E27FC236}">
                <a16:creationId xmlns:a16="http://schemas.microsoft.com/office/drawing/2014/main" id="{B5843840-D780-550B-B072-942F9DB4E3BE}"/>
              </a:ext>
            </a:extLst>
          </p:cNvPr>
          <p:cNvSpPr/>
          <p:nvPr userDrawn="1"/>
        </p:nvSpPr>
        <p:spPr>
          <a:xfrm>
            <a:off x="839609" y="0"/>
            <a:ext cx="165410" cy="6857999"/>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4D7C44-A678-E40E-A8EF-A22AAC263BA8}"/>
              </a:ext>
            </a:extLst>
          </p:cNvPr>
          <p:cNvSpPr/>
          <p:nvPr userDrawn="1"/>
        </p:nvSpPr>
        <p:spPr>
          <a:xfrm>
            <a:off x="-11249" y="1"/>
            <a:ext cx="849450" cy="685799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79" name="Freeform: Shape 10078">
            <a:extLst>
              <a:ext uri="{FF2B5EF4-FFF2-40B4-BE49-F238E27FC236}">
                <a16:creationId xmlns:a16="http://schemas.microsoft.com/office/drawing/2014/main" id="{03C41A5E-E113-7DCB-2612-63BFD5A6E709}"/>
              </a:ext>
            </a:extLst>
          </p:cNvPr>
          <p:cNvSpPr/>
          <p:nvPr userDrawn="1"/>
        </p:nvSpPr>
        <p:spPr>
          <a:xfrm>
            <a:off x="10654900" y="1760425"/>
            <a:ext cx="1453173" cy="3054404"/>
          </a:xfrm>
          <a:custGeom>
            <a:avLst/>
            <a:gdLst>
              <a:gd name="connsiteX0" fmla="*/ 13001 w 1453173"/>
              <a:gd name="connsiteY0" fmla="*/ 2977241 h 3054404"/>
              <a:gd name="connsiteX1" fmla="*/ 26001 w 1453173"/>
              <a:gd name="connsiteY1" fmla="*/ 2990241 h 3054404"/>
              <a:gd name="connsiteX2" fmla="*/ 13001 w 1453173"/>
              <a:gd name="connsiteY2" fmla="*/ 3003242 h 3054404"/>
              <a:gd name="connsiteX3" fmla="*/ 0 w 1453173"/>
              <a:gd name="connsiteY3" fmla="*/ 2990241 h 3054404"/>
              <a:gd name="connsiteX4" fmla="*/ 13001 w 1453173"/>
              <a:gd name="connsiteY4" fmla="*/ 2977241 h 3054404"/>
              <a:gd name="connsiteX5" fmla="*/ 185021 w 1453173"/>
              <a:gd name="connsiteY5" fmla="*/ 2970952 h 3054404"/>
              <a:gd name="connsiteX6" fmla="*/ 204396 w 1453173"/>
              <a:gd name="connsiteY6" fmla="*/ 2990327 h 3054404"/>
              <a:gd name="connsiteX7" fmla="*/ 185021 w 1453173"/>
              <a:gd name="connsiteY7" fmla="*/ 3009701 h 3054404"/>
              <a:gd name="connsiteX8" fmla="*/ 165647 w 1453173"/>
              <a:gd name="connsiteY8" fmla="*/ 2990327 h 3054404"/>
              <a:gd name="connsiteX9" fmla="*/ 185021 w 1453173"/>
              <a:gd name="connsiteY9" fmla="*/ 2970952 h 3054404"/>
              <a:gd name="connsiteX10" fmla="*/ 356960 w 1453173"/>
              <a:gd name="connsiteY10" fmla="*/ 2964410 h 3054404"/>
              <a:gd name="connsiteX11" fmla="*/ 382792 w 1453173"/>
              <a:gd name="connsiteY11" fmla="*/ 2990242 h 3054404"/>
              <a:gd name="connsiteX12" fmla="*/ 356960 w 1453173"/>
              <a:gd name="connsiteY12" fmla="*/ 3016075 h 3054404"/>
              <a:gd name="connsiteX13" fmla="*/ 331127 w 1453173"/>
              <a:gd name="connsiteY13" fmla="*/ 2990242 h 3054404"/>
              <a:gd name="connsiteX14" fmla="*/ 356960 w 1453173"/>
              <a:gd name="connsiteY14" fmla="*/ 2964410 h 3054404"/>
              <a:gd name="connsiteX15" fmla="*/ 528983 w 1453173"/>
              <a:gd name="connsiteY15" fmla="*/ 2958035 h 3054404"/>
              <a:gd name="connsiteX16" fmla="*/ 561190 w 1453173"/>
              <a:gd name="connsiteY16" fmla="*/ 2990242 h 3054404"/>
              <a:gd name="connsiteX17" fmla="*/ 528983 w 1453173"/>
              <a:gd name="connsiteY17" fmla="*/ 3022449 h 3054404"/>
              <a:gd name="connsiteX18" fmla="*/ 496776 w 1453173"/>
              <a:gd name="connsiteY18" fmla="*/ 2990242 h 3054404"/>
              <a:gd name="connsiteX19" fmla="*/ 528983 w 1453173"/>
              <a:gd name="connsiteY19" fmla="*/ 2958035 h 3054404"/>
              <a:gd name="connsiteX20" fmla="*/ 701005 w 1453173"/>
              <a:gd name="connsiteY20" fmla="*/ 2951660 h 3054404"/>
              <a:gd name="connsiteX21" fmla="*/ 739587 w 1453173"/>
              <a:gd name="connsiteY21" fmla="*/ 2990241 h 3054404"/>
              <a:gd name="connsiteX22" fmla="*/ 701005 w 1453173"/>
              <a:gd name="connsiteY22" fmla="*/ 3028823 h 3054404"/>
              <a:gd name="connsiteX23" fmla="*/ 662424 w 1453173"/>
              <a:gd name="connsiteY23" fmla="*/ 2990241 h 3054404"/>
              <a:gd name="connsiteX24" fmla="*/ 701005 w 1453173"/>
              <a:gd name="connsiteY24" fmla="*/ 2951660 h 3054404"/>
              <a:gd name="connsiteX25" fmla="*/ 873028 w 1453173"/>
              <a:gd name="connsiteY25" fmla="*/ 2945286 h 3054404"/>
              <a:gd name="connsiteX26" fmla="*/ 917983 w 1453173"/>
              <a:gd name="connsiteY26" fmla="*/ 2990241 h 3054404"/>
              <a:gd name="connsiteX27" fmla="*/ 873028 w 1453173"/>
              <a:gd name="connsiteY27" fmla="*/ 3035197 h 3054404"/>
              <a:gd name="connsiteX28" fmla="*/ 828072 w 1453173"/>
              <a:gd name="connsiteY28" fmla="*/ 2990241 h 3054404"/>
              <a:gd name="connsiteX29" fmla="*/ 873028 w 1453173"/>
              <a:gd name="connsiteY29" fmla="*/ 2945286 h 3054404"/>
              <a:gd name="connsiteX30" fmla="*/ 1025361 w 1453173"/>
              <a:gd name="connsiteY30" fmla="*/ 2942616 h 3054404"/>
              <a:gd name="connsiteX31" fmla="*/ 1064711 w 1453173"/>
              <a:gd name="connsiteY31" fmla="*/ 2942766 h 3054404"/>
              <a:gd name="connsiteX32" fmla="*/ 1092278 w 1453173"/>
              <a:gd name="connsiteY32" fmla="*/ 3010046 h 3054404"/>
              <a:gd name="connsiteX33" fmla="*/ 1024999 w 1453173"/>
              <a:gd name="connsiteY33" fmla="*/ 3037614 h 3054404"/>
              <a:gd name="connsiteX34" fmla="*/ 997280 w 1453173"/>
              <a:gd name="connsiteY34" fmla="*/ 3009685 h 3054404"/>
              <a:gd name="connsiteX35" fmla="*/ 993428 w 1453173"/>
              <a:gd name="connsiteY35" fmla="*/ 2990354 h 3054404"/>
              <a:gd name="connsiteX36" fmla="*/ 997430 w 1453173"/>
              <a:gd name="connsiteY36" fmla="*/ 2970333 h 3054404"/>
              <a:gd name="connsiteX37" fmla="*/ 1025361 w 1453173"/>
              <a:gd name="connsiteY37" fmla="*/ 2942616 h 3054404"/>
              <a:gd name="connsiteX38" fmla="*/ 1216989 w 1453173"/>
              <a:gd name="connsiteY38" fmla="*/ 2932455 h 3054404"/>
              <a:gd name="connsiteX39" fmla="*/ 1274776 w 1453173"/>
              <a:gd name="connsiteY39" fmla="*/ 2990242 h 3054404"/>
              <a:gd name="connsiteX40" fmla="*/ 1216989 w 1453173"/>
              <a:gd name="connsiteY40" fmla="*/ 3048030 h 3054404"/>
              <a:gd name="connsiteX41" fmla="*/ 1159200 w 1453173"/>
              <a:gd name="connsiteY41" fmla="*/ 2990242 h 3054404"/>
              <a:gd name="connsiteX42" fmla="*/ 1216989 w 1453173"/>
              <a:gd name="connsiteY42" fmla="*/ 2932455 h 3054404"/>
              <a:gd name="connsiteX43" fmla="*/ 1389010 w 1453173"/>
              <a:gd name="connsiteY43" fmla="*/ 2926080 h 3054404"/>
              <a:gd name="connsiteX44" fmla="*/ 1453173 w 1453173"/>
              <a:gd name="connsiteY44" fmla="*/ 2990242 h 3054404"/>
              <a:gd name="connsiteX45" fmla="*/ 1389010 w 1453173"/>
              <a:gd name="connsiteY45" fmla="*/ 3054404 h 3054404"/>
              <a:gd name="connsiteX46" fmla="*/ 1324847 w 1453173"/>
              <a:gd name="connsiteY46" fmla="*/ 2990242 h 3054404"/>
              <a:gd name="connsiteX47" fmla="*/ 1389010 w 1453173"/>
              <a:gd name="connsiteY47" fmla="*/ 2926080 h 3054404"/>
              <a:gd name="connsiteX48" fmla="*/ 13001 w 1453173"/>
              <a:gd name="connsiteY48" fmla="*/ 2733402 h 3054404"/>
              <a:gd name="connsiteX49" fmla="*/ 26001 w 1453173"/>
              <a:gd name="connsiteY49" fmla="*/ 2746402 h 3054404"/>
              <a:gd name="connsiteX50" fmla="*/ 13001 w 1453173"/>
              <a:gd name="connsiteY50" fmla="*/ 2759403 h 3054404"/>
              <a:gd name="connsiteX51" fmla="*/ 0 w 1453173"/>
              <a:gd name="connsiteY51" fmla="*/ 2746402 h 3054404"/>
              <a:gd name="connsiteX52" fmla="*/ 13001 w 1453173"/>
              <a:gd name="connsiteY52" fmla="*/ 2733402 h 3054404"/>
              <a:gd name="connsiteX53" fmla="*/ 185021 w 1453173"/>
              <a:gd name="connsiteY53" fmla="*/ 2727113 h 3054404"/>
              <a:gd name="connsiteX54" fmla="*/ 204396 w 1453173"/>
              <a:gd name="connsiteY54" fmla="*/ 2746487 h 3054404"/>
              <a:gd name="connsiteX55" fmla="*/ 185021 w 1453173"/>
              <a:gd name="connsiteY55" fmla="*/ 2765862 h 3054404"/>
              <a:gd name="connsiteX56" fmla="*/ 165647 w 1453173"/>
              <a:gd name="connsiteY56" fmla="*/ 2746487 h 3054404"/>
              <a:gd name="connsiteX57" fmla="*/ 185021 w 1453173"/>
              <a:gd name="connsiteY57" fmla="*/ 2727113 h 3054404"/>
              <a:gd name="connsiteX58" fmla="*/ 356960 w 1453173"/>
              <a:gd name="connsiteY58" fmla="*/ 2720570 h 3054404"/>
              <a:gd name="connsiteX59" fmla="*/ 382792 w 1453173"/>
              <a:gd name="connsiteY59" fmla="*/ 2746403 h 3054404"/>
              <a:gd name="connsiteX60" fmla="*/ 356960 w 1453173"/>
              <a:gd name="connsiteY60" fmla="*/ 2772236 h 3054404"/>
              <a:gd name="connsiteX61" fmla="*/ 331127 w 1453173"/>
              <a:gd name="connsiteY61" fmla="*/ 2746403 h 3054404"/>
              <a:gd name="connsiteX62" fmla="*/ 356960 w 1453173"/>
              <a:gd name="connsiteY62" fmla="*/ 2720570 h 3054404"/>
              <a:gd name="connsiteX63" fmla="*/ 528983 w 1453173"/>
              <a:gd name="connsiteY63" fmla="*/ 2714196 h 3054404"/>
              <a:gd name="connsiteX64" fmla="*/ 561190 w 1453173"/>
              <a:gd name="connsiteY64" fmla="*/ 2746403 h 3054404"/>
              <a:gd name="connsiteX65" fmla="*/ 528983 w 1453173"/>
              <a:gd name="connsiteY65" fmla="*/ 2778610 h 3054404"/>
              <a:gd name="connsiteX66" fmla="*/ 496776 w 1453173"/>
              <a:gd name="connsiteY66" fmla="*/ 2746403 h 3054404"/>
              <a:gd name="connsiteX67" fmla="*/ 528983 w 1453173"/>
              <a:gd name="connsiteY67" fmla="*/ 2714196 h 3054404"/>
              <a:gd name="connsiteX68" fmla="*/ 701005 w 1453173"/>
              <a:gd name="connsiteY68" fmla="*/ 2707821 h 3054404"/>
              <a:gd name="connsiteX69" fmla="*/ 739587 w 1453173"/>
              <a:gd name="connsiteY69" fmla="*/ 2746402 h 3054404"/>
              <a:gd name="connsiteX70" fmla="*/ 701005 w 1453173"/>
              <a:gd name="connsiteY70" fmla="*/ 2784984 h 3054404"/>
              <a:gd name="connsiteX71" fmla="*/ 662424 w 1453173"/>
              <a:gd name="connsiteY71" fmla="*/ 2746402 h 3054404"/>
              <a:gd name="connsiteX72" fmla="*/ 701005 w 1453173"/>
              <a:gd name="connsiteY72" fmla="*/ 2707821 h 3054404"/>
              <a:gd name="connsiteX73" fmla="*/ 873028 w 1453173"/>
              <a:gd name="connsiteY73" fmla="*/ 2701447 h 3054404"/>
              <a:gd name="connsiteX74" fmla="*/ 917983 w 1453173"/>
              <a:gd name="connsiteY74" fmla="*/ 2746402 h 3054404"/>
              <a:gd name="connsiteX75" fmla="*/ 873028 w 1453173"/>
              <a:gd name="connsiteY75" fmla="*/ 2791358 h 3054404"/>
              <a:gd name="connsiteX76" fmla="*/ 828072 w 1453173"/>
              <a:gd name="connsiteY76" fmla="*/ 2746402 h 3054404"/>
              <a:gd name="connsiteX77" fmla="*/ 873028 w 1453173"/>
              <a:gd name="connsiteY77" fmla="*/ 2701447 h 3054404"/>
              <a:gd name="connsiteX78" fmla="*/ 1025361 w 1453173"/>
              <a:gd name="connsiteY78" fmla="*/ 2698776 h 3054404"/>
              <a:gd name="connsiteX79" fmla="*/ 1064711 w 1453173"/>
              <a:gd name="connsiteY79" fmla="*/ 2698926 h 3054404"/>
              <a:gd name="connsiteX80" fmla="*/ 1092278 w 1453173"/>
              <a:gd name="connsiteY80" fmla="*/ 2766207 h 3054404"/>
              <a:gd name="connsiteX81" fmla="*/ 1024999 w 1453173"/>
              <a:gd name="connsiteY81" fmla="*/ 2793775 h 3054404"/>
              <a:gd name="connsiteX82" fmla="*/ 997280 w 1453173"/>
              <a:gd name="connsiteY82" fmla="*/ 2765845 h 3054404"/>
              <a:gd name="connsiteX83" fmla="*/ 993428 w 1453173"/>
              <a:gd name="connsiteY83" fmla="*/ 2746514 h 3054404"/>
              <a:gd name="connsiteX84" fmla="*/ 997430 w 1453173"/>
              <a:gd name="connsiteY84" fmla="*/ 2726494 h 3054404"/>
              <a:gd name="connsiteX85" fmla="*/ 1025361 w 1453173"/>
              <a:gd name="connsiteY85" fmla="*/ 2698776 h 3054404"/>
              <a:gd name="connsiteX86" fmla="*/ 1216989 w 1453173"/>
              <a:gd name="connsiteY86" fmla="*/ 2688615 h 3054404"/>
              <a:gd name="connsiteX87" fmla="*/ 1274776 w 1453173"/>
              <a:gd name="connsiteY87" fmla="*/ 2746403 h 3054404"/>
              <a:gd name="connsiteX88" fmla="*/ 1216989 w 1453173"/>
              <a:gd name="connsiteY88" fmla="*/ 2804191 h 3054404"/>
              <a:gd name="connsiteX89" fmla="*/ 1159200 w 1453173"/>
              <a:gd name="connsiteY89" fmla="*/ 2746403 h 3054404"/>
              <a:gd name="connsiteX90" fmla="*/ 1216989 w 1453173"/>
              <a:gd name="connsiteY90" fmla="*/ 2688615 h 3054404"/>
              <a:gd name="connsiteX91" fmla="*/ 1389010 w 1453173"/>
              <a:gd name="connsiteY91" fmla="*/ 2682240 h 3054404"/>
              <a:gd name="connsiteX92" fmla="*/ 1453173 w 1453173"/>
              <a:gd name="connsiteY92" fmla="*/ 2746403 h 3054404"/>
              <a:gd name="connsiteX93" fmla="*/ 1389010 w 1453173"/>
              <a:gd name="connsiteY93" fmla="*/ 2810565 h 3054404"/>
              <a:gd name="connsiteX94" fmla="*/ 1324847 w 1453173"/>
              <a:gd name="connsiteY94" fmla="*/ 2746403 h 3054404"/>
              <a:gd name="connsiteX95" fmla="*/ 1389010 w 1453173"/>
              <a:gd name="connsiteY95" fmla="*/ 2682240 h 3054404"/>
              <a:gd name="connsiteX96" fmla="*/ 13001 w 1453173"/>
              <a:gd name="connsiteY96" fmla="*/ 2489562 h 3054404"/>
              <a:gd name="connsiteX97" fmla="*/ 26001 w 1453173"/>
              <a:gd name="connsiteY97" fmla="*/ 2502562 h 3054404"/>
              <a:gd name="connsiteX98" fmla="*/ 13001 w 1453173"/>
              <a:gd name="connsiteY98" fmla="*/ 2515563 h 3054404"/>
              <a:gd name="connsiteX99" fmla="*/ 0 w 1453173"/>
              <a:gd name="connsiteY99" fmla="*/ 2502562 h 3054404"/>
              <a:gd name="connsiteX100" fmla="*/ 13001 w 1453173"/>
              <a:gd name="connsiteY100" fmla="*/ 2489562 h 3054404"/>
              <a:gd name="connsiteX101" fmla="*/ 185021 w 1453173"/>
              <a:gd name="connsiteY101" fmla="*/ 2483273 h 3054404"/>
              <a:gd name="connsiteX102" fmla="*/ 204396 w 1453173"/>
              <a:gd name="connsiteY102" fmla="*/ 2502647 h 3054404"/>
              <a:gd name="connsiteX103" fmla="*/ 185021 w 1453173"/>
              <a:gd name="connsiteY103" fmla="*/ 2522022 h 3054404"/>
              <a:gd name="connsiteX104" fmla="*/ 165647 w 1453173"/>
              <a:gd name="connsiteY104" fmla="*/ 2502647 h 3054404"/>
              <a:gd name="connsiteX105" fmla="*/ 185021 w 1453173"/>
              <a:gd name="connsiteY105" fmla="*/ 2483273 h 3054404"/>
              <a:gd name="connsiteX106" fmla="*/ 356960 w 1453173"/>
              <a:gd name="connsiteY106" fmla="*/ 2476730 h 3054404"/>
              <a:gd name="connsiteX107" fmla="*/ 382792 w 1453173"/>
              <a:gd name="connsiteY107" fmla="*/ 2502563 h 3054404"/>
              <a:gd name="connsiteX108" fmla="*/ 356960 w 1453173"/>
              <a:gd name="connsiteY108" fmla="*/ 2528396 h 3054404"/>
              <a:gd name="connsiteX109" fmla="*/ 331127 w 1453173"/>
              <a:gd name="connsiteY109" fmla="*/ 2502563 h 3054404"/>
              <a:gd name="connsiteX110" fmla="*/ 356960 w 1453173"/>
              <a:gd name="connsiteY110" fmla="*/ 2476730 h 3054404"/>
              <a:gd name="connsiteX111" fmla="*/ 528983 w 1453173"/>
              <a:gd name="connsiteY111" fmla="*/ 2470356 h 3054404"/>
              <a:gd name="connsiteX112" fmla="*/ 561190 w 1453173"/>
              <a:gd name="connsiteY112" fmla="*/ 2502563 h 3054404"/>
              <a:gd name="connsiteX113" fmla="*/ 528983 w 1453173"/>
              <a:gd name="connsiteY113" fmla="*/ 2534770 h 3054404"/>
              <a:gd name="connsiteX114" fmla="*/ 496776 w 1453173"/>
              <a:gd name="connsiteY114" fmla="*/ 2502563 h 3054404"/>
              <a:gd name="connsiteX115" fmla="*/ 528983 w 1453173"/>
              <a:gd name="connsiteY115" fmla="*/ 2470356 h 3054404"/>
              <a:gd name="connsiteX116" fmla="*/ 701005 w 1453173"/>
              <a:gd name="connsiteY116" fmla="*/ 2463980 h 3054404"/>
              <a:gd name="connsiteX117" fmla="*/ 739587 w 1453173"/>
              <a:gd name="connsiteY117" fmla="*/ 2502562 h 3054404"/>
              <a:gd name="connsiteX118" fmla="*/ 701005 w 1453173"/>
              <a:gd name="connsiteY118" fmla="*/ 2541144 h 3054404"/>
              <a:gd name="connsiteX119" fmla="*/ 662424 w 1453173"/>
              <a:gd name="connsiteY119" fmla="*/ 2502562 h 3054404"/>
              <a:gd name="connsiteX120" fmla="*/ 701005 w 1453173"/>
              <a:gd name="connsiteY120" fmla="*/ 2463980 h 3054404"/>
              <a:gd name="connsiteX121" fmla="*/ 873028 w 1453173"/>
              <a:gd name="connsiteY121" fmla="*/ 2457607 h 3054404"/>
              <a:gd name="connsiteX122" fmla="*/ 917983 w 1453173"/>
              <a:gd name="connsiteY122" fmla="*/ 2502562 h 3054404"/>
              <a:gd name="connsiteX123" fmla="*/ 873028 w 1453173"/>
              <a:gd name="connsiteY123" fmla="*/ 2547518 h 3054404"/>
              <a:gd name="connsiteX124" fmla="*/ 828072 w 1453173"/>
              <a:gd name="connsiteY124" fmla="*/ 2502562 h 3054404"/>
              <a:gd name="connsiteX125" fmla="*/ 873028 w 1453173"/>
              <a:gd name="connsiteY125" fmla="*/ 2457607 h 3054404"/>
              <a:gd name="connsiteX126" fmla="*/ 1025361 w 1453173"/>
              <a:gd name="connsiteY126" fmla="*/ 2454936 h 3054404"/>
              <a:gd name="connsiteX127" fmla="*/ 1064711 w 1453173"/>
              <a:gd name="connsiteY127" fmla="*/ 2455086 h 3054404"/>
              <a:gd name="connsiteX128" fmla="*/ 1092278 w 1453173"/>
              <a:gd name="connsiteY128" fmla="*/ 2522367 h 3054404"/>
              <a:gd name="connsiteX129" fmla="*/ 1024999 w 1453173"/>
              <a:gd name="connsiteY129" fmla="*/ 2549934 h 3054404"/>
              <a:gd name="connsiteX130" fmla="*/ 997280 w 1453173"/>
              <a:gd name="connsiteY130" fmla="*/ 2522005 h 3054404"/>
              <a:gd name="connsiteX131" fmla="*/ 993428 w 1453173"/>
              <a:gd name="connsiteY131" fmla="*/ 2502674 h 3054404"/>
              <a:gd name="connsiteX132" fmla="*/ 997430 w 1453173"/>
              <a:gd name="connsiteY132" fmla="*/ 2482654 h 3054404"/>
              <a:gd name="connsiteX133" fmla="*/ 1025361 w 1453173"/>
              <a:gd name="connsiteY133" fmla="*/ 2454936 h 3054404"/>
              <a:gd name="connsiteX134" fmla="*/ 1216989 w 1453173"/>
              <a:gd name="connsiteY134" fmla="*/ 2444774 h 3054404"/>
              <a:gd name="connsiteX135" fmla="*/ 1274776 w 1453173"/>
              <a:gd name="connsiteY135" fmla="*/ 2502563 h 3054404"/>
              <a:gd name="connsiteX136" fmla="*/ 1216989 w 1453173"/>
              <a:gd name="connsiteY136" fmla="*/ 2560351 h 3054404"/>
              <a:gd name="connsiteX137" fmla="*/ 1159200 w 1453173"/>
              <a:gd name="connsiteY137" fmla="*/ 2502563 h 3054404"/>
              <a:gd name="connsiteX138" fmla="*/ 1216989 w 1453173"/>
              <a:gd name="connsiteY138" fmla="*/ 2444774 h 3054404"/>
              <a:gd name="connsiteX139" fmla="*/ 1389010 w 1453173"/>
              <a:gd name="connsiteY139" fmla="*/ 2438400 h 3054404"/>
              <a:gd name="connsiteX140" fmla="*/ 1453173 w 1453173"/>
              <a:gd name="connsiteY140" fmla="*/ 2502563 h 3054404"/>
              <a:gd name="connsiteX141" fmla="*/ 1389010 w 1453173"/>
              <a:gd name="connsiteY141" fmla="*/ 2566725 h 3054404"/>
              <a:gd name="connsiteX142" fmla="*/ 1324847 w 1453173"/>
              <a:gd name="connsiteY142" fmla="*/ 2502563 h 3054404"/>
              <a:gd name="connsiteX143" fmla="*/ 1389010 w 1453173"/>
              <a:gd name="connsiteY143" fmla="*/ 2438400 h 3054404"/>
              <a:gd name="connsiteX144" fmla="*/ 13001 w 1453173"/>
              <a:gd name="connsiteY144" fmla="*/ 2245722 h 3054404"/>
              <a:gd name="connsiteX145" fmla="*/ 26001 w 1453173"/>
              <a:gd name="connsiteY145" fmla="*/ 2258721 h 3054404"/>
              <a:gd name="connsiteX146" fmla="*/ 13001 w 1453173"/>
              <a:gd name="connsiteY146" fmla="*/ 2271723 h 3054404"/>
              <a:gd name="connsiteX147" fmla="*/ 0 w 1453173"/>
              <a:gd name="connsiteY147" fmla="*/ 2258721 h 3054404"/>
              <a:gd name="connsiteX148" fmla="*/ 13001 w 1453173"/>
              <a:gd name="connsiteY148" fmla="*/ 2245722 h 3054404"/>
              <a:gd name="connsiteX149" fmla="*/ 185021 w 1453173"/>
              <a:gd name="connsiteY149" fmla="*/ 2239432 h 3054404"/>
              <a:gd name="connsiteX150" fmla="*/ 204396 w 1453173"/>
              <a:gd name="connsiteY150" fmla="*/ 2258807 h 3054404"/>
              <a:gd name="connsiteX151" fmla="*/ 185021 w 1453173"/>
              <a:gd name="connsiteY151" fmla="*/ 2278182 h 3054404"/>
              <a:gd name="connsiteX152" fmla="*/ 165647 w 1453173"/>
              <a:gd name="connsiteY152" fmla="*/ 2258807 h 3054404"/>
              <a:gd name="connsiteX153" fmla="*/ 185021 w 1453173"/>
              <a:gd name="connsiteY153" fmla="*/ 2239432 h 3054404"/>
              <a:gd name="connsiteX154" fmla="*/ 356960 w 1453173"/>
              <a:gd name="connsiteY154" fmla="*/ 2232889 h 3054404"/>
              <a:gd name="connsiteX155" fmla="*/ 382792 w 1453173"/>
              <a:gd name="connsiteY155" fmla="*/ 2258722 h 3054404"/>
              <a:gd name="connsiteX156" fmla="*/ 356960 w 1453173"/>
              <a:gd name="connsiteY156" fmla="*/ 2284556 h 3054404"/>
              <a:gd name="connsiteX157" fmla="*/ 331127 w 1453173"/>
              <a:gd name="connsiteY157" fmla="*/ 2258722 h 3054404"/>
              <a:gd name="connsiteX158" fmla="*/ 356960 w 1453173"/>
              <a:gd name="connsiteY158" fmla="*/ 2232889 h 3054404"/>
              <a:gd name="connsiteX159" fmla="*/ 528983 w 1453173"/>
              <a:gd name="connsiteY159" fmla="*/ 2226515 h 3054404"/>
              <a:gd name="connsiteX160" fmla="*/ 561190 w 1453173"/>
              <a:gd name="connsiteY160" fmla="*/ 2258722 h 3054404"/>
              <a:gd name="connsiteX161" fmla="*/ 528983 w 1453173"/>
              <a:gd name="connsiteY161" fmla="*/ 2290929 h 3054404"/>
              <a:gd name="connsiteX162" fmla="*/ 496776 w 1453173"/>
              <a:gd name="connsiteY162" fmla="*/ 2258722 h 3054404"/>
              <a:gd name="connsiteX163" fmla="*/ 528983 w 1453173"/>
              <a:gd name="connsiteY163" fmla="*/ 2226515 h 3054404"/>
              <a:gd name="connsiteX164" fmla="*/ 701005 w 1453173"/>
              <a:gd name="connsiteY164" fmla="*/ 2220141 h 3054404"/>
              <a:gd name="connsiteX165" fmla="*/ 739587 w 1453173"/>
              <a:gd name="connsiteY165" fmla="*/ 2258721 h 3054404"/>
              <a:gd name="connsiteX166" fmla="*/ 701005 w 1453173"/>
              <a:gd name="connsiteY166" fmla="*/ 2297304 h 3054404"/>
              <a:gd name="connsiteX167" fmla="*/ 662424 w 1453173"/>
              <a:gd name="connsiteY167" fmla="*/ 2258721 h 3054404"/>
              <a:gd name="connsiteX168" fmla="*/ 701005 w 1453173"/>
              <a:gd name="connsiteY168" fmla="*/ 2220141 h 3054404"/>
              <a:gd name="connsiteX169" fmla="*/ 873028 w 1453173"/>
              <a:gd name="connsiteY169" fmla="*/ 2213767 h 3054404"/>
              <a:gd name="connsiteX170" fmla="*/ 917983 w 1453173"/>
              <a:gd name="connsiteY170" fmla="*/ 2258721 h 3054404"/>
              <a:gd name="connsiteX171" fmla="*/ 873028 w 1453173"/>
              <a:gd name="connsiteY171" fmla="*/ 2303678 h 3054404"/>
              <a:gd name="connsiteX172" fmla="*/ 828072 w 1453173"/>
              <a:gd name="connsiteY172" fmla="*/ 2258721 h 3054404"/>
              <a:gd name="connsiteX173" fmla="*/ 873028 w 1453173"/>
              <a:gd name="connsiteY173" fmla="*/ 2213767 h 3054404"/>
              <a:gd name="connsiteX174" fmla="*/ 1025361 w 1453173"/>
              <a:gd name="connsiteY174" fmla="*/ 2211096 h 3054404"/>
              <a:gd name="connsiteX175" fmla="*/ 1064711 w 1453173"/>
              <a:gd name="connsiteY175" fmla="*/ 2211246 h 3054404"/>
              <a:gd name="connsiteX176" fmla="*/ 1092278 w 1453173"/>
              <a:gd name="connsiteY176" fmla="*/ 2278527 h 3054404"/>
              <a:gd name="connsiteX177" fmla="*/ 1024999 w 1453173"/>
              <a:gd name="connsiteY177" fmla="*/ 2306095 h 3054404"/>
              <a:gd name="connsiteX178" fmla="*/ 997280 w 1453173"/>
              <a:gd name="connsiteY178" fmla="*/ 2278165 h 3054404"/>
              <a:gd name="connsiteX179" fmla="*/ 993428 w 1453173"/>
              <a:gd name="connsiteY179" fmla="*/ 2258834 h 3054404"/>
              <a:gd name="connsiteX180" fmla="*/ 997430 w 1453173"/>
              <a:gd name="connsiteY180" fmla="*/ 2238814 h 3054404"/>
              <a:gd name="connsiteX181" fmla="*/ 1025361 w 1453173"/>
              <a:gd name="connsiteY181" fmla="*/ 2211096 h 3054404"/>
              <a:gd name="connsiteX182" fmla="*/ 1216989 w 1453173"/>
              <a:gd name="connsiteY182" fmla="*/ 2200934 h 3054404"/>
              <a:gd name="connsiteX183" fmla="*/ 1274776 w 1453173"/>
              <a:gd name="connsiteY183" fmla="*/ 2258722 h 3054404"/>
              <a:gd name="connsiteX184" fmla="*/ 1216989 w 1453173"/>
              <a:gd name="connsiteY184" fmla="*/ 2316511 h 3054404"/>
              <a:gd name="connsiteX185" fmla="*/ 1159200 w 1453173"/>
              <a:gd name="connsiteY185" fmla="*/ 2258722 h 3054404"/>
              <a:gd name="connsiteX186" fmla="*/ 1216989 w 1453173"/>
              <a:gd name="connsiteY186" fmla="*/ 2200934 h 3054404"/>
              <a:gd name="connsiteX187" fmla="*/ 1389010 w 1453173"/>
              <a:gd name="connsiteY187" fmla="*/ 2194560 h 3054404"/>
              <a:gd name="connsiteX188" fmla="*/ 1453173 w 1453173"/>
              <a:gd name="connsiteY188" fmla="*/ 2258722 h 3054404"/>
              <a:gd name="connsiteX189" fmla="*/ 1389010 w 1453173"/>
              <a:gd name="connsiteY189" fmla="*/ 2322885 h 3054404"/>
              <a:gd name="connsiteX190" fmla="*/ 1324847 w 1453173"/>
              <a:gd name="connsiteY190" fmla="*/ 2258722 h 3054404"/>
              <a:gd name="connsiteX191" fmla="*/ 1389010 w 1453173"/>
              <a:gd name="connsiteY191" fmla="*/ 2194560 h 3054404"/>
              <a:gd name="connsiteX192" fmla="*/ 13001 w 1453173"/>
              <a:gd name="connsiteY192" fmla="*/ 2001882 h 3054404"/>
              <a:gd name="connsiteX193" fmla="*/ 26001 w 1453173"/>
              <a:gd name="connsiteY193" fmla="*/ 2014882 h 3054404"/>
              <a:gd name="connsiteX194" fmla="*/ 13001 w 1453173"/>
              <a:gd name="connsiteY194" fmla="*/ 2027883 h 3054404"/>
              <a:gd name="connsiteX195" fmla="*/ 0 w 1453173"/>
              <a:gd name="connsiteY195" fmla="*/ 2014882 h 3054404"/>
              <a:gd name="connsiteX196" fmla="*/ 13001 w 1453173"/>
              <a:gd name="connsiteY196" fmla="*/ 2001882 h 3054404"/>
              <a:gd name="connsiteX197" fmla="*/ 185021 w 1453173"/>
              <a:gd name="connsiteY197" fmla="*/ 1995593 h 3054404"/>
              <a:gd name="connsiteX198" fmla="*/ 204396 w 1453173"/>
              <a:gd name="connsiteY198" fmla="*/ 2014966 h 3054404"/>
              <a:gd name="connsiteX199" fmla="*/ 185021 w 1453173"/>
              <a:gd name="connsiteY199" fmla="*/ 2034342 h 3054404"/>
              <a:gd name="connsiteX200" fmla="*/ 165647 w 1453173"/>
              <a:gd name="connsiteY200" fmla="*/ 2014966 h 3054404"/>
              <a:gd name="connsiteX201" fmla="*/ 185021 w 1453173"/>
              <a:gd name="connsiteY201" fmla="*/ 1995593 h 3054404"/>
              <a:gd name="connsiteX202" fmla="*/ 356960 w 1453173"/>
              <a:gd name="connsiteY202" fmla="*/ 1989050 h 3054404"/>
              <a:gd name="connsiteX203" fmla="*/ 382792 w 1453173"/>
              <a:gd name="connsiteY203" fmla="*/ 2014883 h 3054404"/>
              <a:gd name="connsiteX204" fmla="*/ 356960 w 1453173"/>
              <a:gd name="connsiteY204" fmla="*/ 2040716 h 3054404"/>
              <a:gd name="connsiteX205" fmla="*/ 331127 w 1453173"/>
              <a:gd name="connsiteY205" fmla="*/ 2014883 h 3054404"/>
              <a:gd name="connsiteX206" fmla="*/ 356960 w 1453173"/>
              <a:gd name="connsiteY206" fmla="*/ 1989050 h 3054404"/>
              <a:gd name="connsiteX207" fmla="*/ 528983 w 1453173"/>
              <a:gd name="connsiteY207" fmla="*/ 1982676 h 3054404"/>
              <a:gd name="connsiteX208" fmla="*/ 561190 w 1453173"/>
              <a:gd name="connsiteY208" fmla="*/ 2014883 h 3054404"/>
              <a:gd name="connsiteX209" fmla="*/ 528983 w 1453173"/>
              <a:gd name="connsiteY209" fmla="*/ 2047090 h 3054404"/>
              <a:gd name="connsiteX210" fmla="*/ 496776 w 1453173"/>
              <a:gd name="connsiteY210" fmla="*/ 2014883 h 3054404"/>
              <a:gd name="connsiteX211" fmla="*/ 528983 w 1453173"/>
              <a:gd name="connsiteY211" fmla="*/ 1982676 h 3054404"/>
              <a:gd name="connsiteX212" fmla="*/ 701005 w 1453173"/>
              <a:gd name="connsiteY212" fmla="*/ 1976301 h 3054404"/>
              <a:gd name="connsiteX213" fmla="*/ 739587 w 1453173"/>
              <a:gd name="connsiteY213" fmla="*/ 2014882 h 3054404"/>
              <a:gd name="connsiteX214" fmla="*/ 701005 w 1453173"/>
              <a:gd name="connsiteY214" fmla="*/ 2053464 h 3054404"/>
              <a:gd name="connsiteX215" fmla="*/ 662424 w 1453173"/>
              <a:gd name="connsiteY215" fmla="*/ 2014882 h 3054404"/>
              <a:gd name="connsiteX216" fmla="*/ 701005 w 1453173"/>
              <a:gd name="connsiteY216" fmla="*/ 1976301 h 3054404"/>
              <a:gd name="connsiteX217" fmla="*/ 873028 w 1453173"/>
              <a:gd name="connsiteY217" fmla="*/ 1969927 h 3054404"/>
              <a:gd name="connsiteX218" fmla="*/ 917983 w 1453173"/>
              <a:gd name="connsiteY218" fmla="*/ 2014882 h 3054404"/>
              <a:gd name="connsiteX219" fmla="*/ 873028 w 1453173"/>
              <a:gd name="connsiteY219" fmla="*/ 2059838 h 3054404"/>
              <a:gd name="connsiteX220" fmla="*/ 828072 w 1453173"/>
              <a:gd name="connsiteY220" fmla="*/ 2014882 h 3054404"/>
              <a:gd name="connsiteX221" fmla="*/ 873028 w 1453173"/>
              <a:gd name="connsiteY221" fmla="*/ 1969927 h 3054404"/>
              <a:gd name="connsiteX222" fmla="*/ 1025361 w 1453173"/>
              <a:gd name="connsiteY222" fmla="*/ 1967256 h 3054404"/>
              <a:gd name="connsiteX223" fmla="*/ 1064711 w 1453173"/>
              <a:gd name="connsiteY223" fmla="*/ 1967406 h 3054404"/>
              <a:gd name="connsiteX224" fmla="*/ 1092278 w 1453173"/>
              <a:gd name="connsiteY224" fmla="*/ 2034687 h 3054404"/>
              <a:gd name="connsiteX225" fmla="*/ 1024999 w 1453173"/>
              <a:gd name="connsiteY225" fmla="*/ 2062255 h 3054404"/>
              <a:gd name="connsiteX226" fmla="*/ 997280 w 1453173"/>
              <a:gd name="connsiteY226" fmla="*/ 2034325 h 3054404"/>
              <a:gd name="connsiteX227" fmla="*/ 993428 w 1453173"/>
              <a:gd name="connsiteY227" fmla="*/ 2014995 h 3054404"/>
              <a:gd name="connsiteX228" fmla="*/ 997430 w 1453173"/>
              <a:gd name="connsiteY228" fmla="*/ 1994974 h 3054404"/>
              <a:gd name="connsiteX229" fmla="*/ 1025361 w 1453173"/>
              <a:gd name="connsiteY229" fmla="*/ 1967256 h 3054404"/>
              <a:gd name="connsiteX230" fmla="*/ 1216989 w 1453173"/>
              <a:gd name="connsiteY230" fmla="*/ 1957095 h 3054404"/>
              <a:gd name="connsiteX231" fmla="*/ 1274776 w 1453173"/>
              <a:gd name="connsiteY231" fmla="*/ 2014883 h 3054404"/>
              <a:gd name="connsiteX232" fmla="*/ 1216989 w 1453173"/>
              <a:gd name="connsiteY232" fmla="*/ 2072670 h 3054404"/>
              <a:gd name="connsiteX233" fmla="*/ 1159200 w 1453173"/>
              <a:gd name="connsiteY233" fmla="*/ 2014883 h 3054404"/>
              <a:gd name="connsiteX234" fmla="*/ 1216989 w 1453173"/>
              <a:gd name="connsiteY234" fmla="*/ 1957095 h 3054404"/>
              <a:gd name="connsiteX235" fmla="*/ 1389010 w 1453173"/>
              <a:gd name="connsiteY235" fmla="*/ 1950720 h 3054404"/>
              <a:gd name="connsiteX236" fmla="*/ 1453173 w 1453173"/>
              <a:gd name="connsiteY236" fmla="*/ 2014883 h 3054404"/>
              <a:gd name="connsiteX237" fmla="*/ 1389010 w 1453173"/>
              <a:gd name="connsiteY237" fmla="*/ 2079045 h 3054404"/>
              <a:gd name="connsiteX238" fmla="*/ 1324847 w 1453173"/>
              <a:gd name="connsiteY238" fmla="*/ 2014883 h 3054404"/>
              <a:gd name="connsiteX239" fmla="*/ 1389010 w 1453173"/>
              <a:gd name="connsiteY239" fmla="*/ 1950720 h 3054404"/>
              <a:gd name="connsiteX240" fmla="*/ 13001 w 1453173"/>
              <a:gd name="connsiteY240" fmla="*/ 1758042 h 3054404"/>
              <a:gd name="connsiteX241" fmla="*/ 26001 w 1453173"/>
              <a:gd name="connsiteY241" fmla="*/ 1771042 h 3054404"/>
              <a:gd name="connsiteX242" fmla="*/ 13001 w 1453173"/>
              <a:gd name="connsiteY242" fmla="*/ 1784043 h 3054404"/>
              <a:gd name="connsiteX243" fmla="*/ 0 w 1453173"/>
              <a:gd name="connsiteY243" fmla="*/ 1771042 h 3054404"/>
              <a:gd name="connsiteX244" fmla="*/ 13001 w 1453173"/>
              <a:gd name="connsiteY244" fmla="*/ 1758042 h 3054404"/>
              <a:gd name="connsiteX245" fmla="*/ 185021 w 1453173"/>
              <a:gd name="connsiteY245" fmla="*/ 1751753 h 3054404"/>
              <a:gd name="connsiteX246" fmla="*/ 204396 w 1453173"/>
              <a:gd name="connsiteY246" fmla="*/ 1771127 h 3054404"/>
              <a:gd name="connsiteX247" fmla="*/ 185021 w 1453173"/>
              <a:gd name="connsiteY247" fmla="*/ 1790502 h 3054404"/>
              <a:gd name="connsiteX248" fmla="*/ 165647 w 1453173"/>
              <a:gd name="connsiteY248" fmla="*/ 1771127 h 3054404"/>
              <a:gd name="connsiteX249" fmla="*/ 185021 w 1453173"/>
              <a:gd name="connsiteY249" fmla="*/ 1751753 h 3054404"/>
              <a:gd name="connsiteX250" fmla="*/ 356960 w 1453173"/>
              <a:gd name="connsiteY250" fmla="*/ 1745210 h 3054404"/>
              <a:gd name="connsiteX251" fmla="*/ 382792 w 1453173"/>
              <a:gd name="connsiteY251" fmla="*/ 1771043 h 3054404"/>
              <a:gd name="connsiteX252" fmla="*/ 356960 w 1453173"/>
              <a:gd name="connsiteY252" fmla="*/ 1796876 h 3054404"/>
              <a:gd name="connsiteX253" fmla="*/ 331127 w 1453173"/>
              <a:gd name="connsiteY253" fmla="*/ 1771043 h 3054404"/>
              <a:gd name="connsiteX254" fmla="*/ 356960 w 1453173"/>
              <a:gd name="connsiteY254" fmla="*/ 1745210 h 3054404"/>
              <a:gd name="connsiteX255" fmla="*/ 528983 w 1453173"/>
              <a:gd name="connsiteY255" fmla="*/ 1738836 h 3054404"/>
              <a:gd name="connsiteX256" fmla="*/ 561190 w 1453173"/>
              <a:gd name="connsiteY256" fmla="*/ 1771043 h 3054404"/>
              <a:gd name="connsiteX257" fmla="*/ 528983 w 1453173"/>
              <a:gd name="connsiteY257" fmla="*/ 1803250 h 3054404"/>
              <a:gd name="connsiteX258" fmla="*/ 496776 w 1453173"/>
              <a:gd name="connsiteY258" fmla="*/ 1771043 h 3054404"/>
              <a:gd name="connsiteX259" fmla="*/ 528983 w 1453173"/>
              <a:gd name="connsiteY259" fmla="*/ 1738836 h 3054404"/>
              <a:gd name="connsiteX260" fmla="*/ 701005 w 1453173"/>
              <a:gd name="connsiteY260" fmla="*/ 1732461 h 3054404"/>
              <a:gd name="connsiteX261" fmla="*/ 739587 w 1453173"/>
              <a:gd name="connsiteY261" fmla="*/ 1771042 h 3054404"/>
              <a:gd name="connsiteX262" fmla="*/ 701005 w 1453173"/>
              <a:gd name="connsiteY262" fmla="*/ 1809624 h 3054404"/>
              <a:gd name="connsiteX263" fmla="*/ 662424 w 1453173"/>
              <a:gd name="connsiteY263" fmla="*/ 1771042 h 3054404"/>
              <a:gd name="connsiteX264" fmla="*/ 701005 w 1453173"/>
              <a:gd name="connsiteY264" fmla="*/ 1732461 h 3054404"/>
              <a:gd name="connsiteX265" fmla="*/ 873028 w 1453173"/>
              <a:gd name="connsiteY265" fmla="*/ 1726087 h 3054404"/>
              <a:gd name="connsiteX266" fmla="*/ 917983 w 1453173"/>
              <a:gd name="connsiteY266" fmla="*/ 1771042 h 3054404"/>
              <a:gd name="connsiteX267" fmla="*/ 873028 w 1453173"/>
              <a:gd name="connsiteY267" fmla="*/ 1815998 h 3054404"/>
              <a:gd name="connsiteX268" fmla="*/ 828072 w 1453173"/>
              <a:gd name="connsiteY268" fmla="*/ 1771042 h 3054404"/>
              <a:gd name="connsiteX269" fmla="*/ 873028 w 1453173"/>
              <a:gd name="connsiteY269" fmla="*/ 1726087 h 3054404"/>
              <a:gd name="connsiteX270" fmla="*/ 1025361 w 1453173"/>
              <a:gd name="connsiteY270" fmla="*/ 1723416 h 3054404"/>
              <a:gd name="connsiteX271" fmla="*/ 1064711 w 1453173"/>
              <a:gd name="connsiteY271" fmla="*/ 1723566 h 3054404"/>
              <a:gd name="connsiteX272" fmla="*/ 1092278 w 1453173"/>
              <a:gd name="connsiteY272" fmla="*/ 1790847 h 3054404"/>
              <a:gd name="connsiteX273" fmla="*/ 1024999 w 1453173"/>
              <a:gd name="connsiteY273" fmla="*/ 1818415 h 3054404"/>
              <a:gd name="connsiteX274" fmla="*/ 997280 w 1453173"/>
              <a:gd name="connsiteY274" fmla="*/ 1790485 h 3054404"/>
              <a:gd name="connsiteX275" fmla="*/ 993428 w 1453173"/>
              <a:gd name="connsiteY275" fmla="*/ 1771155 h 3054404"/>
              <a:gd name="connsiteX276" fmla="*/ 997430 w 1453173"/>
              <a:gd name="connsiteY276" fmla="*/ 1751134 h 3054404"/>
              <a:gd name="connsiteX277" fmla="*/ 1025361 w 1453173"/>
              <a:gd name="connsiteY277" fmla="*/ 1723416 h 3054404"/>
              <a:gd name="connsiteX278" fmla="*/ 1216989 w 1453173"/>
              <a:gd name="connsiteY278" fmla="*/ 1713255 h 3054404"/>
              <a:gd name="connsiteX279" fmla="*/ 1274776 w 1453173"/>
              <a:gd name="connsiteY279" fmla="*/ 1771043 h 3054404"/>
              <a:gd name="connsiteX280" fmla="*/ 1216989 w 1453173"/>
              <a:gd name="connsiteY280" fmla="*/ 1828831 h 3054404"/>
              <a:gd name="connsiteX281" fmla="*/ 1159200 w 1453173"/>
              <a:gd name="connsiteY281" fmla="*/ 1771043 h 3054404"/>
              <a:gd name="connsiteX282" fmla="*/ 1216989 w 1453173"/>
              <a:gd name="connsiteY282" fmla="*/ 1713255 h 3054404"/>
              <a:gd name="connsiteX283" fmla="*/ 1389010 w 1453173"/>
              <a:gd name="connsiteY283" fmla="*/ 1706880 h 3054404"/>
              <a:gd name="connsiteX284" fmla="*/ 1453173 w 1453173"/>
              <a:gd name="connsiteY284" fmla="*/ 1771043 h 3054404"/>
              <a:gd name="connsiteX285" fmla="*/ 1389010 w 1453173"/>
              <a:gd name="connsiteY285" fmla="*/ 1835205 h 3054404"/>
              <a:gd name="connsiteX286" fmla="*/ 1324847 w 1453173"/>
              <a:gd name="connsiteY286" fmla="*/ 1771043 h 3054404"/>
              <a:gd name="connsiteX287" fmla="*/ 1389010 w 1453173"/>
              <a:gd name="connsiteY287" fmla="*/ 1706880 h 3054404"/>
              <a:gd name="connsiteX288" fmla="*/ 13001 w 1453173"/>
              <a:gd name="connsiteY288" fmla="*/ 1514201 h 3054404"/>
              <a:gd name="connsiteX289" fmla="*/ 26001 w 1453173"/>
              <a:gd name="connsiteY289" fmla="*/ 1527202 h 3054404"/>
              <a:gd name="connsiteX290" fmla="*/ 13001 w 1453173"/>
              <a:gd name="connsiteY290" fmla="*/ 1540203 h 3054404"/>
              <a:gd name="connsiteX291" fmla="*/ 0 w 1453173"/>
              <a:gd name="connsiteY291" fmla="*/ 1527202 h 3054404"/>
              <a:gd name="connsiteX292" fmla="*/ 13001 w 1453173"/>
              <a:gd name="connsiteY292" fmla="*/ 1514201 h 3054404"/>
              <a:gd name="connsiteX293" fmla="*/ 185021 w 1453173"/>
              <a:gd name="connsiteY293" fmla="*/ 1507913 h 3054404"/>
              <a:gd name="connsiteX294" fmla="*/ 204396 w 1453173"/>
              <a:gd name="connsiteY294" fmla="*/ 1527287 h 3054404"/>
              <a:gd name="connsiteX295" fmla="*/ 185021 w 1453173"/>
              <a:gd name="connsiteY295" fmla="*/ 1546661 h 3054404"/>
              <a:gd name="connsiteX296" fmla="*/ 165647 w 1453173"/>
              <a:gd name="connsiteY296" fmla="*/ 1527287 h 3054404"/>
              <a:gd name="connsiteX297" fmla="*/ 185021 w 1453173"/>
              <a:gd name="connsiteY297" fmla="*/ 1507913 h 3054404"/>
              <a:gd name="connsiteX298" fmla="*/ 356960 w 1453173"/>
              <a:gd name="connsiteY298" fmla="*/ 1501370 h 3054404"/>
              <a:gd name="connsiteX299" fmla="*/ 382792 w 1453173"/>
              <a:gd name="connsiteY299" fmla="*/ 1527203 h 3054404"/>
              <a:gd name="connsiteX300" fmla="*/ 356960 w 1453173"/>
              <a:gd name="connsiteY300" fmla="*/ 1553036 h 3054404"/>
              <a:gd name="connsiteX301" fmla="*/ 331127 w 1453173"/>
              <a:gd name="connsiteY301" fmla="*/ 1527203 h 3054404"/>
              <a:gd name="connsiteX302" fmla="*/ 356960 w 1453173"/>
              <a:gd name="connsiteY302" fmla="*/ 1501370 h 3054404"/>
              <a:gd name="connsiteX303" fmla="*/ 528983 w 1453173"/>
              <a:gd name="connsiteY303" fmla="*/ 1494996 h 3054404"/>
              <a:gd name="connsiteX304" fmla="*/ 561190 w 1453173"/>
              <a:gd name="connsiteY304" fmla="*/ 1527203 h 3054404"/>
              <a:gd name="connsiteX305" fmla="*/ 528983 w 1453173"/>
              <a:gd name="connsiteY305" fmla="*/ 1559410 h 3054404"/>
              <a:gd name="connsiteX306" fmla="*/ 496776 w 1453173"/>
              <a:gd name="connsiteY306" fmla="*/ 1527203 h 3054404"/>
              <a:gd name="connsiteX307" fmla="*/ 528983 w 1453173"/>
              <a:gd name="connsiteY307" fmla="*/ 1494996 h 3054404"/>
              <a:gd name="connsiteX308" fmla="*/ 701005 w 1453173"/>
              <a:gd name="connsiteY308" fmla="*/ 1488621 h 3054404"/>
              <a:gd name="connsiteX309" fmla="*/ 739587 w 1453173"/>
              <a:gd name="connsiteY309" fmla="*/ 1527202 h 3054404"/>
              <a:gd name="connsiteX310" fmla="*/ 701005 w 1453173"/>
              <a:gd name="connsiteY310" fmla="*/ 1565784 h 3054404"/>
              <a:gd name="connsiteX311" fmla="*/ 662424 w 1453173"/>
              <a:gd name="connsiteY311" fmla="*/ 1527202 h 3054404"/>
              <a:gd name="connsiteX312" fmla="*/ 701005 w 1453173"/>
              <a:gd name="connsiteY312" fmla="*/ 1488621 h 3054404"/>
              <a:gd name="connsiteX313" fmla="*/ 873028 w 1453173"/>
              <a:gd name="connsiteY313" fmla="*/ 1482247 h 3054404"/>
              <a:gd name="connsiteX314" fmla="*/ 917983 w 1453173"/>
              <a:gd name="connsiteY314" fmla="*/ 1527202 h 3054404"/>
              <a:gd name="connsiteX315" fmla="*/ 873028 w 1453173"/>
              <a:gd name="connsiteY315" fmla="*/ 1572158 h 3054404"/>
              <a:gd name="connsiteX316" fmla="*/ 828072 w 1453173"/>
              <a:gd name="connsiteY316" fmla="*/ 1527202 h 3054404"/>
              <a:gd name="connsiteX317" fmla="*/ 873028 w 1453173"/>
              <a:gd name="connsiteY317" fmla="*/ 1482247 h 3054404"/>
              <a:gd name="connsiteX318" fmla="*/ 1025361 w 1453173"/>
              <a:gd name="connsiteY318" fmla="*/ 1479576 h 3054404"/>
              <a:gd name="connsiteX319" fmla="*/ 1064711 w 1453173"/>
              <a:gd name="connsiteY319" fmla="*/ 1479726 h 3054404"/>
              <a:gd name="connsiteX320" fmla="*/ 1092278 w 1453173"/>
              <a:gd name="connsiteY320" fmla="*/ 1547007 h 3054404"/>
              <a:gd name="connsiteX321" fmla="*/ 1024999 w 1453173"/>
              <a:gd name="connsiteY321" fmla="*/ 1574575 h 3054404"/>
              <a:gd name="connsiteX322" fmla="*/ 997280 w 1453173"/>
              <a:gd name="connsiteY322" fmla="*/ 1546645 h 3054404"/>
              <a:gd name="connsiteX323" fmla="*/ 993428 w 1453173"/>
              <a:gd name="connsiteY323" fmla="*/ 1527315 h 3054404"/>
              <a:gd name="connsiteX324" fmla="*/ 997430 w 1453173"/>
              <a:gd name="connsiteY324" fmla="*/ 1507294 h 3054404"/>
              <a:gd name="connsiteX325" fmla="*/ 1025361 w 1453173"/>
              <a:gd name="connsiteY325" fmla="*/ 1479576 h 3054404"/>
              <a:gd name="connsiteX326" fmla="*/ 1216989 w 1453173"/>
              <a:gd name="connsiteY326" fmla="*/ 1469415 h 3054404"/>
              <a:gd name="connsiteX327" fmla="*/ 1274776 w 1453173"/>
              <a:gd name="connsiteY327" fmla="*/ 1527203 h 3054404"/>
              <a:gd name="connsiteX328" fmla="*/ 1216989 w 1453173"/>
              <a:gd name="connsiteY328" fmla="*/ 1584991 h 3054404"/>
              <a:gd name="connsiteX329" fmla="*/ 1159200 w 1453173"/>
              <a:gd name="connsiteY329" fmla="*/ 1527203 h 3054404"/>
              <a:gd name="connsiteX330" fmla="*/ 1216989 w 1453173"/>
              <a:gd name="connsiteY330" fmla="*/ 1469415 h 3054404"/>
              <a:gd name="connsiteX331" fmla="*/ 1389010 w 1453173"/>
              <a:gd name="connsiteY331" fmla="*/ 1463040 h 3054404"/>
              <a:gd name="connsiteX332" fmla="*/ 1453173 w 1453173"/>
              <a:gd name="connsiteY332" fmla="*/ 1527203 h 3054404"/>
              <a:gd name="connsiteX333" fmla="*/ 1389010 w 1453173"/>
              <a:gd name="connsiteY333" fmla="*/ 1591365 h 3054404"/>
              <a:gd name="connsiteX334" fmla="*/ 1324847 w 1453173"/>
              <a:gd name="connsiteY334" fmla="*/ 1527203 h 3054404"/>
              <a:gd name="connsiteX335" fmla="*/ 1389010 w 1453173"/>
              <a:gd name="connsiteY335" fmla="*/ 1463040 h 3054404"/>
              <a:gd name="connsiteX336" fmla="*/ 13001 w 1453173"/>
              <a:gd name="connsiteY336" fmla="*/ 1270362 h 3054404"/>
              <a:gd name="connsiteX337" fmla="*/ 26001 w 1453173"/>
              <a:gd name="connsiteY337" fmla="*/ 1283362 h 3054404"/>
              <a:gd name="connsiteX338" fmla="*/ 13001 w 1453173"/>
              <a:gd name="connsiteY338" fmla="*/ 1296363 h 3054404"/>
              <a:gd name="connsiteX339" fmla="*/ 0 w 1453173"/>
              <a:gd name="connsiteY339" fmla="*/ 1283362 h 3054404"/>
              <a:gd name="connsiteX340" fmla="*/ 13001 w 1453173"/>
              <a:gd name="connsiteY340" fmla="*/ 1270362 h 3054404"/>
              <a:gd name="connsiteX341" fmla="*/ 185021 w 1453173"/>
              <a:gd name="connsiteY341" fmla="*/ 1264073 h 3054404"/>
              <a:gd name="connsiteX342" fmla="*/ 204396 w 1453173"/>
              <a:gd name="connsiteY342" fmla="*/ 1283447 h 3054404"/>
              <a:gd name="connsiteX343" fmla="*/ 185021 w 1453173"/>
              <a:gd name="connsiteY343" fmla="*/ 1302822 h 3054404"/>
              <a:gd name="connsiteX344" fmla="*/ 165647 w 1453173"/>
              <a:gd name="connsiteY344" fmla="*/ 1283447 h 3054404"/>
              <a:gd name="connsiteX345" fmla="*/ 185021 w 1453173"/>
              <a:gd name="connsiteY345" fmla="*/ 1264073 h 3054404"/>
              <a:gd name="connsiteX346" fmla="*/ 356960 w 1453173"/>
              <a:gd name="connsiteY346" fmla="*/ 1257530 h 3054404"/>
              <a:gd name="connsiteX347" fmla="*/ 382792 w 1453173"/>
              <a:gd name="connsiteY347" fmla="*/ 1283363 h 3054404"/>
              <a:gd name="connsiteX348" fmla="*/ 356960 w 1453173"/>
              <a:gd name="connsiteY348" fmla="*/ 1309196 h 3054404"/>
              <a:gd name="connsiteX349" fmla="*/ 331127 w 1453173"/>
              <a:gd name="connsiteY349" fmla="*/ 1283363 h 3054404"/>
              <a:gd name="connsiteX350" fmla="*/ 356960 w 1453173"/>
              <a:gd name="connsiteY350" fmla="*/ 1257530 h 3054404"/>
              <a:gd name="connsiteX351" fmla="*/ 528983 w 1453173"/>
              <a:gd name="connsiteY351" fmla="*/ 1251156 h 3054404"/>
              <a:gd name="connsiteX352" fmla="*/ 561190 w 1453173"/>
              <a:gd name="connsiteY352" fmla="*/ 1283363 h 3054404"/>
              <a:gd name="connsiteX353" fmla="*/ 528983 w 1453173"/>
              <a:gd name="connsiteY353" fmla="*/ 1315570 h 3054404"/>
              <a:gd name="connsiteX354" fmla="*/ 496776 w 1453173"/>
              <a:gd name="connsiteY354" fmla="*/ 1283363 h 3054404"/>
              <a:gd name="connsiteX355" fmla="*/ 528983 w 1453173"/>
              <a:gd name="connsiteY355" fmla="*/ 1251156 h 3054404"/>
              <a:gd name="connsiteX356" fmla="*/ 701005 w 1453173"/>
              <a:gd name="connsiteY356" fmla="*/ 1244781 h 3054404"/>
              <a:gd name="connsiteX357" fmla="*/ 739587 w 1453173"/>
              <a:gd name="connsiteY357" fmla="*/ 1283362 h 3054404"/>
              <a:gd name="connsiteX358" fmla="*/ 701005 w 1453173"/>
              <a:gd name="connsiteY358" fmla="*/ 1321944 h 3054404"/>
              <a:gd name="connsiteX359" fmla="*/ 662424 w 1453173"/>
              <a:gd name="connsiteY359" fmla="*/ 1283362 h 3054404"/>
              <a:gd name="connsiteX360" fmla="*/ 701005 w 1453173"/>
              <a:gd name="connsiteY360" fmla="*/ 1244781 h 3054404"/>
              <a:gd name="connsiteX361" fmla="*/ 873028 w 1453173"/>
              <a:gd name="connsiteY361" fmla="*/ 1238407 h 3054404"/>
              <a:gd name="connsiteX362" fmla="*/ 917983 w 1453173"/>
              <a:gd name="connsiteY362" fmla="*/ 1283362 h 3054404"/>
              <a:gd name="connsiteX363" fmla="*/ 873028 w 1453173"/>
              <a:gd name="connsiteY363" fmla="*/ 1328318 h 3054404"/>
              <a:gd name="connsiteX364" fmla="*/ 828072 w 1453173"/>
              <a:gd name="connsiteY364" fmla="*/ 1283362 h 3054404"/>
              <a:gd name="connsiteX365" fmla="*/ 873028 w 1453173"/>
              <a:gd name="connsiteY365" fmla="*/ 1238407 h 3054404"/>
              <a:gd name="connsiteX366" fmla="*/ 1025361 w 1453173"/>
              <a:gd name="connsiteY366" fmla="*/ 1235736 h 3054404"/>
              <a:gd name="connsiteX367" fmla="*/ 1064711 w 1453173"/>
              <a:gd name="connsiteY367" fmla="*/ 1235886 h 3054404"/>
              <a:gd name="connsiteX368" fmla="*/ 1092278 w 1453173"/>
              <a:gd name="connsiteY368" fmla="*/ 1303167 h 3054404"/>
              <a:gd name="connsiteX369" fmla="*/ 1024999 w 1453173"/>
              <a:gd name="connsiteY369" fmla="*/ 1330735 h 3054404"/>
              <a:gd name="connsiteX370" fmla="*/ 997280 w 1453173"/>
              <a:gd name="connsiteY370" fmla="*/ 1302805 h 3054404"/>
              <a:gd name="connsiteX371" fmla="*/ 993428 w 1453173"/>
              <a:gd name="connsiteY371" fmla="*/ 1283475 h 3054404"/>
              <a:gd name="connsiteX372" fmla="*/ 997430 w 1453173"/>
              <a:gd name="connsiteY372" fmla="*/ 1263454 h 3054404"/>
              <a:gd name="connsiteX373" fmla="*/ 1025361 w 1453173"/>
              <a:gd name="connsiteY373" fmla="*/ 1235736 h 3054404"/>
              <a:gd name="connsiteX374" fmla="*/ 1216989 w 1453173"/>
              <a:gd name="connsiteY374" fmla="*/ 1225575 h 3054404"/>
              <a:gd name="connsiteX375" fmla="*/ 1274776 w 1453173"/>
              <a:gd name="connsiteY375" fmla="*/ 1283363 h 3054404"/>
              <a:gd name="connsiteX376" fmla="*/ 1216989 w 1453173"/>
              <a:gd name="connsiteY376" fmla="*/ 1341151 h 3054404"/>
              <a:gd name="connsiteX377" fmla="*/ 1159200 w 1453173"/>
              <a:gd name="connsiteY377" fmla="*/ 1283363 h 3054404"/>
              <a:gd name="connsiteX378" fmla="*/ 1216989 w 1453173"/>
              <a:gd name="connsiteY378" fmla="*/ 1225575 h 3054404"/>
              <a:gd name="connsiteX379" fmla="*/ 1389010 w 1453173"/>
              <a:gd name="connsiteY379" fmla="*/ 1219200 h 3054404"/>
              <a:gd name="connsiteX380" fmla="*/ 1453173 w 1453173"/>
              <a:gd name="connsiteY380" fmla="*/ 1283363 h 3054404"/>
              <a:gd name="connsiteX381" fmla="*/ 1389010 w 1453173"/>
              <a:gd name="connsiteY381" fmla="*/ 1347525 h 3054404"/>
              <a:gd name="connsiteX382" fmla="*/ 1324847 w 1453173"/>
              <a:gd name="connsiteY382" fmla="*/ 1283363 h 3054404"/>
              <a:gd name="connsiteX383" fmla="*/ 1389010 w 1453173"/>
              <a:gd name="connsiteY383" fmla="*/ 1219200 h 3054404"/>
              <a:gd name="connsiteX384" fmla="*/ 13001 w 1453173"/>
              <a:gd name="connsiteY384" fmla="*/ 1026522 h 3054404"/>
              <a:gd name="connsiteX385" fmla="*/ 26001 w 1453173"/>
              <a:gd name="connsiteY385" fmla="*/ 1039522 h 3054404"/>
              <a:gd name="connsiteX386" fmla="*/ 13001 w 1453173"/>
              <a:gd name="connsiteY386" fmla="*/ 1052523 h 3054404"/>
              <a:gd name="connsiteX387" fmla="*/ 0 w 1453173"/>
              <a:gd name="connsiteY387" fmla="*/ 1039522 h 3054404"/>
              <a:gd name="connsiteX388" fmla="*/ 13001 w 1453173"/>
              <a:gd name="connsiteY388" fmla="*/ 1026522 h 3054404"/>
              <a:gd name="connsiteX389" fmla="*/ 185021 w 1453173"/>
              <a:gd name="connsiteY389" fmla="*/ 1020233 h 3054404"/>
              <a:gd name="connsiteX390" fmla="*/ 204396 w 1453173"/>
              <a:gd name="connsiteY390" fmla="*/ 1039607 h 3054404"/>
              <a:gd name="connsiteX391" fmla="*/ 185021 w 1453173"/>
              <a:gd name="connsiteY391" fmla="*/ 1058982 h 3054404"/>
              <a:gd name="connsiteX392" fmla="*/ 165647 w 1453173"/>
              <a:gd name="connsiteY392" fmla="*/ 1039607 h 3054404"/>
              <a:gd name="connsiteX393" fmla="*/ 185021 w 1453173"/>
              <a:gd name="connsiteY393" fmla="*/ 1020233 h 3054404"/>
              <a:gd name="connsiteX394" fmla="*/ 356960 w 1453173"/>
              <a:gd name="connsiteY394" fmla="*/ 1013690 h 3054404"/>
              <a:gd name="connsiteX395" fmla="*/ 382792 w 1453173"/>
              <a:gd name="connsiteY395" fmla="*/ 1039523 h 3054404"/>
              <a:gd name="connsiteX396" fmla="*/ 356960 w 1453173"/>
              <a:gd name="connsiteY396" fmla="*/ 1065356 h 3054404"/>
              <a:gd name="connsiteX397" fmla="*/ 331127 w 1453173"/>
              <a:gd name="connsiteY397" fmla="*/ 1039523 h 3054404"/>
              <a:gd name="connsiteX398" fmla="*/ 356960 w 1453173"/>
              <a:gd name="connsiteY398" fmla="*/ 1013690 h 3054404"/>
              <a:gd name="connsiteX399" fmla="*/ 528983 w 1453173"/>
              <a:gd name="connsiteY399" fmla="*/ 1007316 h 3054404"/>
              <a:gd name="connsiteX400" fmla="*/ 561190 w 1453173"/>
              <a:gd name="connsiteY400" fmla="*/ 1039523 h 3054404"/>
              <a:gd name="connsiteX401" fmla="*/ 528983 w 1453173"/>
              <a:gd name="connsiteY401" fmla="*/ 1071730 h 3054404"/>
              <a:gd name="connsiteX402" fmla="*/ 496776 w 1453173"/>
              <a:gd name="connsiteY402" fmla="*/ 1039523 h 3054404"/>
              <a:gd name="connsiteX403" fmla="*/ 528983 w 1453173"/>
              <a:gd name="connsiteY403" fmla="*/ 1007316 h 3054404"/>
              <a:gd name="connsiteX404" fmla="*/ 701005 w 1453173"/>
              <a:gd name="connsiteY404" fmla="*/ 1000941 h 3054404"/>
              <a:gd name="connsiteX405" fmla="*/ 739587 w 1453173"/>
              <a:gd name="connsiteY405" fmla="*/ 1039522 h 3054404"/>
              <a:gd name="connsiteX406" fmla="*/ 701005 w 1453173"/>
              <a:gd name="connsiteY406" fmla="*/ 1078104 h 3054404"/>
              <a:gd name="connsiteX407" fmla="*/ 662424 w 1453173"/>
              <a:gd name="connsiteY407" fmla="*/ 1039522 h 3054404"/>
              <a:gd name="connsiteX408" fmla="*/ 701005 w 1453173"/>
              <a:gd name="connsiteY408" fmla="*/ 1000941 h 3054404"/>
              <a:gd name="connsiteX409" fmla="*/ 873028 w 1453173"/>
              <a:gd name="connsiteY409" fmla="*/ 994567 h 3054404"/>
              <a:gd name="connsiteX410" fmla="*/ 917983 w 1453173"/>
              <a:gd name="connsiteY410" fmla="*/ 1039522 h 3054404"/>
              <a:gd name="connsiteX411" fmla="*/ 873028 w 1453173"/>
              <a:gd name="connsiteY411" fmla="*/ 1084478 h 3054404"/>
              <a:gd name="connsiteX412" fmla="*/ 828072 w 1453173"/>
              <a:gd name="connsiteY412" fmla="*/ 1039522 h 3054404"/>
              <a:gd name="connsiteX413" fmla="*/ 873028 w 1453173"/>
              <a:gd name="connsiteY413" fmla="*/ 994567 h 3054404"/>
              <a:gd name="connsiteX414" fmla="*/ 1025361 w 1453173"/>
              <a:gd name="connsiteY414" fmla="*/ 991896 h 3054404"/>
              <a:gd name="connsiteX415" fmla="*/ 1064711 w 1453173"/>
              <a:gd name="connsiteY415" fmla="*/ 992046 h 3054404"/>
              <a:gd name="connsiteX416" fmla="*/ 1092278 w 1453173"/>
              <a:gd name="connsiteY416" fmla="*/ 1059327 h 3054404"/>
              <a:gd name="connsiteX417" fmla="*/ 1024999 w 1453173"/>
              <a:gd name="connsiteY417" fmla="*/ 1086895 h 3054404"/>
              <a:gd name="connsiteX418" fmla="*/ 997280 w 1453173"/>
              <a:gd name="connsiteY418" fmla="*/ 1058965 h 3054404"/>
              <a:gd name="connsiteX419" fmla="*/ 993428 w 1453173"/>
              <a:gd name="connsiteY419" fmla="*/ 1039635 h 3054404"/>
              <a:gd name="connsiteX420" fmla="*/ 997430 w 1453173"/>
              <a:gd name="connsiteY420" fmla="*/ 1019614 h 3054404"/>
              <a:gd name="connsiteX421" fmla="*/ 1025361 w 1453173"/>
              <a:gd name="connsiteY421" fmla="*/ 991896 h 3054404"/>
              <a:gd name="connsiteX422" fmla="*/ 1216989 w 1453173"/>
              <a:gd name="connsiteY422" fmla="*/ 981735 h 3054404"/>
              <a:gd name="connsiteX423" fmla="*/ 1274776 w 1453173"/>
              <a:gd name="connsiteY423" fmla="*/ 1039523 h 3054404"/>
              <a:gd name="connsiteX424" fmla="*/ 1216989 w 1453173"/>
              <a:gd name="connsiteY424" fmla="*/ 1097311 h 3054404"/>
              <a:gd name="connsiteX425" fmla="*/ 1159200 w 1453173"/>
              <a:gd name="connsiteY425" fmla="*/ 1039523 h 3054404"/>
              <a:gd name="connsiteX426" fmla="*/ 1216989 w 1453173"/>
              <a:gd name="connsiteY426" fmla="*/ 981735 h 3054404"/>
              <a:gd name="connsiteX427" fmla="*/ 1389010 w 1453173"/>
              <a:gd name="connsiteY427" fmla="*/ 975360 h 3054404"/>
              <a:gd name="connsiteX428" fmla="*/ 1453173 w 1453173"/>
              <a:gd name="connsiteY428" fmla="*/ 1039523 h 3054404"/>
              <a:gd name="connsiteX429" fmla="*/ 1389010 w 1453173"/>
              <a:gd name="connsiteY429" fmla="*/ 1103685 h 3054404"/>
              <a:gd name="connsiteX430" fmla="*/ 1324847 w 1453173"/>
              <a:gd name="connsiteY430" fmla="*/ 1039523 h 3054404"/>
              <a:gd name="connsiteX431" fmla="*/ 1389010 w 1453173"/>
              <a:gd name="connsiteY431" fmla="*/ 975360 h 3054404"/>
              <a:gd name="connsiteX432" fmla="*/ 13001 w 1453173"/>
              <a:gd name="connsiteY432" fmla="*/ 782682 h 3054404"/>
              <a:gd name="connsiteX433" fmla="*/ 26001 w 1453173"/>
              <a:gd name="connsiteY433" fmla="*/ 795682 h 3054404"/>
              <a:gd name="connsiteX434" fmla="*/ 13001 w 1453173"/>
              <a:gd name="connsiteY434" fmla="*/ 808683 h 3054404"/>
              <a:gd name="connsiteX435" fmla="*/ 0 w 1453173"/>
              <a:gd name="connsiteY435" fmla="*/ 795682 h 3054404"/>
              <a:gd name="connsiteX436" fmla="*/ 13001 w 1453173"/>
              <a:gd name="connsiteY436" fmla="*/ 782682 h 3054404"/>
              <a:gd name="connsiteX437" fmla="*/ 185021 w 1453173"/>
              <a:gd name="connsiteY437" fmla="*/ 776393 h 3054404"/>
              <a:gd name="connsiteX438" fmla="*/ 204396 w 1453173"/>
              <a:gd name="connsiteY438" fmla="*/ 795767 h 3054404"/>
              <a:gd name="connsiteX439" fmla="*/ 185021 w 1453173"/>
              <a:gd name="connsiteY439" fmla="*/ 815142 h 3054404"/>
              <a:gd name="connsiteX440" fmla="*/ 165647 w 1453173"/>
              <a:gd name="connsiteY440" fmla="*/ 795767 h 3054404"/>
              <a:gd name="connsiteX441" fmla="*/ 185021 w 1453173"/>
              <a:gd name="connsiteY441" fmla="*/ 776393 h 3054404"/>
              <a:gd name="connsiteX442" fmla="*/ 356960 w 1453173"/>
              <a:gd name="connsiteY442" fmla="*/ 769850 h 3054404"/>
              <a:gd name="connsiteX443" fmla="*/ 382792 w 1453173"/>
              <a:gd name="connsiteY443" fmla="*/ 795683 h 3054404"/>
              <a:gd name="connsiteX444" fmla="*/ 356960 w 1453173"/>
              <a:gd name="connsiteY444" fmla="*/ 821516 h 3054404"/>
              <a:gd name="connsiteX445" fmla="*/ 331127 w 1453173"/>
              <a:gd name="connsiteY445" fmla="*/ 795683 h 3054404"/>
              <a:gd name="connsiteX446" fmla="*/ 356960 w 1453173"/>
              <a:gd name="connsiteY446" fmla="*/ 769850 h 3054404"/>
              <a:gd name="connsiteX447" fmla="*/ 528983 w 1453173"/>
              <a:gd name="connsiteY447" fmla="*/ 763476 h 3054404"/>
              <a:gd name="connsiteX448" fmla="*/ 561190 w 1453173"/>
              <a:gd name="connsiteY448" fmla="*/ 795683 h 3054404"/>
              <a:gd name="connsiteX449" fmla="*/ 528983 w 1453173"/>
              <a:gd name="connsiteY449" fmla="*/ 827890 h 3054404"/>
              <a:gd name="connsiteX450" fmla="*/ 496776 w 1453173"/>
              <a:gd name="connsiteY450" fmla="*/ 795683 h 3054404"/>
              <a:gd name="connsiteX451" fmla="*/ 528983 w 1453173"/>
              <a:gd name="connsiteY451" fmla="*/ 763476 h 3054404"/>
              <a:gd name="connsiteX452" fmla="*/ 701005 w 1453173"/>
              <a:gd name="connsiteY452" fmla="*/ 757101 h 3054404"/>
              <a:gd name="connsiteX453" fmla="*/ 739587 w 1453173"/>
              <a:gd name="connsiteY453" fmla="*/ 795682 h 3054404"/>
              <a:gd name="connsiteX454" fmla="*/ 701005 w 1453173"/>
              <a:gd name="connsiteY454" fmla="*/ 834264 h 3054404"/>
              <a:gd name="connsiteX455" fmla="*/ 662424 w 1453173"/>
              <a:gd name="connsiteY455" fmla="*/ 795682 h 3054404"/>
              <a:gd name="connsiteX456" fmla="*/ 701005 w 1453173"/>
              <a:gd name="connsiteY456" fmla="*/ 757101 h 3054404"/>
              <a:gd name="connsiteX457" fmla="*/ 873028 w 1453173"/>
              <a:gd name="connsiteY457" fmla="*/ 750727 h 3054404"/>
              <a:gd name="connsiteX458" fmla="*/ 917983 w 1453173"/>
              <a:gd name="connsiteY458" fmla="*/ 795682 h 3054404"/>
              <a:gd name="connsiteX459" fmla="*/ 873028 w 1453173"/>
              <a:gd name="connsiteY459" fmla="*/ 840638 h 3054404"/>
              <a:gd name="connsiteX460" fmla="*/ 828072 w 1453173"/>
              <a:gd name="connsiteY460" fmla="*/ 795682 h 3054404"/>
              <a:gd name="connsiteX461" fmla="*/ 873028 w 1453173"/>
              <a:gd name="connsiteY461" fmla="*/ 750727 h 3054404"/>
              <a:gd name="connsiteX462" fmla="*/ 1025361 w 1453173"/>
              <a:gd name="connsiteY462" fmla="*/ 748056 h 3054404"/>
              <a:gd name="connsiteX463" fmla="*/ 1064711 w 1453173"/>
              <a:gd name="connsiteY463" fmla="*/ 748206 h 3054404"/>
              <a:gd name="connsiteX464" fmla="*/ 1092278 w 1453173"/>
              <a:gd name="connsiteY464" fmla="*/ 815487 h 3054404"/>
              <a:gd name="connsiteX465" fmla="*/ 1024999 w 1453173"/>
              <a:gd name="connsiteY465" fmla="*/ 843055 h 3054404"/>
              <a:gd name="connsiteX466" fmla="*/ 997280 w 1453173"/>
              <a:gd name="connsiteY466" fmla="*/ 815125 h 3054404"/>
              <a:gd name="connsiteX467" fmla="*/ 993428 w 1453173"/>
              <a:gd name="connsiteY467" fmla="*/ 795795 h 3054404"/>
              <a:gd name="connsiteX468" fmla="*/ 997430 w 1453173"/>
              <a:gd name="connsiteY468" fmla="*/ 775774 h 3054404"/>
              <a:gd name="connsiteX469" fmla="*/ 1025361 w 1453173"/>
              <a:gd name="connsiteY469" fmla="*/ 748056 h 3054404"/>
              <a:gd name="connsiteX470" fmla="*/ 1216989 w 1453173"/>
              <a:gd name="connsiteY470" fmla="*/ 737895 h 3054404"/>
              <a:gd name="connsiteX471" fmla="*/ 1274776 w 1453173"/>
              <a:gd name="connsiteY471" fmla="*/ 795683 h 3054404"/>
              <a:gd name="connsiteX472" fmla="*/ 1216989 w 1453173"/>
              <a:gd name="connsiteY472" fmla="*/ 853471 h 3054404"/>
              <a:gd name="connsiteX473" fmla="*/ 1159200 w 1453173"/>
              <a:gd name="connsiteY473" fmla="*/ 795683 h 3054404"/>
              <a:gd name="connsiteX474" fmla="*/ 1216989 w 1453173"/>
              <a:gd name="connsiteY474" fmla="*/ 737895 h 3054404"/>
              <a:gd name="connsiteX475" fmla="*/ 1389010 w 1453173"/>
              <a:gd name="connsiteY475" fmla="*/ 731520 h 3054404"/>
              <a:gd name="connsiteX476" fmla="*/ 1453173 w 1453173"/>
              <a:gd name="connsiteY476" fmla="*/ 795683 h 3054404"/>
              <a:gd name="connsiteX477" fmla="*/ 1389010 w 1453173"/>
              <a:gd name="connsiteY477" fmla="*/ 859845 h 3054404"/>
              <a:gd name="connsiteX478" fmla="*/ 1324847 w 1453173"/>
              <a:gd name="connsiteY478" fmla="*/ 795683 h 3054404"/>
              <a:gd name="connsiteX479" fmla="*/ 1389010 w 1453173"/>
              <a:gd name="connsiteY479" fmla="*/ 731520 h 3054404"/>
              <a:gd name="connsiteX480" fmla="*/ 13001 w 1453173"/>
              <a:gd name="connsiteY480" fmla="*/ 538842 h 3054404"/>
              <a:gd name="connsiteX481" fmla="*/ 26001 w 1453173"/>
              <a:gd name="connsiteY481" fmla="*/ 551842 h 3054404"/>
              <a:gd name="connsiteX482" fmla="*/ 13001 w 1453173"/>
              <a:gd name="connsiteY482" fmla="*/ 564843 h 3054404"/>
              <a:gd name="connsiteX483" fmla="*/ 0 w 1453173"/>
              <a:gd name="connsiteY483" fmla="*/ 551842 h 3054404"/>
              <a:gd name="connsiteX484" fmla="*/ 13001 w 1453173"/>
              <a:gd name="connsiteY484" fmla="*/ 538842 h 3054404"/>
              <a:gd name="connsiteX485" fmla="*/ 185021 w 1453173"/>
              <a:gd name="connsiteY485" fmla="*/ 532553 h 3054404"/>
              <a:gd name="connsiteX486" fmla="*/ 204396 w 1453173"/>
              <a:gd name="connsiteY486" fmla="*/ 551927 h 3054404"/>
              <a:gd name="connsiteX487" fmla="*/ 185021 w 1453173"/>
              <a:gd name="connsiteY487" fmla="*/ 571302 h 3054404"/>
              <a:gd name="connsiteX488" fmla="*/ 165647 w 1453173"/>
              <a:gd name="connsiteY488" fmla="*/ 551927 h 3054404"/>
              <a:gd name="connsiteX489" fmla="*/ 185021 w 1453173"/>
              <a:gd name="connsiteY489" fmla="*/ 532553 h 3054404"/>
              <a:gd name="connsiteX490" fmla="*/ 356960 w 1453173"/>
              <a:gd name="connsiteY490" fmla="*/ 526010 h 3054404"/>
              <a:gd name="connsiteX491" fmla="*/ 382792 w 1453173"/>
              <a:gd name="connsiteY491" fmla="*/ 551843 h 3054404"/>
              <a:gd name="connsiteX492" fmla="*/ 356960 w 1453173"/>
              <a:gd name="connsiteY492" fmla="*/ 577676 h 3054404"/>
              <a:gd name="connsiteX493" fmla="*/ 331127 w 1453173"/>
              <a:gd name="connsiteY493" fmla="*/ 551843 h 3054404"/>
              <a:gd name="connsiteX494" fmla="*/ 356960 w 1453173"/>
              <a:gd name="connsiteY494" fmla="*/ 526010 h 3054404"/>
              <a:gd name="connsiteX495" fmla="*/ 528983 w 1453173"/>
              <a:gd name="connsiteY495" fmla="*/ 519636 h 3054404"/>
              <a:gd name="connsiteX496" fmla="*/ 561190 w 1453173"/>
              <a:gd name="connsiteY496" fmla="*/ 551843 h 3054404"/>
              <a:gd name="connsiteX497" fmla="*/ 528983 w 1453173"/>
              <a:gd name="connsiteY497" fmla="*/ 584050 h 3054404"/>
              <a:gd name="connsiteX498" fmla="*/ 496776 w 1453173"/>
              <a:gd name="connsiteY498" fmla="*/ 551843 h 3054404"/>
              <a:gd name="connsiteX499" fmla="*/ 528983 w 1453173"/>
              <a:gd name="connsiteY499" fmla="*/ 519636 h 3054404"/>
              <a:gd name="connsiteX500" fmla="*/ 701005 w 1453173"/>
              <a:gd name="connsiteY500" fmla="*/ 513261 h 3054404"/>
              <a:gd name="connsiteX501" fmla="*/ 739587 w 1453173"/>
              <a:gd name="connsiteY501" fmla="*/ 551842 h 3054404"/>
              <a:gd name="connsiteX502" fmla="*/ 701005 w 1453173"/>
              <a:gd name="connsiteY502" fmla="*/ 590424 h 3054404"/>
              <a:gd name="connsiteX503" fmla="*/ 662424 w 1453173"/>
              <a:gd name="connsiteY503" fmla="*/ 551842 h 3054404"/>
              <a:gd name="connsiteX504" fmla="*/ 701005 w 1453173"/>
              <a:gd name="connsiteY504" fmla="*/ 513261 h 3054404"/>
              <a:gd name="connsiteX505" fmla="*/ 873028 w 1453173"/>
              <a:gd name="connsiteY505" fmla="*/ 506887 h 3054404"/>
              <a:gd name="connsiteX506" fmla="*/ 917983 w 1453173"/>
              <a:gd name="connsiteY506" fmla="*/ 551842 h 3054404"/>
              <a:gd name="connsiteX507" fmla="*/ 873028 w 1453173"/>
              <a:gd name="connsiteY507" fmla="*/ 596798 h 3054404"/>
              <a:gd name="connsiteX508" fmla="*/ 828072 w 1453173"/>
              <a:gd name="connsiteY508" fmla="*/ 551842 h 3054404"/>
              <a:gd name="connsiteX509" fmla="*/ 873028 w 1453173"/>
              <a:gd name="connsiteY509" fmla="*/ 506887 h 3054404"/>
              <a:gd name="connsiteX510" fmla="*/ 1025361 w 1453173"/>
              <a:gd name="connsiteY510" fmla="*/ 504216 h 3054404"/>
              <a:gd name="connsiteX511" fmla="*/ 1064711 w 1453173"/>
              <a:gd name="connsiteY511" fmla="*/ 504366 h 3054404"/>
              <a:gd name="connsiteX512" fmla="*/ 1092278 w 1453173"/>
              <a:gd name="connsiteY512" fmla="*/ 571647 h 3054404"/>
              <a:gd name="connsiteX513" fmla="*/ 1024999 w 1453173"/>
              <a:gd name="connsiteY513" fmla="*/ 599215 h 3054404"/>
              <a:gd name="connsiteX514" fmla="*/ 997280 w 1453173"/>
              <a:gd name="connsiteY514" fmla="*/ 571285 h 3054404"/>
              <a:gd name="connsiteX515" fmla="*/ 993428 w 1453173"/>
              <a:gd name="connsiteY515" fmla="*/ 551955 h 3054404"/>
              <a:gd name="connsiteX516" fmla="*/ 997430 w 1453173"/>
              <a:gd name="connsiteY516" fmla="*/ 531934 h 3054404"/>
              <a:gd name="connsiteX517" fmla="*/ 1025361 w 1453173"/>
              <a:gd name="connsiteY517" fmla="*/ 504216 h 3054404"/>
              <a:gd name="connsiteX518" fmla="*/ 1216989 w 1453173"/>
              <a:gd name="connsiteY518" fmla="*/ 494055 h 3054404"/>
              <a:gd name="connsiteX519" fmla="*/ 1274776 w 1453173"/>
              <a:gd name="connsiteY519" fmla="*/ 551843 h 3054404"/>
              <a:gd name="connsiteX520" fmla="*/ 1216989 w 1453173"/>
              <a:gd name="connsiteY520" fmla="*/ 609631 h 3054404"/>
              <a:gd name="connsiteX521" fmla="*/ 1159200 w 1453173"/>
              <a:gd name="connsiteY521" fmla="*/ 551843 h 3054404"/>
              <a:gd name="connsiteX522" fmla="*/ 1216989 w 1453173"/>
              <a:gd name="connsiteY522" fmla="*/ 494055 h 3054404"/>
              <a:gd name="connsiteX523" fmla="*/ 1389010 w 1453173"/>
              <a:gd name="connsiteY523" fmla="*/ 487680 h 3054404"/>
              <a:gd name="connsiteX524" fmla="*/ 1453173 w 1453173"/>
              <a:gd name="connsiteY524" fmla="*/ 551843 h 3054404"/>
              <a:gd name="connsiteX525" fmla="*/ 1389010 w 1453173"/>
              <a:gd name="connsiteY525" fmla="*/ 616005 h 3054404"/>
              <a:gd name="connsiteX526" fmla="*/ 1324847 w 1453173"/>
              <a:gd name="connsiteY526" fmla="*/ 551843 h 3054404"/>
              <a:gd name="connsiteX527" fmla="*/ 1389010 w 1453173"/>
              <a:gd name="connsiteY527" fmla="*/ 487680 h 3054404"/>
              <a:gd name="connsiteX528" fmla="*/ 13001 w 1453173"/>
              <a:gd name="connsiteY528" fmla="*/ 295002 h 3054404"/>
              <a:gd name="connsiteX529" fmla="*/ 26001 w 1453173"/>
              <a:gd name="connsiteY529" fmla="*/ 308002 h 3054404"/>
              <a:gd name="connsiteX530" fmla="*/ 13001 w 1453173"/>
              <a:gd name="connsiteY530" fmla="*/ 321003 h 3054404"/>
              <a:gd name="connsiteX531" fmla="*/ 0 w 1453173"/>
              <a:gd name="connsiteY531" fmla="*/ 308002 h 3054404"/>
              <a:gd name="connsiteX532" fmla="*/ 13001 w 1453173"/>
              <a:gd name="connsiteY532" fmla="*/ 295002 h 3054404"/>
              <a:gd name="connsiteX533" fmla="*/ 185021 w 1453173"/>
              <a:gd name="connsiteY533" fmla="*/ 288713 h 3054404"/>
              <a:gd name="connsiteX534" fmla="*/ 204396 w 1453173"/>
              <a:gd name="connsiteY534" fmla="*/ 308087 h 3054404"/>
              <a:gd name="connsiteX535" fmla="*/ 185021 w 1453173"/>
              <a:gd name="connsiteY535" fmla="*/ 327462 h 3054404"/>
              <a:gd name="connsiteX536" fmla="*/ 165647 w 1453173"/>
              <a:gd name="connsiteY536" fmla="*/ 308087 h 3054404"/>
              <a:gd name="connsiteX537" fmla="*/ 185021 w 1453173"/>
              <a:gd name="connsiteY537" fmla="*/ 288713 h 3054404"/>
              <a:gd name="connsiteX538" fmla="*/ 356960 w 1453173"/>
              <a:gd name="connsiteY538" fmla="*/ 282170 h 3054404"/>
              <a:gd name="connsiteX539" fmla="*/ 382792 w 1453173"/>
              <a:gd name="connsiteY539" fmla="*/ 308003 h 3054404"/>
              <a:gd name="connsiteX540" fmla="*/ 356960 w 1453173"/>
              <a:gd name="connsiteY540" fmla="*/ 333836 h 3054404"/>
              <a:gd name="connsiteX541" fmla="*/ 331127 w 1453173"/>
              <a:gd name="connsiteY541" fmla="*/ 308003 h 3054404"/>
              <a:gd name="connsiteX542" fmla="*/ 356960 w 1453173"/>
              <a:gd name="connsiteY542" fmla="*/ 282170 h 3054404"/>
              <a:gd name="connsiteX543" fmla="*/ 528983 w 1453173"/>
              <a:gd name="connsiteY543" fmla="*/ 275796 h 3054404"/>
              <a:gd name="connsiteX544" fmla="*/ 561190 w 1453173"/>
              <a:gd name="connsiteY544" fmla="*/ 308003 h 3054404"/>
              <a:gd name="connsiteX545" fmla="*/ 528983 w 1453173"/>
              <a:gd name="connsiteY545" fmla="*/ 340210 h 3054404"/>
              <a:gd name="connsiteX546" fmla="*/ 496776 w 1453173"/>
              <a:gd name="connsiteY546" fmla="*/ 308003 h 3054404"/>
              <a:gd name="connsiteX547" fmla="*/ 528983 w 1453173"/>
              <a:gd name="connsiteY547" fmla="*/ 275796 h 3054404"/>
              <a:gd name="connsiteX548" fmla="*/ 701005 w 1453173"/>
              <a:gd name="connsiteY548" fmla="*/ 269421 h 3054404"/>
              <a:gd name="connsiteX549" fmla="*/ 739587 w 1453173"/>
              <a:gd name="connsiteY549" fmla="*/ 308002 h 3054404"/>
              <a:gd name="connsiteX550" fmla="*/ 701005 w 1453173"/>
              <a:gd name="connsiteY550" fmla="*/ 346584 h 3054404"/>
              <a:gd name="connsiteX551" fmla="*/ 662424 w 1453173"/>
              <a:gd name="connsiteY551" fmla="*/ 308002 h 3054404"/>
              <a:gd name="connsiteX552" fmla="*/ 701005 w 1453173"/>
              <a:gd name="connsiteY552" fmla="*/ 269421 h 3054404"/>
              <a:gd name="connsiteX553" fmla="*/ 873028 w 1453173"/>
              <a:gd name="connsiteY553" fmla="*/ 263047 h 3054404"/>
              <a:gd name="connsiteX554" fmla="*/ 917983 w 1453173"/>
              <a:gd name="connsiteY554" fmla="*/ 308002 h 3054404"/>
              <a:gd name="connsiteX555" fmla="*/ 873028 w 1453173"/>
              <a:gd name="connsiteY555" fmla="*/ 352958 h 3054404"/>
              <a:gd name="connsiteX556" fmla="*/ 828072 w 1453173"/>
              <a:gd name="connsiteY556" fmla="*/ 308002 h 3054404"/>
              <a:gd name="connsiteX557" fmla="*/ 873028 w 1453173"/>
              <a:gd name="connsiteY557" fmla="*/ 263047 h 3054404"/>
              <a:gd name="connsiteX558" fmla="*/ 1025361 w 1453173"/>
              <a:gd name="connsiteY558" fmla="*/ 260376 h 3054404"/>
              <a:gd name="connsiteX559" fmla="*/ 1064711 w 1453173"/>
              <a:gd name="connsiteY559" fmla="*/ 260526 h 3054404"/>
              <a:gd name="connsiteX560" fmla="*/ 1092278 w 1453173"/>
              <a:gd name="connsiteY560" fmla="*/ 327807 h 3054404"/>
              <a:gd name="connsiteX561" fmla="*/ 1024999 w 1453173"/>
              <a:gd name="connsiteY561" fmla="*/ 355375 h 3054404"/>
              <a:gd name="connsiteX562" fmla="*/ 997280 w 1453173"/>
              <a:gd name="connsiteY562" fmla="*/ 327445 h 3054404"/>
              <a:gd name="connsiteX563" fmla="*/ 993428 w 1453173"/>
              <a:gd name="connsiteY563" fmla="*/ 308115 h 3054404"/>
              <a:gd name="connsiteX564" fmla="*/ 997430 w 1453173"/>
              <a:gd name="connsiteY564" fmla="*/ 288094 h 3054404"/>
              <a:gd name="connsiteX565" fmla="*/ 1025361 w 1453173"/>
              <a:gd name="connsiteY565" fmla="*/ 260376 h 3054404"/>
              <a:gd name="connsiteX566" fmla="*/ 1216989 w 1453173"/>
              <a:gd name="connsiteY566" fmla="*/ 250215 h 3054404"/>
              <a:gd name="connsiteX567" fmla="*/ 1274776 w 1453173"/>
              <a:gd name="connsiteY567" fmla="*/ 308003 h 3054404"/>
              <a:gd name="connsiteX568" fmla="*/ 1216989 w 1453173"/>
              <a:gd name="connsiteY568" fmla="*/ 365791 h 3054404"/>
              <a:gd name="connsiteX569" fmla="*/ 1159200 w 1453173"/>
              <a:gd name="connsiteY569" fmla="*/ 308003 h 3054404"/>
              <a:gd name="connsiteX570" fmla="*/ 1216989 w 1453173"/>
              <a:gd name="connsiteY570" fmla="*/ 250215 h 3054404"/>
              <a:gd name="connsiteX571" fmla="*/ 1389010 w 1453173"/>
              <a:gd name="connsiteY571" fmla="*/ 243840 h 3054404"/>
              <a:gd name="connsiteX572" fmla="*/ 1453173 w 1453173"/>
              <a:gd name="connsiteY572" fmla="*/ 308003 h 3054404"/>
              <a:gd name="connsiteX573" fmla="*/ 1389010 w 1453173"/>
              <a:gd name="connsiteY573" fmla="*/ 372165 h 3054404"/>
              <a:gd name="connsiteX574" fmla="*/ 1324847 w 1453173"/>
              <a:gd name="connsiteY574" fmla="*/ 308003 h 3054404"/>
              <a:gd name="connsiteX575" fmla="*/ 1389010 w 1453173"/>
              <a:gd name="connsiteY575" fmla="*/ 243840 h 3054404"/>
              <a:gd name="connsiteX576" fmla="*/ 13001 w 1453173"/>
              <a:gd name="connsiteY576" fmla="*/ 51162 h 3054404"/>
              <a:gd name="connsiteX577" fmla="*/ 26001 w 1453173"/>
              <a:gd name="connsiteY577" fmla="*/ 64162 h 3054404"/>
              <a:gd name="connsiteX578" fmla="*/ 13001 w 1453173"/>
              <a:gd name="connsiteY578" fmla="*/ 77163 h 3054404"/>
              <a:gd name="connsiteX579" fmla="*/ 0 w 1453173"/>
              <a:gd name="connsiteY579" fmla="*/ 64162 h 3054404"/>
              <a:gd name="connsiteX580" fmla="*/ 13001 w 1453173"/>
              <a:gd name="connsiteY580" fmla="*/ 51162 h 3054404"/>
              <a:gd name="connsiteX581" fmla="*/ 185021 w 1453173"/>
              <a:gd name="connsiteY581" fmla="*/ 44873 h 3054404"/>
              <a:gd name="connsiteX582" fmla="*/ 204396 w 1453173"/>
              <a:gd name="connsiteY582" fmla="*/ 64247 h 3054404"/>
              <a:gd name="connsiteX583" fmla="*/ 185021 w 1453173"/>
              <a:gd name="connsiteY583" fmla="*/ 83622 h 3054404"/>
              <a:gd name="connsiteX584" fmla="*/ 165647 w 1453173"/>
              <a:gd name="connsiteY584" fmla="*/ 64247 h 3054404"/>
              <a:gd name="connsiteX585" fmla="*/ 185021 w 1453173"/>
              <a:gd name="connsiteY585" fmla="*/ 44873 h 3054404"/>
              <a:gd name="connsiteX586" fmla="*/ 356960 w 1453173"/>
              <a:gd name="connsiteY586" fmla="*/ 38330 h 3054404"/>
              <a:gd name="connsiteX587" fmla="*/ 382792 w 1453173"/>
              <a:gd name="connsiteY587" fmla="*/ 64163 h 3054404"/>
              <a:gd name="connsiteX588" fmla="*/ 356960 w 1453173"/>
              <a:gd name="connsiteY588" fmla="*/ 89996 h 3054404"/>
              <a:gd name="connsiteX589" fmla="*/ 331127 w 1453173"/>
              <a:gd name="connsiteY589" fmla="*/ 64163 h 3054404"/>
              <a:gd name="connsiteX590" fmla="*/ 356960 w 1453173"/>
              <a:gd name="connsiteY590" fmla="*/ 38330 h 3054404"/>
              <a:gd name="connsiteX591" fmla="*/ 528983 w 1453173"/>
              <a:gd name="connsiteY591" fmla="*/ 31956 h 3054404"/>
              <a:gd name="connsiteX592" fmla="*/ 561190 w 1453173"/>
              <a:gd name="connsiteY592" fmla="*/ 64163 h 3054404"/>
              <a:gd name="connsiteX593" fmla="*/ 528983 w 1453173"/>
              <a:gd name="connsiteY593" fmla="*/ 96370 h 3054404"/>
              <a:gd name="connsiteX594" fmla="*/ 496776 w 1453173"/>
              <a:gd name="connsiteY594" fmla="*/ 64163 h 3054404"/>
              <a:gd name="connsiteX595" fmla="*/ 528983 w 1453173"/>
              <a:gd name="connsiteY595" fmla="*/ 31956 h 3054404"/>
              <a:gd name="connsiteX596" fmla="*/ 701005 w 1453173"/>
              <a:gd name="connsiteY596" fmla="*/ 25581 h 3054404"/>
              <a:gd name="connsiteX597" fmla="*/ 739587 w 1453173"/>
              <a:gd name="connsiteY597" fmla="*/ 64162 h 3054404"/>
              <a:gd name="connsiteX598" fmla="*/ 701005 w 1453173"/>
              <a:gd name="connsiteY598" fmla="*/ 102744 h 3054404"/>
              <a:gd name="connsiteX599" fmla="*/ 662424 w 1453173"/>
              <a:gd name="connsiteY599" fmla="*/ 64162 h 3054404"/>
              <a:gd name="connsiteX600" fmla="*/ 701005 w 1453173"/>
              <a:gd name="connsiteY600" fmla="*/ 25581 h 3054404"/>
              <a:gd name="connsiteX601" fmla="*/ 873028 w 1453173"/>
              <a:gd name="connsiteY601" fmla="*/ 19207 h 3054404"/>
              <a:gd name="connsiteX602" fmla="*/ 917983 w 1453173"/>
              <a:gd name="connsiteY602" fmla="*/ 64162 h 3054404"/>
              <a:gd name="connsiteX603" fmla="*/ 873028 w 1453173"/>
              <a:gd name="connsiteY603" fmla="*/ 109118 h 3054404"/>
              <a:gd name="connsiteX604" fmla="*/ 828072 w 1453173"/>
              <a:gd name="connsiteY604" fmla="*/ 64162 h 3054404"/>
              <a:gd name="connsiteX605" fmla="*/ 873028 w 1453173"/>
              <a:gd name="connsiteY605" fmla="*/ 19207 h 3054404"/>
              <a:gd name="connsiteX606" fmla="*/ 1025361 w 1453173"/>
              <a:gd name="connsiteY606" fmla="*/ 16536 h 3054404"/>
              <a:gd name="connsiteX607" fmla="*/ 1064711 w 1453173"/>
              <a:gd name="connsiteY607" fmla="*/ 16686 h 3054404"/>
              <a:gd name="connsiteX608" fmla="*/ 1092278 w 1453173"/>
              <a:gd name="connsiteY608" fmla="*/ 83967 h 3054404"/>
              <a:gd name="connsiteX609" fmla="*/ 1024999 w 1453173"/>
              <a:gd name="connsiteY609" fmla="*/ 111535 h 3054404"/>
              <a:gd name="connsiteX610" fmla="*/ 997280 w 1453173"/>
              <a:gd name="connsiteY610" fmla="*/ 83605 h 3054404"/>
              <a:gd name="connsiteX611" fmla="*/ 993428 w 1453173"/>
              <a:gd name="connsiteY611" fmla="*/ 64275 h 3054404"/>
              <a:gd name="connsiteX612" fmla="*/ 997430 w 1453173"/>
              <a:gd name="connsiteY612" fmla="*/ 44254 h 3054404"/>
              <a:gd name="connsiteX613" fmla="*/ 1025361 w 1453173"/>
              <a:gd name="connsiteY613" fmla="*/ 16536 h 3054404"/>
              <a:gd name="connsiteX614" fmla="*/ 1216989 w 1453173"/>
              <a:gd name="connsiteY614" fmla="*/ 6375 h 3054404"/>
              <a:gd name="connsiteX615" fmla="*/ 1274776 w 1453173"/>
              <a:gd name="connsiteY615" fmla="*/ 64163 h 3054404"/>
              <a:gd name="connsiteX616" fmla="*/ 1216989 w 1453173"/>
              <a:gd name="connsiteY616" fmla="*/ 121951 h 3054404"/>
              <a:gd name="connsiteX617" fmla="*/ 1159200 w 1453173"/>
              <a:gd name="connsiteY617" fmla="*/ 64163 h 3054404"/>
              <a:gd name="connsiteX618" fmla="*/ 1216989 w 1453173"/>
              <a:gd name="connsiteY618" fmla="*/ 6375 h 3054404"/>
              <a:gd name="connsiteX619" fmla="*/ 1389010 w 1453173"/>
              <a:gd name="connsiteY619" fmla="*/ 0 h 3054404"/>
              <a:gd name="connsiteX620" fmla="*/ 1453173 w 1453173"/>
              <a:gd name="connsiteY620" fmla="*/ 64163 h 3054404"/>
              <a:gd name="connsiteX621" fmla="*/ 1389010 w 1453173"/>
              <a:gd name="connsiteY621" fmla="*/ 128325 h 3054404"/>
              <a:gd name="connsiteX622" fmla="*/ 1324847 w 1453173"/>
              <a:gd name="connsiteY622" fmla="*/ 64163 h 3054404"/>
              <a:gd name="connsiteX623" fmla="*/ 1389010 w 1453173"/>
              <a:gd name="connsiteY623" fmla="*/ 0 h 305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Lst>
            <a:rect l="l" t="t" r="r" b="b"/>
            <a:pathLst>
              <a:path w="1453173" h="3054404">
                <a:moveTo>
                  <a:pt x="13001" y="2977241"/>
                </a:moveTo>
                <a:cubicBezTo>
                  <a:pt x="20181" y="2977241"/>
                  <a:pt x="26001" y="2983062"/>
                  <a:pt x="26001" y="2990241"/>
                </a:cubicBezTo>
                <a:cubicBezTo>
                  <a:pt x="26001" y="2997422"/>
                  <a:pt x="20181" y="3003242"/>
                  <a:pt x="13001" y="3003242"/>
                </a:cubicBezTo>
                <a:cubicBezTo>
                  <a:pt x="5821" y="3003242"/>
                  <a:pt x="0" y="2997421"/>
                  <a:pt x="0" y="2990241"/>
                </a:cubicBezTo>
                <a:cubicBezTo>
                  <a:pt x="0" y="2983062"/>
                  <a:pt x="5821" y="2977241"/>
                  <a:pt x="13001" y="2977241"/>
                </a:cubicBezTo>
                <a:close/>
                <a:moveTo>
                  <a:pt x="185021" y="2970952"/>
                </a:moveTo>
                <a:cubicBezTo>
                  <a:pt x="195758" y="2970952"/>
                  <a:pt x="204396" y="2979676"/>
                  <a:pt x="204396" y="2990327"/>
                </a:cubicBezTo>
                <a:cubicBezTo>
                  <a:pt x="204396" y="3000980"/>
                  <a:pt x="195674" y="3009701"/>
                  <a:pt x="185021" y="3009701"/>
                </a:cubicBezTo>
                <a:cubicBezTo>
                  <a:pt x="174286" y="3009701"/>
                  <a:pt x="165647" y="3000980"/>
                  <a:pt x="165647" y="2990327"/>
                </a:cubicBezTo>
                <a:cubicBezTo>
                  <a:pt x="165647" y="2979676"/>
                  <a:pt x="174370" y="2970952"/>
                  <a:pt x="185021" y="2970952"/>
                </a:cubicBezTo>
                <a:close/>
                <a:moveTo>
                  <a:pt x="356960" y="2964410"/>
                </a:moveTo>
                <a:cubicBezTo>
                  <a:pt x="371218" y="2964410"/>
                  <a:pt x="382792" y="2975983"/>
                  <a:pt x="382792" y="2990242"/>
                </a:cubicBezTo>
                <a:cubicBezTo>
                  <a:pt x="382792" y="3004501"/>
                  <a:pt x="371218" y="3016075"/>
                  <a:pt x="356960" y="3016075"/>
                </a:cubicBezTo>
                <a:cubicBezTo>
                  <a:pt x="342701" y="3016075"/>
                  <a:pt x="331127" y="3004501"/>
                  <a:pt x="331127" y="2990242"/>
                </a:cubicBezTo>
                <a:cubicBezTo>
                  <a:pt x="331127" y="2975983"/>
                  <a:pt x="342701" y="2964410"/>
                  <a:pt x="356960" y="2964410"/>
                </a:cubicBezTo>
                <a:close/>
                <a:moveTo>
                  <a:pt x="528983" y="2958035"/>
                </a:moveTo>
                <a:cubicBezTo>
                  <a:pt x="546764" y="2958035"/>
                  <a:pt x="561190" y="2972462"/>
                  <a:pt x="561190" y="2990242"/>
                </a:cubicBezTo>
                <a:cubicBezTo>
                  <a:pt x="561190" y="3008024"/>
                  <a:pt x="546764" y="3022449"/>
                  <a:pt x="528983" y="3022449"/>
                </a:cubicBezTo>
                <a:cubicBezTo>
                  <a:pt x="511201" y="3022449"/>
                  <a:pt x="496776" y="3008024"/>
                  <a:pt x="496776" y="2990242"/>
                </a:cubicBezTo>
                <a:cubicBezTo>
                  <a:pt x="496776" y="2972462"/>
                  <a:pt x="511201" y="2958035"/>
                  <a:pt x="528983" y="2958035"/>
                </a:cubicBezTo>
                <a:close/>
                <a:moveTo>
                  <a:pt x="701005" y="2951660"/>
                </a:moveTo>
                <a:cubicBezTo>
                  <a:pt x="722309" y="2951660"/>
                  <a:pt x="739587" y="2968937"/>
                  <a:pt x="739587" y="2990241"/>
                </a:cubicBezTo>
                <a:cubicBezTo>
                  <a:pt x="739587" y="3011546"/>
                  <a:pt x="722309" y="3028823"/>
                  <a:pt x="701005" y="3028823"/>
                </a:cubicBezTo>
                <a:cubicBezTo>
                  <a:pt x="679702" y="3028823"/>
                  <a:pt x="662424" y="3011546"/>
                  <a:pt x="662424" y="2990241"/>
                </a:cubicBezTo>
                <a:cubicBezTo>
                  <a:pt x="662424" y="2968937"/>
                  <a:pt x="679702" y="2951660"/>
                  <a:pt x="701005" y="2951660"/>
                </a:cubicBezTo>
                <a:close/>
                <a:moveTo>
                  <a:pt x="873028" y="2945286"/>
                </a:moveTo>
                <a:cubicBezTo>
                  <a:pt x="897857" y="2945286"/>
                  <a:pt x="917983" y="2965414"/>
                  <a:pt x="917983" y="2990241"/>
                </a:cubicBezTo>
                <a:cubicBezTo>
                  <a:pt x="917983" y="3015070"/>
                  <a:pt x="897856" y="3035197"/>
                  <a:pt x="873028" y="3035197"/>
                </a:cubicBezTo>
                <a:cubicBezTo>
                  <a:pt x="848199" y="3035197"/>
                  <a:pt x="828072" y="3015070"/>
                  <a:pt x="828072" y="2990241"/>
                </a:cubicBezTo>
                <a:cubicBezTo>
                  <a:pt x="828072" y="2965414"/>
                  <a:pt x="848199" y="2945286"/>
                  <a:pt x="873028" y="2945286"/>
                </a:cubicBezTo>
                <a:close/>
                <a:moveTo>
                  <a:pt x="1025361" y="2942616"/>
                </a:moveTo>
                <a:cubicBezTo>
                  <a:pt x="1037536" y="2937627"/>
                  <a:pt x="1051615" y="2937283"/>
                  <a:pt x="1064711" y="2942766"/>
                </a:cubicBezTo>
                <a:cubicBezTo>
                  <a:pt x="1090902" y="2953732"/>
                  <a:pt x="1103244" y="2983854"/>
                  <a:pt x="1092278" y="3010046"/>
                </a:cubicBezTo>
                <a:cubicBezTo>
                  <a:pt x="1081312" y="3036238"/>
                  <a:pt x="1051189" y="3048580"/>
                  <a:pt x="1024999" y="3037614"/>
                </a:cubicBezTo>
                <a:cubicBezTo>
                  <a:pt x="1011903" y="3032132"/>
                  <a:pt x="1002269" y="3021859"/>
                  <a:pt x="997280" y="3009685"/>
                </a:cubicBezTo>
                <a:cubicBezTo>
                  <a:pt x="994786" y="3003596"/>
                  <a:pt x="993453" y="2997033"/>
                  <a:pt x="993428" y="2990354"/>
                </a:cubicBezTo>
                <a:cubicBezTo>
                  <a:pt x="993404" y="2983676"/>
                  <a:pt x="994689" y="2976882"/>
                  <a:pt x="997430" y="2970333"/>
                </a:cubicBezTo>
                <a:cubicBezTo>
                  <a:pt x="1002913" y="2957238"/>
                  <a:pt x="1013185" y="2947604"/>
                  <a:pt x="1025361" y="2942616"/>
                </a:cubicBezTo>
                <a:close/>
                <a:moveTo>
                  <a:pt x="1216989" y="2932455"/>
                </a:moveTo>
                <a:cubicBezTo>
                  <a:pt x="1248859" y="2932455"/>
                  <a:pt x="1274776" y="2958371"/>
                  <a:pt x="1274776" y="2990242"/>
                </a:cubicBezTo>
                <a:cubicBezTo>
                  <a:pt x="1274776" y="3022114"/>
                  <a:pt x="1248944" y="3048030"/>
                  <a:pt x="1216989" y="3048030"/>
                </a:cubicBezTo>
                <a:cubicBezTo>
                  <a:pt x="1185032" y="3048030"/>
                  <a:pt x="1159200" y="3022198"/>
                  <a:pt x="1159200" y="2990242"/>
                </a:cubicBezTo>
                <a:cubicBezTo>
                  <a:pt x="1159200" y="2958286"/>
                  <a:pt x="1185117" y="2932455"/>
                  <a:pt x="1216989" y="2932455"/>
                </a:cubicBezTo>
                <a:close/>
                <a:moveTo>
                  <a:pt x="1389010" y="2926080"/>
                </a:moveTo>
                <a:cubicBezTo>
                  <a:pt x="1424446" y="2926080"/>
                  <a:pt x="1453173" y="2954806"/>
                  <a:pt x="1453173" y="2990242"/>
                </a:cubicBezTo>
                <a:cubicBezTo>
                  <a:pt x="1453173" y="3025679"/>
                  <a:pt x="1424446" y="3054404"/>
                  <a:pt x="1389010" y="3054404"/>
                </a:cubicBezTo>
                <a:cubicBezTo>
                  <a:pt x="1353575" y="3054404"/>
                  <a:pt x="1324847" y="3025679"/>
                  <a:pt x="1324847" y="2990242"/>
                </a:cubicBezTo>
                <a:cubicBezTo>
                  <a:pt x="1324847" y="2954806"/>
                  <a:pt x="1353575" y="2926080"/>
                  <a:pt x="1389010" y="2926080"/>
                </a:cubicBezTo>
                <a:close/>
                <a:moveTo>
                  <a:pt x="13001" y="2733402"/>
                </a:moveTo>
                <a:cubicBezTo>
                  <a:pt x="20181" y="2733402"/>
                  <a:pt x="26001" y="2739223"/>
                  <a:pt x="26001" y="2746402"/>
                </a:cubicBezTo>
                <a:cubicBezTo>
                  <a:pt x="26001" y="2753583"/>
                  <a:pt x="20181" y="2759403"/>
                  <a:pt x="13001" y="2759403"/>
                </a:cubicBezTo>
                <a:cubicBezTo>
                  <a:pt x="5821" y="2759403"/>
                  <a:pt x="0" y="2753582"/>
                  <a:pt x="0" y="2746402"/>
                </a:cubicBezTo>
                <a:cubicBezTo>
                  <a:pt x="0" y="2739223"/>
                  <a:pt x="5821" y="2733402"/>
                  <a:pt x="13001" y="2733402"/>
                </a:cubicBezTo>
                <a:close/>
                <a:moveTo>
                  <a:pt x="185021" y="2727113"/>
                </a:moveTo>
                <a:cubicBezTo>
                  <a:pt x="195758" y="2727113"/>
                  <a:pt x="204396" y="2735836"/>
                  <a:pt x="204396" y="2746487"/>
                </a:cubicBezTo>
                <a:cubicBezTo>
                  <a:pt x="204396" y="2757140"/>
                  <a:pt x="195674" y="2765862"/>
                  <a:pt x="185021" y="2765862"/>
                </a:cubicBezTo>
                <a:cubicBezTo>
                  <a:pt x="174286" y="2765862"/>
                  <a:pt x="165647" y="2757140"/>
                  <a:pt x="165647" y="2746487"/>
                </a:cubicBezTo>
                <a:cubicBezTo>
                  <a:pt x="165647" y="2735836"/>
                  <a:pt x="174370" y="2727113"/>
                  <a:pt x="185021" y="2727113"/>
                </a:cubicBezTo>
                <a:close/>
                <a:moveTo>
                  <a:pt x="356960" y="2720570"/>
                </a:moveTo>
                <a:cubicBezTo>
                  <a:pt x="371218" y="2720570"/>
                  <a:pt x="382792" y="2732144"/>
                  <a:pt x="382792" y="2746403"/>
                </a:cubicBezTo>
                <a:cubicBezTo>
                  <a:pt x="382792" y="2760662"/>
                  <a:pt x="371218" y="2772236"/>
                  <a:pt x="356960" y="2772236"/>
                </a:cubicBezTo>
                <a:cubicBezTo>
                  <a:pt x="342701" y="2772236"/>
                  <a:pt x="331127" y="2760662"/>
                  <a:pt x="331127" y="2746403"/>
                </a:cubicBezTo>
                <a:cubicBezTo>
                  <a:pt x="331127" y="2732144"/>
                  <a:pt x="342701" y="2720570"/>
                  <a:pt x="356960" y="2720570"/>
                </a:cubicBezTo>
                <a:close/>
                <a:moveTo>
                  <a:pt x="528983" y="2714196"/>
                </a:moveTo>
                <a:cubicBezTo>
                  <a:pt x="546764" y="2714196"/>
                  <a:pt x="561190" y="2728622"/>
                  <a:pt x="561190" y="2746403"/>
                </a:cubicBezTo>
                <a:cubicBezTo>
                  <a:pt x="561190" y="2764184"/>
                  <a:pt x="546764" y="2778610"/>
                  <a:pt x="528983" y="2778610"/>
                </a:cubicBezTo>
                <a:cubicBezTo>
                  <a:pt x="511201" y="2778610"/>
                  <a:pt x="496776" y="2764184"/>
                  <a:pt x="496776" y="2746403"/>
                </a:cubicBezTo>
                <a:cubicBezTo>
                  <a:pt x="496776" y="2728622"/>
                  <a:pt x="511201" y="2714196"/>
                  <a:pt x="528983" y="2714196"/>
                </a:cubicBezTo>
                <a:close/>
                <a:moveTo>
                  <a:pt x="701005" y="2707821"/>
                </a:moveTo>
                <a:cubicBezTo>
                  <a:pt x="722309" y="2707821"/>
                  <a:pt x="739587" y="2725098"/>
                  <a:pt x="739587" y="2746402"/>
                </a:cubicBezTo>
                <a:cubicBezTo>
                  <a:pt x="739587" y="2767707"/>
                  <a:pt x="722309" y="2784984"/>
                  <a:pt x="701005" y="2784984"/>
                </a:cubicBezTo>
                <a:cubicBezTo>
                  <a:pt x="679702" y="2784984"/>
                  <a:pt x="662424" y="2767707"/>
                  <a:pt x="662424" y="2746402"/>
                </a:cubicBezTo>
                <a:cubicBezTo>
                  <a:pt x="662424" y="2725098"/>
                  <a:pt x="679702" y="2707821"/>
                  <a:pt x="701005" y="2707821"/>
                </a:cubicBezTo>
                <a:close/>
                <a:moveTo>
                  <a:pt x="873028" y="2701447"/>
                </a:moveTo>
                <a:cubicBezTo>
                  <a:pt x="897857" y="2701447"/>
                  <a:pt x="917983" y="2721574"/>
                  <a:pt x="917983" y="2746402"/>
                </a:cubicBezTo>
                <a:cubicBezTo>
                  <a:pt x="917983" y="2771231"/>
                  <a:pt x="897856" y="2791358"/>
                  <a:pt x="873028" y="2791358"/>
                </a:cubicBezTo>
                <a:cubicBezTo>
                  <a:pt x="848199" y="2791358"/>
                  <a:pt x="828072" y="2771231"/>
                  <a:pt x="828072" y="2746402"/>
                </a:cubicBezTo>
                <a:cubicBezTo>
                  <a:pt x="828072" y="2721574"/>
                  <a:pt x="848199" y="2701447"/>
                  <a:pt x="873028" y="2701447"/>
                </a:cubicBezTo>
                <a:close/>
                <a:moveTo>
                  <a:pt x="1025361" y="2698776"/>
                </a:moveTo>
                <a:cubicBezTo>
                  <a:pt x="1037536" y="2693788"/>
                  <a:pt x="1051615" y="2693443"/>
                  <a:pt x="1064711" y="2698926"/>
                </a:cubicBezTo>
                <a:cubicBezTo>
                  <a:pt x="1090902" y="2709892"/>
                  <a:pt x="1103244" y="2740015"/>
                  <a:pt x="1092278" y="2766207"/>
                </a:cubicBezTo>
                <a:cubicBezTo>
                  <a:pt x="1081312" y="2792399"/>
                  <a:pt x="1051189" y="2804741"/>
                  <a:pt x="1024999" y="2793775"/>
                </a:cubicBezTo>
                <a:cubicBezTo>
                  <a:pt x="1011903" y="2788292"/>
                  <a:pt x="1002269" y="2778020"/>
                  <a:pt x="997280" y="2765845"/>
                </a:cubicBezTo>
                <a:cubicBezTo>
                  <a:pt x="994786" y="2759757"/>
                  <a:pt x="993453" y="2753193"/>
                  <a:pt x="993428" y="2746514"/>
                </a:cubicBezTo>
                <a:cubicBezTo>
                  <a:pt x="993404" y="2739836"/>
                  <a:pt x="994689" y="2733042"/>
                  <a:pt x="997430" y="2726494"/>
                </a:cubicBezTo>
                <a:cubicBezTo>
                  <a:pt x="1002913" y="2713399"/>
                  <a:pt x="1013185" y="2703765"/>
                  <a:pt x="1025361" y="2698776"/>
                </a:cubicBezTo>
                <a:close/>
                <a:moveTo>
                  <a:pt x="1216989" y="2688615"/>
                </a:moveTo>
                <a:cubicBezTo>
                  <a:pt x="1248859" y="2688615"/>
                  <a:pt x="1274776" y="2714531"/>
                  <a:pt x="1274776" y="2746403"/>
                </a:cubicBezTo>
                <a:cubicBezTo>
                  <a:pt x="1274776" y="2778275"/>
                  <a:pt x="1248944" y="2804191"/>
                  <a:pt x="1216989" y="2804191"/>
                </a:cubicBezTo>
                <a:cubicBezTo>
                  <a:pt x="1185032" y="2804191"/>
                  <a:pt x="1159200" y="2778359"/>
                  <a:pt x="1159200" y="2746403"/>
                </a:cubicBezTo>
                <a:cubicBezTo>
                  <a:pt x="1159200" y="2714447"/>
                  <a:pt x="1185117" y="2688615"/>
                  <a:pt x="1216989" y="2688615"/>
                </a:cubicBezTo>
                <a:close/>
                <a:moveTo>
                  <a:pt x="1389010" y="2682240"/>
                </a:moveTo>
                <a:cubicBezTo>
                  <a:pt x="1424446" y="2682240"/>
                  <a:pt x="1453173" y="2710966"/>
                  <a:pt x="1453173" y="2746403"/>
                </a:cubicBezTo>
                <a:cubicBezTo>
                  <a:pt x="1453173" y="2781839"/>
                  <a:pt x="1424446" y="2810565"/>
                  <a:pt x="1389010" y="2810565"/>
                </a:cubicBezTo>
                <a:cubicBezTo>
                  <a:pt x="1353575" y="2810565"/>
                  <a:pt x="1324847" y="2781839"/>
                  <a:pt x="1324847" y="2746403"/>
                </a:cubicBezTo>
                <a:cubicBezTo>
                  <a:pt x="1324847" y="2710966"/>
                  <a:pt x="1353575" y="2682240"/>
                  <a:pt x="1389010" y="2682240"/>
                </a:cubicBezTo>
                <a:close/>
                <a:moveTo>
                  <a:pt x="13001" y="2489562"/>
                </a:moveTo>
                <a:cubicBezTo>
                  <a:pt x="20181" y="2489562"/>
                  <a:pt x="26001" y="2495383"/>
                  <a:pt x="26001" y="2502562"/>
                </a:cubicBezTo>
                <a:cubicBezTo>
                  <a:pt x="26001" y="2509743"/>
                  <a:pt x="20181" y="2515563"/>
                  <a:pt x="13001" y="2515563"/>
                </a:cubicBezTo>
                <a:cubicBezTo>
                  <a:pt x="5821" y="2515563"/>
                  <a:pt x="0" y="2509742"/>
                  <a:pt x="0" y="2502562"/>
                </a:cubicBezTo>
                <a:cubicBezTo>
                  <a:pt x="0" y="2495383"/>
                  <a:pt x="5821" y="2489562"/>
                  <a:pt x="13001" y="2489562"/>
                </a:cubicBezTo>
                <a:close/>
                <a:moveTo>
                  <a:pt x="185021" y="2483273"/>
                </a:moveTo>
                <a:cubicBezTo>
                  <a:pt x="195758" y="2483273"/>
                  <a:pt x="204396" y="2491996"/>
                  <a:pt x="204396" y="2502647"/>
                </a:cubicBezTo>
                <a:cubicBezTo>
                  <a:pt x="204396" y="2513299"/>
                  <a:pt x="195674" y="2522022"/>
                  <a:pt x="185021" y="2522022"/>
                </a:cubicBezTo>
                <a:cubicBezTo>
                  <a:pt x="174286" y="2522022"/>
                  <a:pt x="165647" y="2513299"/>
                  <a:pt x="165647" y="2502647"/>
                </a:cubicBezTo>
                <a:cubicBezTo>
                  <a:pt x="165647" y="2491996"/>
                  <a:pt x="174370" y="2483273"/>
                  <a:pt x="185021" y="2483273"/>
                </a:cubicBezTo>
                <a:close/>
                <a:moveTo>
                  <a:pt x="356960" y="2476730"/>
                </a:moveTo>
                <a:cubicBezTo>
                  <a:pt x="371218" y="2476730"/>
                  <a:pt x="382792" y="2488304"/>
                  <a:pt x="382792" y="2502563"/>
                </a:cubicBezTo>
                <a:cubicBezTo>
                  <a:pt x="382792" y="2516822"/>
                  <a:pt x="371218" y="2528396"/>
                  <a:pt x="356960" y="2528396"/>
                </a:cubicBezTo>
                <a:cubicBezTo>
                  <a:pt x="342701" y="2528396"/>
                  <a:pt x="331127" y="2516822"/>
                  <a:pt x="331127" y="2502563"/>
                </a:cubicBezTo>
                <a:cubicBezTo>
                  <a:pt x="331127" y="2488304"/>
                  <a:pt x="342701" y="2476730"/>
                  <a:pt x="356960" y="2476730"/>
                </a:cubicBezTo>
                <a:close/>
                <a:moveTo>
                  <a:pt x="528983" y="2470356"/>
                </a:moveTo>
                <a:cubicBezTo>
                  <a:pt x="546764" y="2470356"/>
                  <a:pt x="561190" y="2484782"/>
                  <a:pt x="561190" y="2502563"/>
                </a:cubicBezTo>
                <a:cubicBezTo>
                  <a:pt x="561190" y="2520343"/>
                  <a:pt x="546764" y="2534770"/>
                  <a:pt x="528983" y="2534770"/>
                </a:cubicBezTo>
                <a:cubicBezTo>
                  <a:pt x="511201" y="2534770"/>
                  <a:pt x="496776" y="2520343"/>
                  <a:pt x="496776" y="2502563"/>
                </a:cubicBezTo>
                <a:cubicBezTo>
                  <a:pt x="496776" y="2484782"/>
                  <a:pt x="511201" y="2470356"/>
                  <a:pt x="528983" y="2470356"/>
                </a:cubicBezTo>
                <a:close/>
                <a:moveTo>
                  <a:pt x="701005" y="2463980"/>
                </a:moveTo>
                <a:cubicBezTo>
                  <a:pt x="722309" y="2463980"/>
                  <a:pt x="739587" y="2481257"/>
                  <a:pt x="739587" y="2502562"/>
                </a:cubicBezTo>
                <a:cubicBezTo>
                  <a:pt x="739587" y="2523867"/>
                  <a:pt x="722309" y="2541144"/>
                  <a:pt x="701005" y="2541144"/>
                </a:cubicBezTo>
                <a:cubicBezTo>
                  <a:pt x="679702" y="2541144"/>
                  <a:pt x="662424" y="2523867"/>
                  <a:pt x="662424" y="2502562"/>
                </a:cubicBezTo>
                <a:cubicBezTo>
                  <a:pt x="662424" y="2481257"/>
                  <a:pt x="679702" y="2463980"/>
                  <a:pt x="701005" y="2463980"/>
                </a:cubicBezTo>
                <a:close/>
                <a:moveTo>
                  <a:pt x="873028" y="2457607"/>
                </a:moveTo>
                <a:cubicBezTo>
                  <a:pt x="897857" y="2457607"/>
                  <a:pt x="917983" y="2477734"/>
                  <a:pt x="917983" y="2502562"/>
                </a:cubicBezTo>
                <a:cubicBezTo>
                  <a:pt x="917983" y="2527391"/>
                  <a:pt x="897856" y="2547518"/>
                  <a:pt x="873028" y="2547518"/>
                </a:cubicBezTo>
                <a:cubicBezTo>
                  <a:pt x="848199" y="2547518"/>
                  <a:pt x="828072" y="2527391"/>
                  <a:pt x="828072" y="2502562"/>
                </a:cubicBezTo>
                <a:cubicBezTo>
                  <a:pt x="828072" y="2477734"/>
                  <a:pt x="848199" y="2457607"/>
                  <a:pt x="873028" y="2457607"/>
                </a:cubicBezTo>
                <a:close/>
                <a:moveTo>
                  <a:pt x="1025361" y="2454936"/>
                </a:moveTo>
                <a:cubicBezTo>
                  <a:pt x="1037536" y="2449947"/>
                  <a:pt x="1051615" y="2449603"/>
                  <a:pt x="1064711" y="2455086"/>
                </a:cubicBezTo>
                <a:cubicBezTo>
                  <a:pt x="1090902" y="2466052"/>
                  <a:pt x="1103244" y="2496175"/>
                  <a:pt x="1092278" y="2522367"/>
                </a:cubicBezTo>
                <a:cubicBezTo>
                  <a:pt x="1081312" y="2548559"/>
                  <a:pt x="1051189" y="2560900"/>
                  <a:pt x="1024999" y="2549934"/>
                </a:cubicBezTo>
                <a:cubicBezTo>
                  <a:pt x="1011903" y="2544452"/>
                  <a:pt x="1002269" y="2534180"/>
                  <a:pt x="997280" y="2522005"/>
                </a:cubicBezTo>
                <a:cubicBezTo>
                  <a:pt x="994786" y="2515916"/>
                  <a:pt x="993453" y="2509353"/>
                  <a:pt x="993428" y="2502674"/>
                </a:cubicBezTo>
                <a:cubicBezTo>
                  <a:pt x="993404" y="2495996"/>
                  <a:pt x="994689" y="2489202"/>
                  <a:pt x="997430" y="2482654"/>
                </a:cubicBezTo>
                <a:cubicBezTo>
                  <a:pt x="1002913" y="2469559"/>
                  <a:pt x="1013185" y="2459925"/>
                  <a:pt x="1025361" y="2454936"/>
                </a:cubicBezTo>
                <a:close/>
                <a:moveTo>
                  <a:pt x="1216989" y="2444774"/>
                </a:moveTo>
                <a:cubicBezTo>
                  <a:pt x="1248859" y="2444774"/>
                  <a:pt x="1274776" y="2470690"/>
                  <a:pt x="1274776" y="2502563"/>
                </a:cubicBezTo>
                <a:cubicBezTo>
                  <a:pt x="1274776" y="2534435"/>
                  <a:pt x="1248944" y="2560351"/>
                  <a:pt x="1216989" y="2560351"/>
                </a:cubicBezTo>
                <a:cubicBezTo>
                  <a:pt x="1185032" y="2560351"/>
                  <a:pt x="1159200" y="2534519"/>
                  <a:pt x="1159200" y="2502563"/>
                </a:cubicBezTo>
                <a:cubicBezTo>
                  <a:pt x="1159200" y="2470606"/>
                  <a:pt x="1185117" y="2444774"/>
                  <a:pt x="1216989" y="2444774"/>
                </a:cubicBezTo>
                <a:close/>
                <a:moveTo>
                  <a:pt x="1389010" y="2438400"/>
                </a:moveTo>
                <a:cubicBezTo>
                  <a:pt x="1424446" y="2438400"/>
                  <a:pt x="1453173" y="2467126"/>
                  <a:pt x="1453173" y="2502563"/>
                </a:cubicBezTo>
                <a:cubicBezTo>
                  <a:pt x="1453173" y="2537999"/>
                  <a:pt x="1424446" y="2566725"/>
                  <a:pt x="1389010" y="2566725"/>
                </a:cubicBezTo>
                <a:cubicBezTo>
                  <a:pt x="1353575" y="2566725"/>
                  <a:pt x="1324847" y="2537999"/>
                  <a:pt x="1324847" y="2502563"/>
                </a:cubicBezTo>
                <a:cubicBezTo>
                  <a:pt x="1324847" y="2467126"/>
                  <a:pt x="1353575" y="2438400"/>
                  <a:pt x="1389010" y="2438400"/>
                </a:cubicBezTo>
                <a:close/>
                <a:moveTo>
                  <a:pt x="13001" y="2245722"/>
                </a:moveTo>
                <a:cubicBezTo>
                  <a:pt x="20181" y="2245722"/>
                  <a:pt x="26001" y="2251543"/>
                  <a:pt x="26001" y="2258721"/>
                </a:cubicBezTo>
                <a:cubicBezTo>
                  <a:pt x="26001" y="2265902"/>
                  <a:pt x="20181" y="2271723"/>
                  <a:pt x="13001" y="2271723"/>
                </a:cubicBezTo>
                <a:cubicBezTo>
                  <a:pt x="5821" y="2271723"/>
                  <a:pt x="0" y="2265901"/>
                  <a:pt x="0" y="2258721"/>
                </a:cubicBezTo>
                <a:cubicBezTo>
                  <a:pt x="0" y="2251543"/>
                  <a:pt x="5821" y="2245722"/>
                  <a:pt x="13001" y="2245722"/>
                </a:cubicBezTo>
                <a:close/>
                <a:moveTo>
                  <a:pt x="185021" y="2239432"/>
                </a:moveTo>
                <a:cubicBezTo>
                  <a:pt x="195758" y="2239432"/>
                  <a:pt x="204396" y="2248156"/>
                  <a:pt x="204396" y="2258807"/>
                </a:cubicBezTo>
                <a:cubicBezTo>
                  <a:pt x="204396" y="2269460"/>
                  <a:pt x="195674" y="2278182"/>
                  <a:pt x="185021" y="2278182"/>
                </a:cubicBezTo>
                <a:cubicBezTo>
                  <a:pt x="174286" y="2278182"/>
                  <a:pt x="165647" y="2269460"/>
                  <a:pt x="165647" y="2258807"/>
                </a:cubicBezTo>
                <a:cubicBezTo>
                  <a:pt x="165647" y="2248156"/>
                  <a:pt x="174370" y="2239432"/>
                  <a:pt x="185021" y="2239432"/>
                </a:cubicBezTo>
                <a:close/>
                <a:moveTo>
                  <a:pt x="356960" y="2232889"/>
                </a:moveTo>
                <a:cubicBezTo>
                  <a:pt x="371218" y="2232889"/>
                  <a:pt x="382792" y="2244463"/>
                  <a:pt x="382792" y="2258722"/>
                </a:cubicBezTo>
                <a:cubicBezTo>
                  <a:pt x="382792" y="2272981"/>
                  <a:pt x="371218" y="2284556"/>
                  <a:pt x="356960" y="2284556"/>
                </a:cubicBezTo>
                <a:cubicBezTo>
                  <a:pt x="342701" y="2284556"/>
                  <a:pt x="331127" y="2272981"/>
                  <a:pt x="331127" y="2258722"/>
                </a:cubicBezTo>
                <a:cubicBezTo>
                  <a:pt x="331127" y="2244463"/>
                  <a:pt x="342701" y="2232889"/>
                  <a:pt x="356960" y="2232889"/>
                </a:cubicBezTo>
                <a:close/>
                <a:moveTo>
                  <a:pt x="528983" y="2226515"/>
                </a:moveTo>
                <a:cubicBezTo>
                  <a:pt x="546764" y="2226515"/>
                  <a:pt x="561190" y="2240942"/>
                  <a:pt x="561190" y="2258722"/>
                </a:cubicBezTo>
                <a:cubicBezTo>
                  <a:pt x="561190" y="2276504"/>
                  <a:pt x="546764" y="2290929"/>
                  <a:pt x="528983" y="2290929"/>
                </a:cubicBezTo>
                <a:cubicBezTo>
                  <a:pt x="511201" y="2290929"/>
                  <a:pt x="496776" y="2276504"/>
                  <a:pt x="496776" y="2258722"/>
                </a:cubicBezTo>
                <a:cubicBezTo>
                  <a:pt x="496776" y="2240942"/>
                  <a:pt x="511201" y="2226515"/>
                  <a:pt x="528983" y="2226515"/>
                </a:cubicBezTo>
                <a:close/>
                <a:moveTo>
                  <a:pt x="701005" y="2220141"/>
                </a:moveTo>
                <a:cubicBezTo>
                  <a:pt x="722309" y="2220141"/>
                  <a:pt x="739587" y="2237418"/>
                  <a:pt x="739587" y="2258721"/>
                </a:cubicBezTo>
                <a:cubicBezTo>
                  <a:pt x="739587" y="2280027"/>
                  <a:pt x="722309" y="2297304"/>
                  <a:pt x="701005" y="2297304"/>
                </a:cubicBezTo>
                <a:cubicBezTo>
                  <a:pt x="679702" y="2297304"/>
                  <a:pt x="662424" y="2280027"/>
                  <a:pt x="662424" y="2258721"/>
                </a:cubicBezTo>
                <a:cubicBezTo>
                  <a:pt x="662424" y="2237418"/>
                  <a:pt x="679702" y="2220141"/>
                  <a:pt x="701005" y="2220141"/>
                </a:cubicBezTo>
                <a:close/>
                <a:moveTo>
                  <a:pt x="873028" y="2213767"/>
                </a:moveTo>
                <a:cubicBezTo>
                  <a:pt x="897857" y="2213767"/>
                  <a:pt x="917983" y="2233893"/>
                  <a:pt x="917983" y="2258721"/>
                </a:cubicBezTo>
                <a:cubicBezTo>
                  <a:pt x="917983" y="2283550"/>
                  <a:pt x="897856" y="2303678"/>
                  <a:pt x="873028" y="2303678"/>
                </a:cubicBezTo>
                <a:cubicBezTo>
                  <a:pt x="848199" y="2303678"/>
                  <a:pt x="828072" y="2283550"/>
                  <a:pt x="828072" y="2258721"/>
                </a:cubicBezTo>
                <a:cubicBezTo>
                  <a:pt x="828072" y="2233893"/>
                  <a:pt x="848199" y="2213767"/>
                  <a:pt x="873028" y="2213767"/>
                </a:cubicBezTo>
                <a:close/>
                <a:moveTo>
                  <a:pt x="1025361" y="2211096"/>
                </a:moveTo>
                <a:cubicBezTo>
                  <a:pt x="1037536" y="2206107"/>
                  <a:pt x="1051615" y="2205763"/>
                  <a:pt x="1064711" y="2211246"/>
                </a:cubicBezTo>
                <a:cubicBezTo>
                  <a:pt x="1090902" y="2222212"/>
                  <a:pt x="1103244" y="2252335"/>
                  <a:pt x="1092278" y="2278527"/>
                </a:cubicBezTo>
                <a:cubicBezTo>
                  <a:pt x="1081312" y="2304719"/>
                  <a:pt x="1051189" y="2317061"/>
                  <a:pt x="1024999" y="2306095"/>
                </a:cubicBezTo>
                <a:cubicBezTo>
                  <a:pt x="1011903" y="2300612"/>
                  <a:pt x="1002269" y="2290340"/>
                  <a:pt x="997280" y="2278165"/>
                </a:cubicBezTo>
                <a:cubicBezTo>
                  <a:pt x="994786" y="2272077"/>
                  <a:pt x="993453" y="2265513"/>
                  <a:pt x="993428" y="2258834"/>
                </a:cubicBezTo>
                <a:cubicBezTo>
                  <a:pt x="993404" y="2252156"/>
                  <a:pt x="994689" y="2245362"/>
                  <a:pt x="997430" y="2238814"/>
                </a:cubicBezTo>
                <a:cubicBezTo>
                  <a:pt x="1002913" y="2225719"/>
                  <a:pt x="1013185" y="2216085"/>
                  <a:pt x="1025361" y="2211096"/>
                </a:cubicBezTo>
                <a:close/>
                <a:moveTo>
                  <a:pt x="1216989" y="2200934"/>
                </a:moveTo>
                <a:cubicBezTo>
                  <a:pt x="1248859" y="2200934"/>
                  <a:pt x="1274776" y="2226850"/>
                  <a:pt x="1274776" y="2258722"/>
                </a:cubicBezTo>
                <a:cubicBezTo>
                  <a:pt x="1274776" y="2290594"/>
                  <a:pt x="1248944" y="2316511"/>
                  <a:pt x="1216989" y="2316511"/>
                </a:cubicBezTo>
                <a:cubicBezTo>
                  <a:pt x="1185032" y="2316511"/>
                  <a:pt x="1159200" y="2290679"/>
                  <a:pt x="1159200" y="2258722"/>
                </a:cubicBezTo>
                <a:cubicBezTo>
                  <a:pt x="1159200" y="2226767"/>
                  <a:pt x="1185117" y="2200934"/>
                  <a:pt x="1216989" y="2200934"/>
                </a:cubicBezTo>
                <a:close/>
                <a:moveTo>
                  <a:pt x="1389010" y="2194560"/>
                </a:moveTo>
                <a:cubicBezTo>
                  <a:pt x="1424446" y="2194560"/>
                  <a:pt x="1453173" y="2223286"/>
                  <a:pt x="1453173" y="2258722"/>
                </a:cubicBezTo>
                <a:cubicBezTo>
                  <a:pt x="1453173" y="2294159"/>
                  <a:pt x="1424446" y="2322885"/>
                  <a:pt x="1389010" y="2322885"/>
                </a:cubicBezTo>
                <a:cubicBezTo>
                  <a:pt x="1353575" y="2322885"/>
                  <a:pt x="1324847" y="2294159"/>
                  <a:pt x="1324847" y="2258722"/>
                </a:cubicBezTo>
                <a:cubicBezTo>
                  <a:pt x="1324847" y="2223286"/>
                  <a:pt x="1353575" y="2194560"/>
                  <a:pt x="1389010" y="2194560"/>
                </a:cubicBezTo>
                <a:close/>
                <a:moveTo>
                  <a:pt x="13001" y="2001882"/>
                </a:moveTo>
                <a:cubicBezTo>
                  <a:pt x="20181" y="2001882"/>
                  <a:pt x="26001" y="2007703"/>
                  <a:pt x="26001" y="2014882"/>
                </a:cubicBezTo>
                <a:cubicBezTo>
                  <a:pt x="26001" y="2022063"/>
                  <a:pt x="20181" y="2027883"/>
                  <a:pt x="13001" y="2027883"/>
                </a:cubicBezTo>
                <a:cubicBezTo>
                  <a:pt x="5821" y="2027883"/>
                  <a:pt x="0" y="2022062"/>
                  <a:pt x="0" y="2014882"/>
                </a:cubicBezTo>
                <a:cubicBezTo>
                  <a:pt x="0" y="2007703"/>
                  <a:pt x="5821" y="2001882"/>
                  <a:pt x="13001" y="2001882"/>
                </a:cubicBezTo>
                <a:close/>
                <a:moveTo>
                  <a:pt x="185021" y="1995593"/>
                </a:moveTo>
                <a:cubicBezTo>
                  <a:pt x="195758" y="1995593"/>
                  <a:pt x="204396" y="2004316"/>
                  <a:pt x="204396" y="2014966"/>
                </a:cubicBezTo>
                <a:cubicBezTo>
                  <a:pt x="204396" y="2025620"/>
                  <a:pt x="195674" y="2034342"/>
                  <a:pt x="185021" y="2034342"/>
                </a:cubicBezTo>
                <a:cubicBezTo>
                  <a:pt x="174286" y="2034342"/>
                  <a:pt x="165647" y="2025620"/>
                  <a:pt x="165647" y="2014966"/>
                </a:cubicBezTo>
                <a:cubicBezTo>
                  <a:pt x="165647" y="2004316"/>
                  <a:pt x="174370" y="1995593"/>
                  <a:pt x="185021" y="1995593"/>
                </a:cubicBezTo>
                <a:close/>
                <a:moveTo>
                  <a:pt x="356960" y="1989050"/>
                </a:moveTo>
                <a:cubicBezTo>
                  <a:pt x="371218" y="1989050"/>
                  <a:pt x="382792" y="2000624"/>
                  <a:pt x="382792" y="2014883"/>
                </a:cubicBezTo>
                <a:cubicBezTo>
                  <a:pt x="382792" y="2029142"/>
                  <a:pt x="371218" y="2040716"/>
                  <a:pt x="356960" y="2040716"/>
                </a:cubicBezTo>
                <a:cubicBezTo>
                  <a:pt x="342701" y="2040716"/>
                  <a:pt x="331127" y="2029142"/>
                  <a:pt x="331127" y="2014883"/>
                </a:cubicBezTo>
                <a:cubicBezTo>
                  <a:pt x="331127" y="2000623"/>
                  <a:pt x="342701" y="1989050"/>
                  <a:pt x="356960" y="1989050"/>
                </a:cubicBezTo>
                <a:close/>
                <a:moveTo>
                  <a:pt x="528983" y="1982676"/>
                </a:moveTo>
                <a:cubicBezTo>
                  <a:pt x="546764" y="1982676"/>
                  <a:pt x="561190" y="1997102"/>
                  <a:pt x="561190" y="2014883"/>
                </a:cubicBezTo>
                <a:cubicBezTo>
                  <a:pt x="561190" y="2032664"/>
                  <a:pt x="546764" y="2047090"/>
                  <a:pt x="528983" y="2047090"/>
                </a:cubicBezTo>
                <a:cubicBezTo>
                  <a:pt x="511201" y="2047090"/>
                  <a:pt x="496776" y="2032664"/>
                  <a:pt x="496776" y="2014883"/>
                </a:cubicBezTo>
                <a:cubicBezTo>
                  <a:pt x="496776" y="1997102"/>
                  <a:pt x="511201" y="1982676"/>
                  <a:pt x="528983" y="1982676"/>
                </a:cubicBezTo>
                <a:close/>
                <a:moveTo>
                  <a:pt x="701005" y="1976301"/>
                </a:moveTo>
                <a:cubicBezTo>
                  <a:pt x="722309" y="1976301"/>
                  <a:pt x="739587" y="1993578"/>
                  <a:pt x="739587" y="2014882"/>
                </a:cubicBezTo>
                <a:cubicBezTo>
                  <a:pt x="739587" y="2036187"/>
                  <a:pt x="722309" y="2053464"/>
                  <a:pt x="701005" y="2053464"/>
                </a:cubicBezTo>
                <a:cubicBezTo>
                  <a:pt x="679702" y="2053464"/>
                  <a:pt x="662424" y="2036187"/>
                  <a:pt x="662424" y="2014882"/>
                </a:cubicBezTo>
                <a:cubicBezTo>
                  <a:pt x="662424" y="1993578"/>
                  <a:pt x="679702" y="1976301"/>
                  <a:pt x="701005" y="1976301"/>
                </a:cubicBezTo>
                <a:close/>
                <a:moveTo>
                  <a:pt x="873028" y="1969927"/>
                </a:moveTo>
                <a:cubicBezTo>
                  <a:pt x="897857" y="1969927"/>
                  <a:pt x="917983" y="1990054"/>
                  <a:pt x="917983" y="2014882"/>
                </a:cubicBezTo>
                <a:cubicBezTo>
                  <a:pt x="917983" y="2039711"/>
                  <a:pt x="897856" y="2059838"/>
                  <a:pt x="873028" y="2059838"/>
                </a:cubicBezTo>
                <a:cubicBezTo>
                  <a:pt x="848199" y="2059838"/>
                  <a:pt x="828072" y="2039711"/>
                  <a:pt x="828072" y="2014882"/>
                </a:cubicBezTo>
                <a:cubicBezTo>
                  <a:pt x="828072" y="1990054"/>
                  <a:pt x="848199" y="1969927"/>
                  <a:pt x="873028" y="1969927"/>
                </a:cubicBezTo>
                <a:close/>
                <a:moveTo>
                  <a:pt x="1025361" y="1967256"/>
                </a:moveTo>
                <a:cubicBezTo>
                  <a:pt x="1037536" y="1962268"/>
                  <a:pt x="1051615" y="1961923"/>
                  <a:pt x="1064711" y="1967406"/>
                </a:cubicBezTo>
                <a:cubicBezTo>
                  <a:pt x="1090902" y="1978372"/>
                  <a:pt x="1103244" y="2008495"/>
                  <a:pt x="1092278" y="2034687"/>
                </a:cubicBezTo>
                <a:cubicBezTo>
                  <a:pt x="1081312" y="2060879"/>
                  <a:pt x="1051189" y="2073221"/>
                  <a:pt x="1024999" y="2062255"/>
                </a:cubicBezTo>
                <a:cubicBezTo>
                  <a:pt x="1011903" y="2056772"/>
                  <a:pt x="1002269" y="2046500"/>
                  <a:pt x="997280" y="2034325"/>
                </a:cubicBezTo>
                <a:cubicBezTo>
                  <a:pt x="994786" y="2028237"/>
                  <a:pt x="993453" y="2021673"/>
                  <a:pt x="993428" y="2014995"/>
                </a:cubicBezTo>
                <a:cubicBezTo>
                  <a:pt x="993404" y="2008316"/>
                  <a:pt x="994689" y="2001521"/>
                  <a:pt x="997430" y="1994974"/>
                </a:cubicBezTo>
                <a:cubicBezTo>
                  <a:pt x="1002913" y="1981879"/>
                  <a:pt x="1013185" y="1972245"/>
                  <a:pt x="1025361" y="1967256"/>
                </a:cubicBezTo>
                <a:close/>
                <a:moveTo>
                  <a:pt x="1216989" y="1957095"/>
                </a:moveTo>
                <a:cubicBezTo>
                  <a:pt x="1248859" y="1957095"/>
                  <a:pt x="1274776" y="1983011"/>
                  <a:pt x="1274776" y="2014883"/>
                </a:cubicBezTo>
                <a:cubicBezTo>
                  <a:pt x="1274776" y="2046755"/>
                  <a:pt x="1248944" y="2072670"/>
                  <a:pt x="1216989" y="2072670"/>
                </a:cubicBezTo>
                <a:cubicBezTo>
                  <a:pt x="1185032" y="2072670"/>
                  <a:pt x="1159200" y="2046839"/>
                  <a:pt x="1159200" y="2014883"/>
                </a:cubicBezTo>
                <a:cubicBezTo>
                  <a:pt x="1159200" y="1982927"/>
                  <a:pt x="1185117" y="1957095"/>
                  <a:pt x="1216989" y="1957095"/>
                </a:cubicBezTo>
                <a:close/>
                <a:moveTo>
                  <a:pt x="1389010" y="1950720"/>
                </a:moveTo>
                <a:cubicBezTo>
                  <a:pt x="1424446" y="1950720"/>
                  <a:pt x="1453173" y="1979446"/>
                  <a:pt x="1453173" y="2014883"/>
                </a:cubicBezTo>
                <a:cubicBezTo>
                  <a:pt x="1453173" y="2050319"/>
                  <a:pt x="1424446" y="2079045"/>
                  <a:pt x="1389010" y="2079045"/>
                </a:cubicBezTo>
                <a:cubicBezTo>
                  <a:pt x="1353575" y="2079045"/>
                  <a:pt x="1324847" y="2050319"/>
                  <a:pt x="1324847" y="2014883"/>
                </a:cubicBezTo>
                <a:cubicBezTo>
                  <a:pt x="1324847" y="1979446"/>
                  <a:pt x="1353575" y="1950720"/>
                  <a:pt x="1389010" y="1950720"/>
                </a:cubicBezTo>
                <a:close/>
                <a:moveTo>
                  <a:pt x="13001" y="1758042"/>
                </a:moveTo>
                <a:cubicBezTo>
                  <a:pt x="20181" y="1758042"/>
                  <a:pt x="26001" y="1763863"/>
                  <a:pt x="26001" y="1771042"/>
                </a:cubicBezTo>
                <a:cubicBezTo>
                  <a:pt x="26001" y="1778223"/>
                  <a:pt x="20181" y="1784043"/>
                  <a:pt x="13001" y="1784043"/>
                </a:cubicBezTo>
                <a:cubicBezTo>
                  <a:pt x="5821" y="1784043"/>
                  <a:pt x="0" y="1778222"/>
                  <a:pt x="0" y="1771042"/>
                </a:cubicBezTo>
                <a:cubicBezTo>
                  <a:pt x="0" y="1763863"/>
                  <a:pt x="5821" y="1758042"/>
                  <a:pt x="13001" y="1758042"/>
                </a:cubicBezTo>
                <a:close/>
                <a:moveTo>
                  <a:pt x="185021" y="1751753"/>
                </a:moveTo>
                <a:cubicBezTo>
                  <a:pt x="195758" y="1751753"/>
                  <a:pt x="204396" y="1760476"/>
                  <a:pt x="204396" y="1771127"/>
                </a:cubicBezTo>
                <a:cubicBezTo>
                  <a:pt x="204396" y="1781779"/>
                  <a:pt x="195674" y="1790502"/>
                  <a:pt x="185021" y="1790502"/>
                </a:cubicBezTo>
                <a:cubicBezTo>
                  <a:pt x="174286" y="1790502"/>
                  <a:pt x="165647" y="1781779"/>
                  <a:pt x="165647" y="1771127"/>
                </a:cubicBezTo>
                <a:cubicBezTo>
                  <a:pt x="165647" y="1760476"/>
                  <a:pt x="174370" y="1751753"/>
                  <a:pt x="185021" y="1751753"/>
                </a:cubicBezTo>
                <a:close/>
                <a:moveTo>
                  <a:pt x="356960" y="1745210"/>
                </a:moveTo>
                <a:cubicBezTo>
                  <a:pt x="371218" y="1745210"/>
                  <a:pt x="382792" y="1756784"/>
                  <a:pt x="382792" y="1771043"/>
                </a:cubicBezTo>
                <a:cubicBezTo>
                  <a:pt x="382792" y="1785302"/>
                  <a:pt x="371218" y="1796876"/>
                  <a:pt x="356960" y="1796876"/>
                </a:cubicBezTo>
                <a:cubicBezTo>
                  <a:pt x="342701" y="1796876"/>
                  <a:pt x="331127" y="1785302"/>
                  <a:pt x="331127" y="1771043"/>
                </a:cubicBezTo>
                <a:cubicBezTo>
                  <a:pt x="331127" y="1756784"/>
                  <a:pt x="342701" y="1745209"/>
                  <a:pt x="356960" y="1745210"/>
                </a:cubicBezTo>
                <a:close/>
                <a:moveTo>
                  <a:pt x="528983" y="1738836"/>
                </a:moveTo>
                <a:cubicBezTo>
                  <a:pt x="546764" y="1738836"/>
                  <a:pt x="561190" y="1753262"/>
                  <a:pt x="561190" y="1771043"/>
                </a:cubicBezTo>
                <a:cubicBezTo>
                  <a:pt x="561190" y="1788824"/>
                  <a:pt x="546764" y="1803250"/>
                  <a:pt x="528983" y="1803250"/>
                </a:cubicBezTo>
                <a:cubicBezTo>
                  <a:pt x="511201" y="1803250"/>
                  <a:pt x="496776" y="1788824"/>
                  <a:pt x="496776" y="1771043"/>
                </a:cubicBezTo>
                <a:cubicBezTo>
                  <a:pt x="496776" y="1753262"/>
                  <a:pt x="511201" y="1738836"/>
                  <a:pt x="528983" y="1738836"/>
                </a:cubicBezTo>
                <a:close/>
                <a:moveTo>
                  <a:pt x="701005" y="1732461"/>
                </a:moveTo>
                <a:cubicBezTo>
                  <a:pt x="722309" y="1732461"/>
                  <a:pt x="739587" y="1749738"/>
                  <a:pt x="739587" y="1771042"/>
                </a:cubicBezTo>
                <a:cubicBezTo>
                  <a:pt x="739587" y="1792347"/>
                  <a:pt x="722309" y="1809624"/>
                  <a:pt x="701005" y="1809624"/>
                </a:cubicBezTo>
                <a:cubicBezTo>
                  <a:pt x="679702" y="1809624"/>
                  <a:pt x="662424" y="1792347"/>
                  <a:pt x="662424" y="1771042"/>
                </a:cubicBezTo>
                <a:cubicBezTo>
                  <a:pt x="662424" y="1749738"/>
                  <a:pt x="679702" y="1732461"/>
                  <a:pt x="701005" y="1732461"/>
                </a:cubicBezTo>
                <a:close/>
                <a:moveTo>
                  <a:pt x="873028" y="1726087"/>
                </a:moveTo>
                <a:cubicBezTo>
                  <a:pt x="897857" y="1726087"/>
                  <a:pt x="917983" y="1746214"/>
                  <a:pt x="917983" y="1771042"/>
                </a:cubicBezTo>
                <a:cubicBezTo>
                  <a:pt x="917983" y="1795871"/>
                  <a:pt x="897856" y="1815998"/>
                  <a:pt x="873028" y="1815998"/>
                </a:cubicBezTo>
                <a:cubicBezTo>
                  <a:pt x="848199" y="1815998"/>
                  <a:pt x="828072" y="1795871"/>
                  <a:pt x="828072" y="1771042"/>
                </a:cubicBezTo>
                <a:cubicBezTo>
                  <a:pt x="828072" y="1746214"/>
                  <a:pt x="848199" y="1726087"/>
                  <a:pt x="873028" y="1726087"/>
                </a:cubicBezTo>
                <a:close/>
                <a:moveTo>
                  <a:pt x="1025361" y="1723416"/>
                </a:moveTo>
                <a:cubicBezTo>
                  <a:pt x="1037536" y="1718427"/>
                  <a:pt x="1051615" y="1718083"/>
                  <a:pt x="1064711" y="1723566"/>
                </a:cubicBezTo>
                <a:cubicBezTo>
                  <a:pt x="1090902" y="1734531"/>
                  <a:pt x="1103244" y="1764655"/>
                  <a:pt x="1092278" y="1790847"/>
                </a:cubicBezTo>
                <a:cubicBezTo>
                  <a:pt x="1081312" y="1817039"/>
                  <a:pt x="1051189" y="1829381"/>
                  <a:pt x="1024999" y="1818415"/>
                </a:cubicBezTo>
                <a:cubicBezTo>
                  <a:pt x="1011903" y="1812932"/>
                  <a:pt x="1002269" y="1802660"/>
                  <a:pt x="997280" y="1790485"/>
                </a:cubicBezTo>
                <a:cubicBezTo>
                  <a:pt x="994786" y="1784397"/>
                  <a:pt x="993453" y="1777833"/>
                  <a:pt x="993428" y="1771155"/>
                </a:cubicBezTo>
                <a:cubicBezTo>
                  <a:pt x="993404" y="1764476"/>
                  <a:pt x="994689" y="1757682"/>
                  <a:pt x="997430" y="1751134"/>
                </a:cubicBezTo>
                <a:cubicBezTo>
                  <a:pt x="1002913" y="1738039"/>
                  <a:pt x="1013185" y="1728405"/>
                  <a:pt x="1025361" y="1723416"/>
                </a:cubicBezTo>
                <a:close/>
                <a:moveTo>
                  <a:pt x="1216989" y="1713255"/>
                </a:moveTo>
                <a:cubicBezTo>
                  <a:pt x="1248859" y="1713255"/>
                  <a:pt x="1274776" y="1739171"/>
                  <a:pt x="1274776" y="1771043"/>
                </a:cubicBezTo>
                <a:cubicBezTo>
                  <a:pt x="1274776" y="1802915"/>
                  <a:pt x="1248944" y="1828831"/>
                  <a:pt x="1216989" y="1828831"/>
                </a:cubicBezTo>
                <a:cubicBezTo>
                  <a:pt x="1185032" y="1828831"/>
                  <a:pt x="1159200" y="1802999"/>
                  <a:pt x="1159200" y="1771043"/>
                </a:cubicBezTo>
                <a:cubicBezTo>
                  <a:pt x="1159200" y="1739087"/>
                  <a:pt x="1185117" y="1713255"/>
                  <a:pt x="1216989" y="1713255"/>
                </a:cubicBezTo>
                <a:close/>
                <a:moveTo>
                  <a:pt x="1389010" y="1706880"/>
                </a:moveTo>
                <a:cubicBezTo>
                  <a:pt x="1424446" y="1706880"/>
                  <a:pt x="1453173" y="1735606"/>
                  <a:pt x="1453173" y="1771043"/>
                </a:cubicBezTo>
                <a:cubicBezTo>
                  <a:pt x="1453173" y="1806479"/>
                  <a:pt x="1424446" y="1835205"/>
                  <a:pt x="1389010" y="1835205"/>
                </a:cubicBezTo>
                <a:cubicBezTo>
                  <a:pt x="1353575" y="1835205"/>
                  <a:pt x="1324847" y="1806479"/>
                  <a:pt x="1324847" y="1771043"/>
                </a:cubicBezTo>
                <a:cubicBezTo>
                  <a:pt x="1324847" y="1735606"/>
                  <a:pt x="1353575" y="1706880"/>
                  <a:pt x="1389010" y="1706880"/>
                </a:cubicBezTo>
                <a:close/>
                <a:moveTo>
                  <a:pt x="13001" y="1514201"/>
                </a:moveTo>
                <a:cubicBezTo>
                  <a:pt x="20181" y="1514201"/>
                  <a:pt x="26001" y="1520023"/>
                  <a:pt x="26001" y="1527202"/>
                </a:cubicBezTo>
                <a:cubicBezTo>
                  <a:pt x="26001" y="1534383"/>
                  <a:pt x="20181" y="1540203"/>
                  <a:pt x="13001" y="1540203"/>
                </a:cubicBezTo>
                <a:cubicBezTo>
                  <a:pt x="5821" y="1540203"/>
                  <a:pt x="0" y="1534382"/>
                  <a:pt x="0" y="1527202"/>
                </a:cubicBezTo>
                <a:cubicBezTo>
                  <a:pt x="0" y="1520023"/>
                  <a:pt x="5821" y="1514201"/>
                  <a:pt x="13001" y="1514201"/>
                </a:cubicBezTo>
                <a:close/>
                <a:moveTo>
                  <a:pt x="185021" y="1507913"/>
                </a:moveTo>
                <a:cubicBezTo>
                  <a:pt x="195758" y="1507913"/>
                  <a:pt x="204396" y="1516636"/>
                  <a:pt x="204396" y="1527287"/>
                </a:cubicBezTo>
                <a:cubicBezTo>
                  <a:pt x="204396" y="1537939"/>
                  <a:pt x="195674" y="1546661"/>
                  <a:pt x="185021" y="1546661"/>
                </a:cubicBezTo>
                <a:cubicBezTo>
                  <a:pt x="174286" y="1546661"/>
                  <a:pt x="165647" y="1537939"/>
                  <a:pt x="165647" y="1527287"/>
                </a:cubicBezTo>
                <a:cubicBezTo>
                  <a:pt x="165647" y="1516636"/>
                  <a:pt x="174370" y="1507913"/>
                  <a:pt x="185021" y="1507913"/>
                </a:cubicBezTo>
                <a:close/>
                <a:moveTo>
                  <a:pt x="356960" y="1501370"/>
                </a:moveTo>
                <a:cubicBezTo>
                  <a:pt x="371218" y="1501370"/>
                  <a:pt x="382792" y="1512944"/>
                  <a:pt x="382792" y="1527203"/>
                </a:cubicBezTo>
                <a:cubicBezTo>
                  <a:pt x="382792" y="1541462"/>
                  <a:pt x="371218" y="1553036"/>
                  <a:pt x="356960" y="1553036"/>
                </a:cubicBezTo>
                <a:cubicBezTo>
                  <a:pt x="342701" y="1553036"/>
                  <a:pt x="331127" y="1541462"/>
                  <a:pt x="331127" y="1527203"/>
                </a:cubicBezTo>
                <a:cubicBezTo>
                  <a:pt x="331127" y="1512944"/>
                  <a:pt x="342701" y="1501370"/>
                  <a:pt x="356960" y="1501370"/>
                </a:cubicBezTo>
                <a:close/>
                <a:moveTo>
                  <a:pt x="528983" y="1494996"/>
                </a:moveTo>
                <a:cubicBezTo>
                  <a:pt x="546764" y="1494996"/>
                  <a:pt x="561190" y="1509422"/>
                  <a:pt x="561190" y="1527203"/>
                </a:cubicBezTo>
                <a:cubicBezTo>
                  <a:pt x="561190" y="1544984"/>
                  <a:pt x="546764" y="1559410"/>
                  <a:pt x="528983" y="1559410"/>
                </a:cubicBezTo>
                <a:cubicBezTo>
                  <a:pt x="511201" y="1559410"/>
                  <a:pt x="496776" y="1544984"/>
                  <a:pt x="496776" y="1527203"/>
                </a:cubicBezTo>
                <a:cubicBezTo>
                  <a:pt x="496776" y="1509422"/>
                  <a:pt x="511201" y="1494996"/>
                  <a:pt x="528983" y="1494996"/>
                </a:cubicBezTo>
                <a:close/>
                <a:moveTo>
                  <a:pt x="701005" y="1488621"/>
                </a:moveTo>
                <a:cubicBezTo>
                  <a:pt x="722309" y="1488621"/>
                  <a:pt x="739587" y="1505898"/>
                  <a:pt x="739587" y="1527202"/>
                </a:cubicBezTo>
                <a:cubicBezTo>
                  <a:pt x="739587" y="1548507"/>
                  <a:pt x="722309" y="1565784"/>
                  <a:pt x="701005" y="1565784"/>
                </a:cubicBezTo>
                <a:cubicBezTo>
                  <a:pt x="679702" y="1565784"/>
                  <a:pt x="662424" y="1548507"/>
                  <a:pt x="662424" y="1527202"/>
                </a:cubicBezTo>
                <a:cubicBezTo>
                  <a:pt x="662424" y="1505898"/>
                  <a:pt x="679702" y="1488621"/>
                  <a:pt x="701005" y="1488621"/>
                </a:cubicBezTo>
                <a:close/>
                <a:moveTo>
                  <a:pt x="873028" y="1482247"/>
                </a:moveTo>
                <a:cubicBezTo>
                  <a:pt x="897857" y="1482247"/>
                  <a:pt x="917983" y="1502374"/>
                  <a:pt x="917983" y="1527202"/>
                </a:cubicBezTo>
                <a:cubicBezTo>
                  <a:pt x="917983" y="1552031"/>
                  <a:pt x="897856" y="1572158"/>
                  <a:pt x="873028" y="1572158"/>
                </a:cubicBezTo>
                <a:cubicBezTo>
                  <a:pt x="848199" y="1572158"/>
                  <a:pt x="828072" y="1552031"/>
                  <a:pt x="828072" y="1527202"/>
                </a:cubicBezTo>
                <a:cubicBezTo>
                  <a:pt x="828072" y="1502374"/>
                  <a:pt x="848199" y="1482247"/>
                  <a:pt x="873028" y="1482247"/>
                </a:cubicBezTo>
                <a:close/>
                <a:moveTo>
                  <a:pt x="1025361" y="1479576"/>
                </a:moveTo>
                <a:cubicBezTo>
                  <a:pt x="1037536" y="1474587"/>
                  <a:pt x="1051615" y="1474243"/>
                  <a:pt x="1064711" y="1479726"/>
                </a:cubicBezTo>
                <a:cubicBezTo>
                  <a:pt x="1090902" y="1490691"/>
                  <a:pt x="1103244" y="1520815"/>
                  <a:pt x="1092278" y="1547007"/>
                </a:cubicBezTo>
                <a:cubicBezTo>
                  <a:pt x="1081312" y="1573199"/>
                  <a:pt x="1051189" y="1585541"/>
                  <a:pt x="1024999" y="1574575"/>
                </a:cubicBezTo>
                <a:cubicBezTo>
                  <a:pt x="1011903" y="1569092"/>
                  <a:pt x="1002269" y="1558820"/>
                  <a:pt x="997280" y="1546645"/>
                </a:cubicBezTo>
                <a:cubicBezTo>
                  <a:pt x="994786" y="1540557"/>
                  <a:pt x="993453" y="1533993"/>
                  <a:pt x="993428" y="1527315"/>
                </a:cubicBezTo>
                <a:cubicBezTo>
                  <a:pt x="993404" y="1520636"/>
                  <a:pt x="994689" y="1513843"/>
                  <a:pt x="997430" y="1507294"/>
                </a:cubicBezTo>
                <a:cubicBezTo>
                  <a:pt x="1002913" y="1494199"/>
                  <a:pt x="1013185" y="1484565"/>
                  <a:pt x="1025361" y="1479576"/>
                </a:cubicBezTo>
                <a:close/>
                <a:moveTo>
                  <a:pt x="1216989" y="1469415"/>
                </a:moveTo>
                <a:cubicBezTo>
                  <a:pt x="1248859" y="1469415"/>
                  <a:pt x="1274776" y="1495331"/>
                  <a:pt x="1274776" y="1527203"/>
                </a:cubicBezTo>
                <a:cubicBezTo>
                  <a:pt x="1274776" y="1559075"/>
                  <a:pt x="1248944" y="1584991"/>
                  <a:pt x="1216989" y="1584991"/>
                </a:cubicBezTo>
                <a:cubicBezTo>
                  <a:pt x="1185032" y="1584991"/>
                  <a:pt x="1159200" y="1559159"/>
                  <a:pt x="1159200" y="1527203"/>
                </a:cubicBezTo>
                <a:cubicBezTo>
                  <a:pt x="1159200" y="1495247"/>
                  <a:pt x="1185117" y="1469415"/>
                  <a:pt x="1216989" y="1469415"/>
                </a:cubicBezTo>
                <a:close/>
                <a:moveTo>
                  <a:pt x="1389010" y="1463040"/>
                </a:moveTo>
                <a:cubicBezTo>
                  <a:pt x="1424446" y="1463040"/>
                  <a:pt x="1453173" y="1491766"/>
                  <a:pt x="1453173" y="1527203"/>
                </a:cubicBezTo>
                <a:cubicBezTo>
                  <a:pt x="1453173" y="1562638"/>
                  <a:pt x="1424446" y="1591365"/>
                  <a:pt x="1389010" y="1591365"/>
                </a:cubicBezTo>
                <a:cubicBezTo>
                  <a:pt x="1353575" y="1591365"/>
                  <a:pt x="1324847" y="1562638"/>
                  <a:pt x="1324847" y="1527203"/>
                </a:cubicBezTo>
                <a:cubicBezTo>
                  <a:pt x="1324847" y="1491766"/>
                  <a:pt x="1353575" y="1463040"/>
                  <a:pt x="1389010" y="1463040"/>
                </a:cubicBezTo>
                <a:close/>
                <a:moveTo>
                  <a:pt x="13001" y="1270362"/>
                </a:moveTo>
                <a:cubicBezTo>
                  <a:pt x="20181" y="1270362"/>
                  <a:pt x="26001" y="1276183"/>
                  <a:pt x="26001" y="1283362"/>
                </a:cubicBezTo>
                <a:cubicBezTo>
                  <a:pt x="26001" y="1290543"/>
                  <a:pt x="20181" y="1296363"/>
                  <a:pt x="13001" y="1296363"/>
                </a:cubicBezTo>
                <a:cubicBezTo>
                  <a:pt x="5821" y="1296363"/>
                  <a:pt x="0" y="1290542"/>
                  <a:pt x="0" y="1283362"/>
                </a:cubicBezTo>
                <a:cubicBezTo>
                  <a:pt x="0" y="1276183"/>
                  <a:pt x="5821" y="1270362"/>
                  <a:pt x="13001" y="1270362"/>
                </a:cubicBezTo>
                <a:close/>
                <a:moveTo>
                  <a:pt x="185021" y="1264073"/>
                </a:moveTo>
                <a:cubicBezTo>
                  <a:pt x="195758" y="1264073"/>
                  <a:pt x="204396" y="1272796"/>
                  <a:pt x="204396" y="1283447"/>
                </a:cubicBezTo>
                <a:cubicBezTo>
                  <a:pt x="204396" y="1294100"/>
                  <a:pt x="195674" y="1302822"/>
                  <a:pt x="185021" y="1302822"/>
                </a:cubicBezTo>
                <a:cubicBezTo>
                  <a:pt x="174286" y="1302822"/>
                  <a:pt x="165647" y="1294100"/>
                  <a:pt x="165647" y="1283447"/>
                </a:cubicBezTo>
                <a:cubicBezTo>
                  <a:pt x="165647" y="1272796"/>
                  <a:pt x="174370" y="1264073"/>
                  <a:pt x="185021" y="1264073"/>
                </a:cubicBezTo>
                <a:close/>
                <a:moveTo>
                  <a:pt x="356960" y="1257530"/>
                </a:moveTo>
                <a:cubicBezTo>
                  <a:pt x="371218" y="1257530"/>
                  <a:pt x="382792" y="1269104"/>
                  <a:pt x="382792" y="1283363"/>
                </a:cubicBezTo>
                <a:cubicBezTo>
                  <a:pt x="382792" y="1297622"/>
                  <a:pt x="371218" y="1309196"/>
                  <a:pt x="356960" y="1309196"/>
                </a:cubicBezTo>
                <a:cubicBezTo>
                  <a:pt x="342701" y="1309196"/>
                  <a:pt x="331127" y="1297622"/>
                  <a:pt x="331127" y="1283363"/>
                </a:cubicBezTo>
                <a:cubicBezTo>
                  <a:pt x="331127" y="1269104"/>
                  <a:pt x="342701" y="1257530"/>
                  <a:pt x="356960" y="1257530"/>
                </a:cubicBezTo>
                <a:close/>
                <a:moveTo>
                  <a:pt x="528983" y="1251156"/>
                </a:moveTo>
                <a:cubicBezTo>
                  <a:pt x="546764" y="1251156"/>
                  <a:pt x="561190" y="1265582"/>
                  <a:pt x="561190" y="1283363"/>
                </a:cubicBezTo>
                <a:cubicBezTo>
                  <a:pt x="561190" y="1301144"/>
                  <a:pt x="546764" y="1315570"/>
                  <a:pt x="528983" y="1315570"/>
                </a:cubicBezTo>
                <a:cubicBezTo>
                  <a:pt x="511201" y="1315570"/>
                  <a:pt x="496776" y="1301144"/>
                  <a:pt x="496776" y="1283363"/>
                </a:cubicBezTo>
                <a:cubicBezTo>
                  <a:pt x="496776" y="1265582"/>
                  <a:pt x="511201" y="1251156"/>
                  <a:pt x="528983" y="1251156"/>
                </a:cubicBezTo>
                <a:close/>
                <a:moveTo>
                  <a:pt x="701005" y="1244781"/>
                </a:moveTo>
                <a:cubicBezTo>
                  <a:pt x="722309" y="1244781"/>
                  <a:pt x="739587" y="1262058"/>
                  <a:pt x="739587" y="1283362"/>
                </a:cubicBezTo>
                <a:cubicBezTo>
                  <a:pt x="739587" y="1304667"/>
                  <a:pt x="722309" y="1321944"/>
                  <a:pt x="701005" y="1321944"/>
                </a:cubicBezTo>
                <a:cubicBezTo>
                  <a:pt x="679702" y="1321944"/>
                  <a:pt x="662424" y="1304667"/>
                  <a:pt x="662424" y="1283362"/>
                </a:cubicBezTo>
                <a:cubicBezTo>
                  <a:pt x="662424" y="1262058"/>
                  <a:pt x="679702" y="1244781"/>
                  <a:pt x="701005" y="1244781"/>
                </a:cubicBezTo>
                <a:close/>
                <a:moveTo>
                  <a:pt x="873028" y="1238407"/>
                </a:moveTo>
                <a:cubicBezTo>
                  <a:pt x="897857" y="1238407"/>
                  <a:pt x="917983" y="1258534"/>
                  <a:pt x="917983" y="1283362"/>
                </a:cubicBezTo>
                <a:cubicBezTo>
                  <a:pt x="917983" y="1308191"/>
                  <a:pt x="897856" y="1328318"/>
                  <a:pt x="873028" y="1328318"/>
                </a:cubicBezTo>
                <a:cubicBezTo>
                  <a:pt x="848199" y="1328318"/>
                  <a:pt x="828072" y="1308191"/>
                  <a:pt x="828072" y="1283362"/>
                </a:cubicBezTo>
                <a:cubicBezTo>
                  <a:pt x="828072" y="1258534"/>
                  <a:pt x="848199" y="1238407"/>
                  <a:pt x="873028" y="1238407"/>
                </a:cubicBezTo>
                <a:close/>
                <a:moveTo>
                  <a:pt x="1025361" y="1235736"/>
                </a:moveTo>
                <a:cubicBezTo>
                  <a:pt x="1037536" y="1230747"/>
                  <a:pt x="1051615" y="1230403"/>
                  <a:pt x="1064711" y="1235886"/>
                </a:cubicBezTo>
                <a:cubicBezTo>
                  <a:pt x="1090902" y="1246852"/>
                  <a:pt x="1103244" y="1276975"/>
                  <a:pt x="1092278" y="1303167"/>
                </a:cubicBezTo>
                <a:cubicBezTo>
                  <a:pt x="1081312" y="1329359"/>
                  <a:pt x="1051189" y="1341701"/>
                  <a:pt x="1024999" y="1330735"/>
                </a:cubicBezTo>
                <a:cubicBezTo>
                  <a:pt x="1011903" y="1325252"/>
                  <a:pt x="1002269" y="1314980"/>
                  <a:pt x="997280" y="1302805"/>
                </a:cubicBezTo>
                <a:cubicBezTo>
                  <a:pt x="994786" y="1296717"/>
                  <a:pt x="993453" y="1290154"/>
                  <a:pt x="993428" y="1283475"/>
                </a:cubicBezTo>
                <a:cubicBezTo>
                  <a:pt x="993404" y="1276796"/>
                  <a:pt x="994689" y="1270003"/>
                  <a:pt x="997430" y="1263454"/>
                </a:cubicBezTo>
                <a:cubicBezTo>
                  <a:pt x="1002913" y="1250359"/>
                  <a:pt x="1013185" y="1240725"/>
                  <a:pt x="1025361" y="1235736"/>
                </a:cubicBezTo>
                <a:close/>
                <a:moveTo>
                  <a:pt x="1216989" y="1225575"/>
                </a:moveTo>
                <a:cubicBezTo>
                  <a:pt x="1248859" y="1225575"/>
                  <a:pt x="1274776" y="1251491"/>
                  <a:pt x="1274776" y="1283363"/>
                </a:cubicBezTo>
                <a:cubicBezTo>
                  <a:pt x="1274776" y="1315235"/>
                  <a:pt x="1248944" y="1341151"/>
                  <a:pt x="1216989" y="1341151"/>
                </a:cubicBezTo>
                <a:cubicBezTo>
                  <a:pt x="1185032" y="1341151"/>
                  <a:pt x="1159200" y="1315319"/>
                  <a:pt x="1159200" y="1283363"/>
                </a:cubicBezTo>
                <a:cubicBezTo>
                  <a:pt x="1159200" y="1251407"/>
                  <a:pt x="1185117" y="1225575"/>
                  <a:pt x="1216989" y="1225575"/>
                </a:cubicBezTo>
                <a:close/>
                <a:moveTo>
                  <a:pt x="1389010" y="1219200"/>
                </a:moveTo>
                <a:cubicBezTo>
                  <a:pt x="1424446" y="1219200"/>
                  <a:pt x="1453173" y="1247926"/>
                  <a:pt x="1453173" y="1283363"/>
                </a:cubicBezTo>
                <a:cubicBezTo>
                  <a:pt x="1453173" y="1318799"/>
                  <a:pt x="1424446" y="1347525"/>
                  <a:pt x="1389010" y="1347525"/>
                </a:cubicBezTo>
                <a:cubicBezTo>
                  <a:pt x="1353575" y="1347525"/>
                  <a:pt x="1324847" y="1318799"/>
                  <a:pt x="1324847" y="1283363"/>
                </a:cubicBezTo>
                <a:cubicBezTo>
                  <a:pt x="1324847" y="1247926"/>
                  <a:pt x="1353575" y="1219200"/>
                  <a:pt x="1389010" y="1219200"/>
                </a:cubicBezTo>
                <a:close/>
                <a:moveTo>
                  <a:pt x="13001" y="1026522"/>
                </a:moveTo>
                <a:cubicBezTo>
                  <a:pt x="20181" y="1026522"/>
                  <a:pt x="26001" y="1032343"/>
                  <a:pt x="26001" y="1039522"/>
                </a:cubicBezTo>
                <a:cubicBezTo>
                  <a:pt x="26001" y="1046703"/>
                  <a:pt x="20181" y="1052523"/>
                  <a:pt x="13001" y="1052523"/>
                </a:cubicBezTo>
                <a:cubicBezTo>
                  <a:pt x="5821" y="1052523"/>
                  <a:pt x="0" y="1046702"/>
                  <a:pt x="0" y="1039522"/>
                </a:cubicBezTo>
                <a:cubicBezTo>
                  <a:pt x="0" y="1032343"/>
                  <a:pt x="5821" y="1026522"/>
                  <a:pt x="13001" y="1026522"/>
                </a:cubicBezTo>
                <a:close/>
                <a:moveTo>
                  <a:pt x="185021" y="1020233"/>
                </a:moveTo>
                <a:cubicBezTo>
                  <a:pt x="195758" y="1020233"/>
                  <a:pt x="204396" y="1028956"/>
                  <a:pt x="204396" y="1039607"/>
                </a:cubicBezTo>
                <a:cubicBezTo>
                  <a:pt x="204396" y="1050260"/>
                  <a:pt x="195674" y="1058982"/>
                  <a:pt x="185021" y="1058982"/>
                </a:cubicBezTo>
                <a:cubicBezTo>
                  <a:pt x="174286" y="1058982"/>
                  <a:pt x="165647" y="1050260"/>
                  <a:pt x="165647" y="1039607"/>
                </a:cubicBezTo>
                <a:cubicBezTo>
                  <a:pt x="165647" y="1028956"/>
                  <a:pt x="174370" y="1020233"/>
                  <a:pt x="185021" y="1020233"/>
                </a:cubicBezTo>
                <a:close/>
                <a:moveTo>
                  <a:pt x="356960" y="1013690"/>
                </a:moveTo>
                <a:cubicBezTo>
                  <a:pt x="371218" y="1013690"/>
                  <a:pt x="382792" y="1025264"/>
                  <a:pt x="382792" y="1039523"/>
                </a:cubicBezTo>
                <a:cubicBezTo>
                  <a:pt x="382792" y="1053782"/>
                  <a:pt x="371218" y="1065356"/>
                  <a:pt x="356960" y="1065356"/>
                </a:cubicBezTo>
                <a:cubicBezTo>
                  <a:pt x="342701" y="1065356"/>
                  <a:pt x="331127" y="1053782"/>
                  <a:pt x="331127" y="1039523"/>
                </a:cubicBezTo>
                <a:cubicBezTo>
                  <a:pt x="331127" y="1025264"/>
                  <a:pt x="342701" y="1013690"/>
                  <a:pt x="356960" y="1013690"/>
                </a:cubicBezTo>
                <a:close/>
                <a:moveTo>
                  <a:pt x="528983" y="1007316"/>
                </a:moveTo>
                <a:cubicBezTo>
                  <a:pt x="546764" y="1007316"/>
                  <a:pt x="561190" y="1021742"/>
                  <a:pt x="561190" y="1039523"/>
                </a:cubicBezTo>
                <a:cubicBezTo>
                  <a:pt x="561190" y="1057304"/>
                  <a:pt x="546764" y="1071730"/>
                  <a:pt x="528983" y="1071730"/>
                </a:cubicBezTo>
                <a:cubicBezTo>
                  <a:pt x="511201" y="1071730"/>
                  <a:pt x="496776" y="1057304"/>
                  <a:pt x="496776" y="1039523"/>
                </a:cubicBezTo>
                <a:cubicBezTo>
                  <a:pt x="496776" y="1021742"/>
                  <a:pt x="511201" y="1007316"/>
                  <a:pt x="528983" y="1007316"/>
                </a:cubicBezTo>
                <a:close/>
                <a:moveTo>
                  <a:pt x="701005" y="1000941"/>
                </a:moveTo>
                <a:cubicBezTo>
                  <a:pt x="722309" y="1000941"/>
                  <a:pt x="739587" y="1018218"/>
                  <a:pt x="739587" y="1039522"/>
                </a:cubicBezTo>
                <a:cubicBezTo>
                  <a:pt x="739587" y="1060827"/>
                  <a:pt x="722309" y="1078104"/>
                  <a:pt x="701005" y="1078104"/>
                </a:cubicBezTo>
                <a:cubicBezTo>
                  <a:pt x="679702" y="1078104"/>
                  <a:pt x="662424" y="1060827"/>
                  <a:pt x="662424" y="1039522"/>
                </a:cubicBezTo>
                <a:cubicBezTo>
                  <a:pt x="662424" y="1018218"/>
                  <a:pt x="679702" y="1000941"/>
                  <a:pt x="701005" y="1000941"/>
                </a:cubicBezTo>
                <a:close/>
                <a:moveTo>
                  <a:pt x="873028" y="994567"/>
                </a:moveTo>
                <a:cubicBezTo>
                  <a:pt x="897857" y="994567"/>
                  <a:pt x="917983" y="1014694"/>
                  <a:pt x="917983" y="1039522"/>
                </a:cubicBezTo>
                <a:cubicBezTo>
                  <a:pt x="917983" y="1064351"/>
                  <a:pt x="897856" y="1084478"/>
                  <a:pt x="873028" y="1084478"/>
                </a:cubicBezTo>
                <a:cubicBezTo>
                  <a:pt x="848199" y="1084478"/>
                  <a:pt x="828072" y="1064351"/>
                  <a:pt x="828072" y="1039522"/>
                </a:cubicBezTo>
                <a:cubicBezTo>
                  <a:pt x="828072" y="1014694"/>
                  <a:pt x="848199" y="994567"/>
                  <a:pt x="873028" y="994567"/>
                </a:cubicBezTo>
                <a:close/>
                <a:moveTo>
                  <a:pt x="1025361" y="991896"/>
                </a:moveTo>
                <a:cubicBezTo>
                  <a:pt x="1037536" y="986907"/>
                  <a:pt x="1051615" y="986563"/>
                  <a:pt x="1064711" y="992046"/>
                </a:cubicBezTo>
                <a:cubicBezTo>
                  <a:pt x="1090902" y="1003012"/>
                  <a:pt x="1103244" y="1033135"/>
                  <a:pt x="1092278" y="1059327"/>
                </a:cubicBezTo>
                <a:cubicBezTo>
                  <a:pt x="1081312" y="1085519"/>
                  <a:pt x="1051189" y="1097861"/>
                  <a:pt x="1024999" y="1086895"/>
                </a:cubicBezTo>
                <a:cubicBezTo>
                  <a:pt x="1011903" y="1081412"/>
                  <a:pt x="1002269" y="1071140"/>
                  <a:pt x="997280" y="1058965"/>
                </a:cubicBezTo>
                <a:cubicBezTo>
                  <a:pt x="994786" y="1052877"/>
                  <a:pt x="993453" y="1046314"/>
                  <a:pt x="993428" y="1039635"/>
                </a:cubicBezTo>
                <a:cubicBezTo>
                  <a:pt x="993404" y="1032956"/>
                  <a:pt x="994689" y="1026163"/>
                  <a:pt x="997430" y="1019614"/>
                </a:cubicBezTo>
                <a:cubicBezTo>
                  <a:pt x="1002913" y="1006519"/>
                  <a:pt x="1013185" y="996885"/>
                  <a:pt x="1025361" y="991896"/>
                </a:cubicBezTo>
                <a:close/>
                <a:moveTo>
                  <a:pt x="1216989" y="981735"/>
                </a:moveTo>
                <a:cubicBezTo>
                  <a:pt x="1248859" y="981735"/>
                  <a:pt x="1274776" y="1007651"/>
                  <a:pt x="1274776" y="1039523"/>
                </a:cubicBezTo>
                <a:cubicBezTo>
                  <a:pt x="1274776" y="1071395"/>
                  <a:pt x="1248944" y="1097311"/>
                  <a:pt x="1216989" y="1097311"/>
                </a:cubicBezTo>
                <a:cubicBezTo>
                  <a:pt x="1185032" y="1097311"/>
                  <a:pt x="1159200" y="1071479"/>
                  <a:pt x="1159200" y="1039523"/>
                </a:cubicBezTo>
                <a:cubicBezTo>
                  <a:pt x="1159200" y="1007567"/>
                  <a:pt x="1185117" y="981735"/>
                  <a:pt x="1216989" y="981735"/>
                </a:cubicBezTo>
                <a:close/>
                <a:moveTo>
                  <a:pt x="1389010" y="975360"/>
                </a:moveTo>
                <a:cubicBezTo>
                  <a:pt x="1424446" y="975360"/>
                  <a:pt x="1453173" y="1004086"/>
                  <a:pt x="1453173" y="1039523"/>
                </a:cubicBezTo>
                <a:cubicBezTo>
                  <a:pt x="1453173" y="1074959"/>
                  <a:pt x="1424446" y="1103685"/>
                  <a:pt x="1389010" y="1103685"/>
                </a:cubicBezTo>
                <a:cubicBezTo>
                  <a:pt x="1353575" y="1103685"/>
                  <a:pt x="1324847" y="1074959"/>
                  <a:pt x="1324847" y="1039523"/>
                </a:cubicBezTo>
                <a:cubicBezTo>
                  <a:pt x="1324847" y="1004086"/>
                  <a:pt x="1353575" y="975360"/>
                  <a:pt x="1389010" y="975360"/>
                </a:cubicBezTo>
                <a:close/>
                <a:moveTo>
                  <a:pt x="13001" y="782682"/>
                </a:moveTo>
                <a:cubicBezTo>
                  <a:pt x="20181" y="782682"/>
                  <a:pt x="26001" y="788503"/>
                  <a:pt x="26001" y="795682"/>
                </a:cubicBezTo>
                <a:cubicBezTo>
                  <a:pt x="26001" y="802863"/>
                  <a:pt x="20181" y="808683"/>
                  <a:pt x="13001" y="808683"/>
                </a:cubicBezTo>
                <a:cubicBezTo>
                  <a:pt x="5821" y="808683"/>
                  <a:pt x="0" y="802862"/>
                  <a:pt x="0" y="795682"/>
                </a:cubicBezTo>
                <a:cubicBezTo>
                  <a:pt x="0" y="788503"/>
                  <a:pt x="5821" y="782682"/>
                  <a:pt x="13001" y="782682"/>
                </a:cubicBezTo>
                <a:close/>
                <a:moveTo>
                  <a:pt x="185021" y="776393"/>
                </a:moveTo>
                <a:cubicBezTo>
                  <a:pt x="195758" y="776393"/>
                  <a:pt x="204396" y="785116"/>
                  <a:pt x="204396" y="795767"/>
                </a:cubicBezTo>
                <a:cubicBezTo>
                  <a:pt x="204396" y="806420"/>
                  <a:pt x="195674" y="815142"/>
                  <a:pt x="185021" y="815142"/>
                </a:cubicBezTo>
                <a:cubicBezTo>
                  <a:pt x="174286" y="815142"/>
                  <a:pt x="165647" y="806420"/>
                  <a:pt x="165647" y="795767"/>
                </a:cubicBezTo>
                <a:cubicBezTo>
                  <a:pt x="165647" y="785116"/>
                  <a:pt x="174370" y="776393"/>
                  <a:pt x="185021" y="776393"/>
                </a:cubicBezTo>
                <a:close/>
                <a:moveTo>
                  <a:pt x="356960" y="769850"/>
                </a:moveTo>
                <a:cubicBezTo>
                  <a:pt x="371218" y="769850"/>
                  <a:pt x="382792" y="781424"/>
                  <a:pt x="382792" y="795683"/>
                </a:cubicBezTo>
                <a:cubicBezTo>
                  <a:pt x="382792" y="809942"/>
                  <a:pt x="371218" y="821516"/>
                  <a:pt x="356960" y="821516"/>
                </a:cubicBezTo>
                <a:cubicBezTo>
                  <a:pt x="342701" y="821516"/>
                  <a:pt x="331127" y="809942"/>
                  <a:pt x="331127" y="795683"/>
                </a:cubicBezTo>
                <a:cubicBezTo>
                  <a:pt x="331127" y="781424"/>
                  <a:pt x="342701" y="769850"/>
                  <a:pt x="356960" y="769850"/>
                </a:cubicBezTo>
                <a:close/>
                <a:moveTo>
                  <a:pt x="528983" y="763476"/>
                </a:moveTo>
                <a:cubicBezTo>
                  <a:pt x="546764" y="763476"/>
                  <a:pt x="561190" y="777902"/>
                  <a:pt x="561190" y="795683"/>
                </a:cubicBezTo>
                <a:cubicBezTo>
                  <a:pt x="561190" y="813464"/>
                  <a:pt x="546764" y="827890"/>
                  <a:pt x="528983" y="827890"/>
                </a:cubicBezTo>
                <a:cubicBezTo>
                  <a:pt x="511201" y="827890"/>
                  <a:pt x="496776" y="813464"/>
                  <a:pt x="496776" y="795683"/>
                </a:cubicBezTo>
                <a:cubicBezTo>
                  <a:pt x="496776" y="777902"/>
                  <a:pt x="511201" y="763476"/>
                  <a:pt x="528983" y="763476"/>
                </a:cubicBezTo>
                <a:close/>
                <a:moveTo>
                  <a:pt x="701005" y="757101"/>
                </a:moveTo>
                <a:cubicBezTo>
                  <a:pt x="722309" y="757101"/>
                  <a:pt x="739587" y="774378"/>
                  <a:pt x="739587" y="795682"/>
                </a:cubicBezTo>
                <a:cubicBezTo>
                  <a:pt x="739587" y="816987"/>
                  <a:pt x="722309" y="834264"/>
                  <a:pt x="701005" y="834264"/>
                </a:cubicBezTo>
                <a:cubicBezTo>
                  <a:pt x="679702" y="834264"/>
                  <a:pt x="662424" y="816987"/>
                  <a:pt x="662424" y="795682"/>
                </a:cubicBezTo>
                <a:cubicBezTo>
                  <a:pt x="662424" y="774378"/>
                  <a:pt x="679702" y="757101"/>
                  <a:pt x="701005" y="757101"/>
                </a:cubicBezTo>
                <a:close/>
                <a:moveTo>
                  <a:pt x="873028" y="750727"/>
                </a:moveTo>
                <a:cubicBezTo>
                  <a:pt x="897857" y="750727"/>
                  <a:pt x="917983" y="770854"/>
                  <a:pt x="917983" y="795682"/>
                </a:cubicBezTo>
                <a:cubicBezTo>
                  <a:pt x="917983" y="820511"/>
                  <a:pt x="897856" y="840638"/>
                  <a:pt x="873028" y="840638"/>
                </a:cubicBezTo>
                <a:cubicBezTo>
                  <a:pt x="848199" y="840638"/>
                  <a:pt x="828072" y="820511"/>
                  <a:pt x="828072" y="795682"/>
                </a:cubicBezTo>
                <a:cubicBezTo>
                  <a:pt x="828072" y="770854"/>
                  <a:pt x="848199" y="750727"/>
                  <a:pt x="873028" y="750727"/>
                </a:cubicBezTo>
                <a:close/>
                <a:moveTo>
                  <a:pt x="1025361" y="748056"/>
                </a:moveTo>
                <a:cubicBezTo>
                  <a:pt x="1037536" y="743067"/>
                  <a:pt x="1051615" y="742723"/>
                  <a:pt x="1064711" y="748206"/>
                </a:cubicBezTo>
                <a:cubicBezTo>
                  <a:pt x="1090902" y="759172"/>
                  <a:pt x="1103244" y="789295"/>
                  <a:pt x="1092278" y="815487"/>
                </a:cubicBezTo>
                <a:cubicBezTo>
                  <a:pt x="1081312" y="841679"/>
                  <a:pt x="1051189" y="854021"/>
                  <a:pt x="1024999" y="843055"/>
                </a:cubicBezTo>
                <a:cubicBezTo>
                  <a:pt x="1011903" y="837572"/>
                  <a:pt x="1002269" y="827300"/>
                  <a:pt x="997280" y="815125"/>
                </a:cubicBezTo>
                <a:cubicBezTo>
                  <a:pt x="994786" y="809037"/>
                  <a:pt x="993453" y="802474"/>
                  <a:pt x="993428" y="795795"/>
                </a:cubicBezTo>
                <a:cubicBezTo>
                  <a:pt x="993404" y="789116"/>
                  <a:pt x="994689" y="782323"/>
                  <a:pt x="997430" y="775774"/>
                </a:cubicBezTo>
                <a:cubicBezTo>
                  <a:pt x="1002913" y="762679"/>
                  <a:pt x="1013185" y="753045"/>
                  <a:pt x="1025361" y="748056"/>
                </a:cubicBezTo>
                <a:close/>
                <a:moveTo>
                  <a:pt x="1216989" y="737895"/>
                </a:moveTo>
                <a:cubicBezTo>
                  <a:pt x="1248859" y="737895"/>
                  <a:pt x="1274776" y="763811"/>
                  <a:pt x="1274776" y="795683"/>
                </a:cubicBezTo>
                <a:cubicBezTo>
                  <a:pt x="1274776" y="827555"/>
                  <a:pt x="1248944" y="853471"/>
                  <a:pt x="1216989" y="853471"/>
                </a:cubicBezTo>
                <a:cubicBezTo>
                  <a:pt x="1185032" y="853471"/>
                  <a:pt x="1159200" y="827639"/>
                  <a:pt x="1159200" y="795683"/>
                </a:cubicBezTo>
                <a:cubicBezTo>
                  <a:pt x="1159200" y="763727"/>
                  <a:pt x="1185117" y="737895"/>
                  <a:pt x="1216989" y="737895"/>
                </a:cubicBezTo>
                <a:close/>
                <a:moveTo>
                  <a:pt x="1389010" y="731520"/>
                </a:moveTo>
                <a:cubicBezTo>
                  <a:pt x="1424446" y="731520"/>
                  <a:pt x="1453173" y="760246"/>
                  <a:pt x="1453173" y="795683"/>
                </a:cubicBezTo>
                <a:cubicBezTo>
                  <a:pt x="1453173" y="831119"/>
                  <a:pt x="1424446" y="859845"/>
                  <a:pt x="1389010" y="859845"/>
                </a:cubicBezTo>
                <a:cubicBezTo>
                  <a:pt x="1353575" y="859845"/>
                  <a:pt x="1324847" y="831119"/>
                  <a:pt x="1324847" y="795683"/>
                </a:cubicBezTo>
                <a:cubicBezTo>
                  <a:pt x="1324847" y="760246"/>
                  <a:pt x="1353575" y="731520"/>
                  <a:pt x="1389010" y="731520"/>
                </a:cubicBezTo>
                <a:close/>
                <a:moveTo>
                  <a:pt x="13001" y="538842"/>
                </a:moveTo>
                <a:cubicBezTo>
                  <a:pt x="20181" y="538842"/>
                  <a:pt x="26001" y="544663"/>
                  <a:pt x="26001" y="551842"/>
                </a:cubicBezTo>
                <a:cubicBezTo>
                  <a:pt x="26001" y="559023"/>
                  <a:pt x="20181" y="564843"/>
                  <a:pt x="13001" y="564843"/>
                </a:cubicBezTo>
                <a:cubicBezTo>
                  <a:pt x="5821" y="564843"/>
                  <a:pt x="0" y="559022"/>
                  <a:pt x="0" y="551842"/>
                </a:cubicBezTo>
                <a:cubicBezTo>
                  <a:pt x="0" y="544663"/>
                  <a:pt x="5821" y="538842"/>
                  <a:pt x="13001" y="538842"/>
                </a:cubicBezTo>
                <a:close/>
                <a:moveTo>
                  <a:pt x="185021" y="532553"/>
                </a:moveTo>
                <a:cubicBezTo>
                  <a:pt x="195758" y="532553"/>
                  <a:pt x="204396" y="541276"/>
                  <a:pt x="204396" y="551927"/>
                </a:cubicBezTo>
                <a:cubicBezTo>
                  <a:pt x="204396" y="562580"/>
                  <a:pt x="195674" y="571302"/>
                  <a:pt x="185021" y="571302"/>
                </a:cubicBezTo>
                <a:cubicBezTo>
                  <a:pt x="174286" y="571302"/>
                  <a:pt x="165647" y="562580"/>
                  <a:pt x="165647" y="551927"/>
                </a:cubicBezTo>
                <a:cubicBezTo>
                  <a:pt x="165647" y="541276"/>
                  <a:pt x="174370" y="532553"/>
                  <a:pt x="185021" y="532553"/>
                </a:cubicBezTo>
                <a:close/>
                <a:moveTo>
                  <a:pt x="356960" y="526010"/>
                </a:moveTo>
                <a:cubicBezTo>
                  <a:pt x="371218" y="526010"/>
                  <a:pt x="382792" y="537584"/>
                  <a:pt x="382792" y="551843"/>
                </a:cubicBezTo>
                <a:cubicBezTo>
                  <a:pt x="382792" y="566102"/>
                  <a:pt x="371218" y="577676"/>
                  <a:pt x="356960" y="577676"/>
                </a:cubicBezTo>
                <a:cubicBezTo>
                  <a:pt x="342701" y="577676"/>
                  <a:pt x="331127" y="566102"/>
                  <a:pt x="331127" y="551843"/>
                </a:cubicBezTo>
                <a:cubicBezTo>
                  <a:pt x="331127" y="537584"/>
                  <a:pt x="342701" y="526010"/>
                  <a:pt x="356960" y="526010"/>
                </a:cubicBezTo>
                <a:close/>
                <a:moveTo>
                  <a:pt x="528983" y="519636"/>
                </a:moveTo>
                <a:cubicBezTo>
                  <a:pt x="546764" y="519636"/>
                  <a:pt x="561190" y="534062"/>
                  <a:pt x="561190" y="551843"/>
                </a:cubicBezTo>
                <a:cubicBezTo>
                  <a:pt x="561190" y="569624"/>
                  <a:pt x="546764" y="584050"/>
                  <a:pt x="528983" y="584050"/>
                </a:cubicBezTo>
                <a:cubicBezTo>
                  <a:pt x="511201" y="584050"/>
                  <a:pt x="496776" y="569624"/>
                  <a:pt x="496776" y="551843"/>
                </a:cubicBezTo>
                <a:cubicBezTo>
                  <a:pt x="496776" y="534062"/>
                  <a:pt x="511201" y="519636"/>
                  <a:pt x="528983" y="519636"/>
                </a:cubicBezTo>
                <a:close/>
                <a:moveTo>
                  <a:pt x="701005" y="513261"/>
                </a:moveTo>
                <a:cubicBezTo>
                  <a:pt x="722309" y="513261"/>
                  <a:pt x="739587" y="530538"/>
                  <a:pt x="739587" y="551842"/>
                </a:cubicBezTo>
                <a:cubicBezTo>
                  <a:pt x="739587" y="573147"/>
                  <a:pt x="722309" y="590424"/>
                  <a:pt x="701005" y="590424"/>
                </a:cubicBezTo>
                <a:cubicBezTo>
                  <a:pt x="679702" y="590424"/>
                  <a:pt x="662424" y="573147"/>
                  <a:pt x="662424" y="551842"/>
                </a:cubicBezTo>
                <a:cubicBezTo>
                  <a:pt x="662424" y="530538"/>
                  <a:pt x="679702" y="513261"/>
                  <a:pt x="701005" y="513261"/>
                </a:cubicBezTo>
                <a:close/>
                <a:moveTo>
                  <a:pt x="873028" y="506887"/>
                </a:moveTo>
                <a:cubicBezTo>
                  <a:pt x="897857" y="506887"/>
                  <a:pt x="917983" y="527014"/>
                  <a:pt x="917983" y="551842"/>
                </a:cubicBezTo>
                <a:cubicBezTo>
                  <a:pt x="917983" y="576671"/>
                  <a:pt x="897856" y="596798"/>
                  <a:pt x="873028" y="596798"/>
                </a:cubicBezTo>
                <a:cubicBezTo>
                  <a:pt x="848199" y="596798"/>
                  <a:pt x="828072" y="576671"/>
                  <a:pt x="828072" y="551842"/>
                </a:cubicBezTo>
                <a:cubicBezTo>
                  <a:pt x="828072" y="527014"/>
                  <a:pt x="848199" y="506887"/>
                  <a:pt x="873028" y="506887"/>
                </a:cubicBezTo>
                <a:close/>
                <a:moveTo>
                  <a:pt x="1025361" y="504216"/>
                </a:moveTo>
                <a:cubicBezTo>
                  <a:pt x="1037536" y="499227"/>
                  <a:pt x="1051615" y="498883"/>
                  <a:pt x="1064711" y="504366"/>
                </a:cubicBezTo>
                <a:cubicBezTo>
                  <a:pt x="1090902" y="515332"/>
                  <a:pt x="1103244" y="545455"/>
                  <a:pt x="1092278" y="571647"/>
                </a:cubicBezTo>
                <a:cubicBezTo>
                  <a:pt x="1081312" y="597839"/>
                  <a:pt x="1051189" y="610181"/>
                  <a:pt x="1024999" y="599215"/>
                </a:cubicBezTo>
                <a:cubicBezTo>
                  <a:pt x="1011903" y="593732"/>
                  <a:pt x="1002269" y="583460"/>
                  <a:pt x="997280" y="571285"/>
                </a:cubicBezTo>
                <a:cubicBezTo>
                  <a:pt x="994786" y="565197"/>
                  <a:pt x="993453" y="558634"/>
                  <a:pt x="993428" y="551955"/>
                </a:cubicBezTo>
                <a:cubicBezTo>
                  <a:pt x="993404" y="545276"/>
                  <a:pt x="994689" y="538483"/>
                  <a:pt x="997430" y="531934"/>
                </a:cubicBezTo>
                <a:cubicBezTo>
                  <a:pt x="1002913" y="518839"/>
                  <a:pt x="1013185" y="509205"/>
                  <a:pt x="1025361" y="504216"/>
                </a:cubicBezTo>
                <a:close/>
                <a:moveTo>
                  <a:pt x="1216989" y="494055"/>
                </a:moveTo>
                <a:cubicBezTo>
                  <a:pt x="1248859" y="494055"/>
                  <a:pt x="1274776" y="519971"/>
                  <a:pt x="1274776" y="551843"/>
                </a:cubicBezTo>
                <a:cubicBezTo>
                  <a:pt x="1274776" y="583715"/>
                  <a:pt x="1248944" y="609631"/>
                  <a:pt x="1216989" y="609631"/>
                </a:cubicBezTo>
                <a:cubicBezTo>
                  <a:pt x="1185032" y="609631"/>
                  <a:pt x="1159200" y="583799"/>
                  <a:pt x="1159200" y="551843"/>
                </a:cubicBezTo>
                <a:cubicBezTo>
                  <a:pt x="1159200" y="519887"/>
                  <a:pt x="1185117" y="494055"/>
                  <a:pt x="1216989" y="494055"/>
                </a:cubicBezTo>
                <a:close/>
                <a:moveTo>
                  <a:pt x="1389010" y="487680"/>
                </a:moveTo>
                <a:cubicBezTo>
                  <a:pt x="1424446" y="487680"/>
                  <a:pt x="1453173" y="516406"/>
                  <a:pt x="1453173" y="551843"/>
                </a:cubicBezTo>
                <a:cubicBezTo>
                  <a:pt x="1453173" y="587279"/>
                  <a:pt x="1424446" y="616005"/>
                  <a:pt x="1389010" y="616005"/>
                </a:cubicBezTo>
                <a:cubicBezTo>
                  <a:pt x="1353575" y="616005"/>
                  <a:pt x="1324847" y="587279"/>
                  <a:pt x="1324847" y="551843"/>
                </a:cubicBezTo>
                <a:cubicBezTo>
                  <a:pt x="1324847" y="516406"/>
                  <a:pt x="1353575" y="487680"/>
                  <a:pt x="1389010" y="487680"/>
                </a:cubicBezTo>
                <a:close/>
                <a:moveTo>
                  <a:pt x="13001" y="295002"/>
                </a:moveTo>
                <a:cubicBezTo>
                  <a:pt x="20181" y="295002"/>
                  <a:pt x="26001" y="300823"/>
                  <a:pt x="26001" y="308002"/>
                </a:cubicBezTo>
                <a:cubicBezTo>
                  <a:pt x="26001" y="315183"/>
                  <a:pt x="20181" y="321003"/>
                  <a:pt x="13001" y="321003"/>
                </a:cubicBezTo>
                <a:cubicBezTo>
                  <a:pt x="5821" y="321003"/>
                  <a:pt x="0" y="315182"/>
                  <a:pt x="0" y="308002"/>
                </a:cubicBezTo>
                <a:cubicBezTo>
                  <a:pt x="0" y="300823"/>
                  <a:pt x="5821" y="295002"/>
                  <a:pt x="13001" y="295002"/>
                </a:cubicBezTo>
                <a:close/>
                <a:moveTo>
                  <a:pt x="185021" y="288713"/>
                </a:moveTo>
                <a:cubicBezTo>
                  <a:pt x="195758" y="288713"/>
                  <a:pt x="204396" y="297436"/>
                  <a:pt x="204396" y="308087"/>
                </a:cubicBezTo>
                <a:cubicBezTo>
                  <a:pt x="204396" y="318740"/>
                  <a:pt x="195674" y="327462"/>
                  <a:pt x="185021" y="327462"/>
                </a:cubicBezTo>
                <a:cubicBezTo>
                  <a:pt x="174286" y="327462"/>
                  <a:pt x="165647" y="318740"/>
                  <a:pt x="165647" y="308087"/>
                </a:cubicBezTo>
                <a:cubicBezTo>
                  <a:pt x="165647" y="297436"/>
                  <a:pt x="174370" y="288713"/>
                  <a:pt x="185021" y="288713"/>
                </a:cubicBezTo>
                <a:close/>
                <a:moveTo>
                  <a:pt x="356960" y="282170"/>
                </a:moveTo>
                <a:cubicBezTo>
                  <a:pt x="371218" y="282170"/>
                  <a:pt x="382792" y="293744"/>
                  <a:pt x="382792" y="308003"/>
                </a:cubicBezTo>
                <a:cubicBezTo>
                  <a:pt x="382792" y="322262"/>
                  <a:pt x="371218" y="333836"/>
                  <a:pt x="356960" y="333836"/>
                </a:cubicBezTo>
                <a:cubicBezTo>
                  <a:pt x="342701" y="333836"/>
                  <a:pt x="331127" y="322262"/>
                  <a:pt x="331127" y="308003"/>
                </a:cubicBezTo>
                <a:cubicBezTo>
                  <a:pt x="331127" y="293744"/>
                  <a:pt x="342701" y="282170"/>
                  <a:pt x="356960" y="282170"/>
                </a:cubicBezTo>
                <a:close/>
                <a:moveTo>
                  <a:pt x="528983" y="275796"/>
                </a:moveTo>
                <a:cubicBezTo>
                  <a:pt x="546764" y="275796"/>
                  <a:pt x="561190" y="290222"/>
                  <a:pt x="561190" y="308003"/>
                </a:cubicBezTo>
                <a:cubicBezTo>
                  <a:pt x="561190" y="325784"/>
                  <a:pt x="546764" y="340210"/>
                  <a:pt x="528983" y="340210"/>
                </a:cubicBezTo>
                <a:cubicBezTo>
                  <a:pt x="511201" y="340210"/>
                  <a:pt x="496776" y="325784"/>
                  <a:pt x="496776" y="308003"/>
                </a:cubicBezTo>
                <a:cubicBezTo>
                  <a:pt x="496776" y="290222"/>
                  <a:pt x="511201" y="275796"/>
                  <a:pt x="528983" y="275796"/>
                </a:cubicBezTo>
                <a:close/>
                <a:moveTo>
                  <a:pt x="701005" y="269421"/>
                </a:moveTo>
                <a:cubicBezTo>
                  <a:pt x="722309" y="269421"/>
                  <a:pt x="739587" y="286698"/>
                  <a:pt x="739587" y="308002"/>
                </a:cubicBezTo>
                <a:cubicBezTo>
                  <a:pt x="739587" y="329307"/>
                  <a:pt x="722309" y="346584"/>
                  <a:pt x="701005" y="346584"/>
                </a:cubicBezTo>
                <a:cubicBezTo>
                  <a:pt x="679702" y="346584"/>
                  <a:pt x="662424" y="329307"/>
                  <a:pt x="662424" y="308002"/>
                </a:cubicBezTo>
                <a:cubicBezTo>
                  <a:pt x="662424" y="286698"/>
                  <a:pt x="679702" y="269421"/>
                  <a:pt x="701005" y="269421"/>
                </a:cubicBezTo>
                <a:close/>
                <a:moveTo>
                  <a:pt x="873028" y="263047"/>
                </a:moveTo>
                <a:cubicBezTo>
                  <a:pt x="897857" y="263047"/>
                  <a:pt x="917983" y="283174"/>
                  <a:pt x="917983" y="308002"/>
                </a:cubicBezTo>
                <a:cubicBezTo>
                  <a:pt x="917983" y="332831"/>
                  <a:pt x="897856" y="352958"/>
                  <a:pt x="873028" y="352958"/>
                </a:cubicBezTo>
                <a:cubicBezTo>
                  <a:pt x="848199" y="352958"/>
                  <a:pt x="828072" y="332831"/>
                  <a:pt x="828072" y="308002"/>
                </a:cubicBezTo>
                <a:cubicBezTo>
                  <a:pt x="828072" y="283174"/>
                  <a:pt x="848199" y="263047"/>
                  <a:pt x="873028" y="263047"/>
                </a:cubicBezTo>
                <a:close/>
                <a:moveTo>
                  <a:pt x="1025361" y="260376"/>
                </a:moveTo>
                <a:cubicBezTo>
                  <a:pt x="1037536" y="255387"/>
                  <a:pt x="1051615" y="255043"/>
                  <a:pt x="1064711" y="260526"/>
                </a:cubicBezTo>
                <a:cubicBezTo>
                  <a:pt x="1090902" y="271492"/>
                  <a:pt x="1103244" y="301615"/>
                  <a:pt x="1092278" y="327807"/>
                </a:cubicBezTo>
                <a:cubicBezTo>
                  <a:pt x="1081312" y="353999"/>
                  <a:pt x="1051189" y="366341"/>
                  <a:pt x="1024999" y="355375"/>
                </a:cubicBezTo>
                <a:cubicBezTo>
                  <a:pt x="1011903" y="349892"/>
                  <a:pt x="1002269" y="339620"/>
                  <a:pt x="997280" y="327445"/>
                </a:cubicBezTo>
                <a:cubicBezTo>
                  <a:pt x="994786" y="321357"/>
                  <a:pt x="993453" y="314794"/>
                  <a:pt x="993428" y="308115"/>
                </a:cubicBezTo>
                <a:cubicBezTo>
                  <a:pt x="993404" y="301436"/>
                  <a:pt x="994689" y="294643"/>
                  <a:pt x="997430" y="288094"/>
                </a:cubicBezTo>
                <a:cubicBezTo>
                  <a:pt x="1002913" y="274999"/>
                  <a:pt x="1013185" y="265365"/>
                  <a:pt x="1025361" y="260376"/>
                </a:cubicBezTo>
                <a:close/>
                <a:moveTo>
                  <a:pt x="1216989" y="250215"/>
                </a:moveTo>
                <a:cubicBezTo>
                  <a:pt x="1248859" y="250215"/>
                  <a:pt x="1274776" y="276131"/>
                  <a:pt x="1274776" y="308003"/>
                </a:cubicBezTo>
                <a:cubicBezTo>
                  <a:pt x="1274776" y="339875"/>
                  <a:pt x="1248944" y="365791"/>
                  <a:pt x="1216989" y="365791"/>
                </a:cubicBezTo>
                <a:cubicBezTo>
                  <a:pt x="1185032" y="365791"/>
                  <a:pt x="1159200" y="339959"/>
                  <a:pt x="1159200" y="308003"/>
                </a:cubicBezTo>
                <a:cubicBezTo>
                  <a:pt x="1159200" y="276047"/>
                  <a:pt x="1185117" y="250215"/>
                  <a:pt x="1216989" y="250215"/>
                </a:cubicBezTo>
                <a:close/>
                <a:moveTo>
                  <a:pt x="1389010" y="243840"/>
                </a:moveTo>
                <a:cubicBezTo>
                  <a:pt x="1424446" y="243840"/>
                  <a:pt x="1453173" y="272566"/>
                  <a:pt x="1453173" y="308003"/>
                </a:cubicBezTo>
                <a:cubicBezTo>
                  <a:pt x="1453173" y="343439"/>
                  <a:pt x="1424446" y="372165"/>
                  <a:pt x="1389010" y="372165"/>
                </a:cubicBezTo>
                <a:cubicBezTo>
                  <a:pt x="1353575" y="372165"/>
                  <a:pt x="1324847" y="343439"/>
                  <a:pt x="1324847" y="308003"/>
                </a:cubicBezTo>
                <a:cubicBezTo>
                  <a:pt x="1324847" y="272566"/>
                  <a:pt x="1353575" y="243840"/>
                  <a:pt x="1389010" y="243840"/>
                </a:cubicBezTo>
                <a:close/>
                <a:moveTo>
                  <a:pt x="13001" y="51162"/>
                </a:moveTo>
                <a:cubicBezTo>
                  <a:pt x="20181" y="51162"/>
                  <a:pt x="26001" y="56983"/>
                  <a:pt x="26001" y="64162"/>
                </a:cubicBezTo>
                <a:cubicBezTo>
                  <a:pt x="26001" y="71343"/>
                  <a:pt x="20181" y="77163"/>
                  <a:pt x="13001" y="77163"/>
                </a:cubicBezTo>
                <a:cubicBezTo>
                  <a:pt x="5821" y="77163"/>
                  <a:pt x="0" y="71342"/>
                  <a:pt x="0" y="64162"/>
                </a:cubicBezTo>
                <a:cubicBezTo>
                  <a:pt x="0" y="56983"/>
                  <a:pt x="5821" y="51162"/>
                  <a:pt x="13001" y="51162"/>
                </a:cubicBezTo>
                <a:close/>
                <a:moveTo>
                  <a:pt x="185021" y="44873"/>
                </a:moveTo>
                <a:cubicBezTo>
                  <a:pt x="195758" y="44873"/>
                  <a:pt x="204396" y="53596"/>
                  <a:pt x="204396" y="64247"/>
                </a:cubicBezTo>
                <a:cubicBezTo>
                  <a:pt x="204396" y="74900"/>
                  <a:pt x="195674" y="83622"/>
                  <a:pt x="185021" y="83622"/>
                </a:cubicBezTo>
                <a:cubicBezTo>
                  <a:pt x="174286" y="83622"/>
                  <a:pt x="165647" y="74900"/>
                  <a:pt x="165647" y="64247"/>
                </a:cubicBezTo>
                <a:cubicBezTo>
                  <a:pt x="165647" y="53596"/>
                  <a:pt x="174370" y="44873"/>
                  <a:pt x="185021" y="44873"/>
                </a:cubicBezTo>
                <a:close/>
                <a:moveTo>
                  <a:pt x="356960" y="38330"/>
                </a:moveTo>
                <a:cubicBezTo>
                  <a:pt x="371218" y="38330"/>
                  <a:pt x="382792" y="49904"/>
                  <a:pt x="382792" y="64163"/>
                </a:cubicBezTo>
                <a:cubicBezTo>
                  <a:pt x="382792" y="78422"/>
                  <a:pt x="371218" y="89996"/>
                  <a:pt x="356960" y="89996"/>
                </a:cubicBezTo>
                <a:cubicBezTo>
                  <a:pt x="342701" y="89996"/>
                  <a:pt x="331127" y="78422"/>
                  <a:pt x="331127" y="64163"/>
                </a:cubicBezTo>
                <a:cubicBezTo>
                  <a:pt x="331127" y="49904"/>
                  <a:pt x="342701" y="38330"/>
                  <a:pt x="356960" y="38330"/>
                </a:cubicBezTo>
                <a:close/>
                <a:moveTo>
                  <a:pt x="528983" y="31956"/>
                </a:moveTo>
                <a:cubicBezTo>
                  <a:pt x="546764" y="31956"/>
                  <a:pt x="561190" y="46382"/>
                  <a:pt x="561190" y="64163"/>
                </a:cubicBezTo>
                <a:cubicBezTo>
                  <a:pt x="561190" y="81944"/>
                  <a:pt x="546764" y="96370"/>
                  <a:pt x="528983" y="96370"/>
                </a:cubicBezTo>
                <a:cubicBezTo>
                  <a:pt x="511201" y="96370"/>
                  <a:pt x="496776" y="81944"/>
                  <a:pt x="496776" y="64163"/>
                </a:cubicBezTo>
                <a:cubicBezTo>
                  <a:pt x="496776" y="46382"/>
                  <a:pt x="511201" y="31956"/>
                  <a:pt x="528983" y="31956"/>
                </a:cubicBezTo>
                <a:close/>
                <a:moveTo>
                  <a:pt x="701005" y="25581"/>
                </a:moveTo>
                <a:cubicBezTo>
                  <a:pt x="722309" y="25581"/>
                  <a:pt x="739587" y="42858"/>
                  <a:pt x="739587" y="64162"/>
                </a:cubicBezTo>
                <a:cubicBezTo>
                  <a:pt x="739587" y="85467"/>
                  <a:pt x="722309" y="102744"/>
                  <a:pt x="701005" y="102744"/>
                </a:cubicBezTo>
                <a:cubicBezTo>
                  <a:pt x="679702" y="102744"/>
                  <a:pt x="662424" y="85467"/>
                  <a:pt x="662424" y="64162"/>
                </a:cubicBezTo>
                <a:cubicBezTo>
                  <a:pt x="662424" y="42858"/>
                  <a:pt x="679702" y="25581"/>
                  <a:pt x="701005" y="25581"/>
                </a:cubicBezTo>
                <a:close/>
                <a:moveTo>
                  <a:pt x="873028" y="19207"/>
                </a:moveTo>
                <a:cubicBezTo>
                  <a:pt x="897857" y="19207"/>
                  <a:pt x="917983" y="39334"/>
                  <a:pt x="917983" y="64162"/>
                </a:cubicBezTo>
                <a:cubicBezTo>
                  <a:pt x="917983" y="88991"/>
                  <a:pt x="897856" y="109118"/>
                  <a:pt x="873028" y="109118"/>
                </a:cubicBezTo>
                <a:cubicBezTo>
                  <a:pt x="848199" y="109118"/>
                  <a:pt x="828072" y="88991"/>
                  <a:pt x="828072" y="64162"/>
                </a:cubicBezTo>
                <a:cubicBezTo>
                  <a:pt x="828072" y="39334"/>
                  <a:pt x="848199" y="19207"/>
                  <a:pt x="873028" y="19207"/>
                </a:cubicBezTo>
                <a:close/>
                <a:moveTo>
                  <a:pt x="1025361" y="16536"/>
                </a:moveTo>
                <a:cubicBezTo>
                  <a:pt x="1037536" y="11547"/>
                  <a:pt x="1051615" y="11203"/>
                  <a:pt x="1064711" y="16686"/>
                </a:cubicBezTo>
                <a:cubicBezTo>
                  <a:pt x="1090902" y="27652"/>
                  <a:pt x="1103244" y="57775"/>
                  <a:pt x="1092278" y="83967"/>
                </a:cubicBezTo>
                <a:cubicBezTo>
                  <a:pt x="1081312" y="110159"/>
                  <a:pt x="1051189" y="122501"/>
                  <a:pt x="1024999" y="111535"/>
                </a:cubicBezTo>
                <a:cubicBezTo>
                  <a:pt x="1011903" y="106052"/>
                  <a:pt x="1002269" y="95780"/>
                  <a:pt x="997280" y="83605"/>
                </a:cubicBezTo>
                <a:cubicBezTo>
                  <a:pt x="994786" y="77517"/>
                  <a:pt x="993453" y="70954"/>
                  <a:pt x="993428" y="64275"/>
                </a:cubicBezTo>
                <a:cubicBezTo>
                  <a:pt x="993404" y="57596"/>
                  <a:pt x="994689" y="50803"/>
                  <a:pt x="997430" y="44254"/>
                </a:cubicBezTo>
                <a:cubicBezTo>
                  <a:pt x="1002913" y="31159"/>
                  <a:pt x="1013185" y="21525"/>
                  <a:pt x="1025361" y="16536"/>
                </a:cubicBezTo>
                <a:close/>
                <a:moveTo>
                  <a:pt x="1216989" y="6375"/>
                </a:moveTo>
                <a:cubicBezTo>
                  <a:pt x="1248859" y="6375"/>
                  <a:pt x="1274776" y="32291"/>
                  <a:pt x="1274776" y="64163"/>
                </a:cubicBezTo>
                <a:cubicBezTo>
                  <a:pt x="1274776" y="96035"/>
                  <a:pt x="1248944" y="121951"/>
                  <a:pt x="1216989" y="121951"/>
                </a:cubicBezTo>
                <a:cubicBezTo>
                  <a:pt x="1185032" y="121951"/>
                  <a:pt x="1159200" y="96119"/>
                  <a:pt x="1159200" y="64163"/>
                </a:cubicBezTo>
                <a:cubicBezTo>
                  <a:pt x="1159200" y="32207"/>
                  <a:pt x="1185117" y="6375"/>
                  <a:pt x="1216989" y="6375"/>
                </a:cubicBezTo>
                <a:close/>
                <a:moveTo>
                  <a:pt x="1389010" y="0"/>
                </a:moveTo>
                <a:cubicBezTo>
                  <a:pt x="1424446" y="0"/>
                  <a:pt x="1453173" y="28726"/>
                  <a:pt x="1453173" y="64163"/>
                </a:cubicBezTo>
                <a:cubicBezTo>
                  <a:pt x="1453173" y="99599"/>
                  <a:pt x="1424446" y="128325"/>
                  <a:pt x="1389010" y="128325"/>
                </a:cubicBezTo>
                <a:cubicBezTo>
                  <a:pt x="1353575" y="128325"/>
                  <a:pt x="1324847" y="99599"/>
                  <a:pt x="1324847" y="64163"/>
                </a:cubicBezTo>
                <a:cubicBezTo>
                  <a:pt x="1324847" y="28726"/>
                  <a:pt x="1353575" y="0"/>
                  <a:pt x="1389010" y="0"/>
                </a:cubicBezTo>
                <a:close/>
              </a:path>
            </a:pathLst>
          </a:custGeom>
          <a:gradFill flip="none" rotWithShape="1">
            <a:gsLst>
              <a:gs pos="11000">
                <a:schemeClr val="accent1"/>
              </a:gs>
              <a:gs pos="100000">
                <a:schemeClr val="accent5"/>
              </a:gs>
            </a:gsLst>
            <a:lin ang="0" scaled="1"/>
            <a:tileRect/>
          </a:gradFill>
          <a:ln w="8572" cap="flat">
            <a:noFill/>
            <a:prstDash val="solid"/>
            <a:miter/>
          </a:ln>
        </p:spPr>
        <p:txBody>
          <a:bodyPr rtlCol="0" anchor="ctr"/>
          <a:lstStyle/>
          <a:p>
            <a:endParaRPr lang="en-US"/>
          </a:p>
        </p:txBody>
      </p:sp>
    </p:spTree>
    <p:extLst>
      <p:ext uri="{BB962C8B-B14F-4D97-AF65-F5344CB8AC3E}">
        <p14:creationId xmlns:p14="http://schemas.microsoft.com/office/powerpoint/2010/main" val="3657438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_1">
    <p:spTree>
      <p:nvGrpSpPr>
        <p:cNvPr id="1" name=""/>
        <p:cNvGrpSpPr/>
        <p:nvPr/>
      </p:nvGrpSpPr>
      <p:grpSpPr>
        <a:xfrm>
          <a:off x="0" y="0"/>
          <a:ext cx="0" cy="0"/>
          <a:chOff x="0" y="0"/>
          <a:chExt cx="0" cy="0"/>
        </a:xfrm>
      </p:grpSpPr>
      <p:sp>
        <p:nvSpPr>
          <p:cNvPr id="6" name="Blue">
            <a:extLst>
              <a:ext uri="{FF2B5EF4-FFF2-40B4-BE49-F238E27FC236}">
                <a16:creationId xmlns:a16="http://schemas.microsoft.com/office/drawing/2014/main" id="{8B4492E4-5538-7F78-5DB2-E0E541F6E84A}"/>
              </a:ext>
            </a:extLst>
          </p:cNvPr>
          <p:cNvSpPr/>
          <p:nvPr userDrawn="1"/>
        </p:nvSpPr>
        <p:spPr>
          <a:xfrm>
            <a:off x="0" y="0"/>
            <a:ext cx="3255818"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24D54B8B-3CC6-6CAB-8FC9-74042600C1EB}"/>
              </a:ext>
            </a:extLst>
          </p:cNvPr>
          <p:cNvSpPr/>
          <p:nvPr userDrawn="1"/>
        </p:nvSpPr>
        <p:spPr>
          <a:xfrm rot="5400000">
            <a:off x="916770" y="4565134"/>
            <a:ext cx="1453173" cy="3012486"/>
          </a:xfrm>
          <a:custGeom>
            <a:avLst/>
            <a:gdLst>
              <a:gd name="connsiteX0" fmla="*/ 13001 w 1453173"/>
              <a:gd name="connsiteY0" fmla="*/ 2977241 h 3054404"/>
              <a:gd name="connsiteX1" fmla="*/ 26001 w 1453173"/>
              <a:gd name="connsiteY1" fmla="*/ 2990241 h 3054404"/>
              <a:gd name="connsiteX2" fmla="*/ 13001 w 1453173"/>
              <a:gd name="connsiteY2" fmla="*/ 3003242 h 3054404"/>
              <a:gd name="connsiteX3" fmla="*/ 0 w 1453173"/>
              <a:gd name="connsiteY3" fmla="*/ 2990241 h 3054404"/>
              <a:gd name="connsiteX4" fmla="*/ 13001 w 1453173"/>
              <a:gd name="connsiteY4" fmla="*/ 2977241 h 3054404"/>
              <a:gd name="connsiteX5" fmla="*/ 185021 w 1453173"/>
              <a:gd name="connsiteY5" fmla="*/ 2970952 h 3054404"/>
              <a:gd name="connsiteX6" fmla="*/ 204396 w 1453173"/>
              <a:gd name="connsiteY6" fmla="*/ 2990327 h 3054404"/>
              <a:gd name="connsiteX7" fmla="*/ 185021 w 1453173"/>
              <a:gd name="connsiteY7" fmla="*/ 3009701 h 3054404"/>
              <a:gd name="connsiteX8" fmla="*/ 165647 w 1453173"/>
              <a:gd name="connsiteY8" fmla="*/ 2990327 h 3054404"/>
              <a:gd name="connsiteX9" fmla="*/ 185021 w 1453173"/>
              <a:gd name="connsiteY9" fmla="*/ 2970952 h 3054404"/>
              <a:gd name="connsiteX10" fmla="*/ 356960 w 1453173"/>
              <a:gd name="connsiteY10" fmla="*/ 2964410 h 3054404"/>
              <a:gd name="connsiteX11" fmla="*/ 382792 w 1453173"/>
              <a:gd name="connsiteY11" fmla="*/ 2990242 h 3054404"/>
              <a:gd name="connsiteX12" fmla="*/ 356960 w 1453173"/>
              <a:gd name="connsiteY12" fmla="*/ 3016075 h 3054404"/>
              <a:gd name="connsiteX13" fmla="*/ 331127 w 1453173"/>
              <a:gd name="connsiteY13" fmla="*/ 2990242 h 3054404"/>
              <a:gd name="connsiteX14" fmla="*/ 356960 w 1453173"/>
              <a:gd name="connsiteY14" fmla="*/ 2964410 h 3054404"/>
              <a:gd name="connsiteX15" fmla="*/ 528983 w 1453173"/>
              <a:gd name="connsiteY15" fmla="*/ 2958035 h 3054404"/>
              <a:gd name="connsiteX16" fmla="*/ 561190 w 1453173"/>
              <a:gd name="connsiteY16" fmla="*/ 2990242 h 3054404"/>
              <a:gd name="connsiteX17" fmla="*/ 528983 w 1453173"/>
              <a:gd name="connsiteY17" fmla="*/ 3022449 h 3054404"/>
              <a:gd name="connsiteX18" fmla="*/ 496776 w 1453173"/>
              <a:gd name="connsiteY18" fmla="*/ 2990242 h 3054404"/>
              <a:gd name="connsiteX19" fmla="*/ 528983 w 1453173"/>
              <a:gd name="connsiteY19" fmla="*/ 2958035 h 3054404"/>
              <a:gd name="connsiteX20" fmla="*/ 701005 w 1453173"/>
              <a:gd name="connsiteY20" fmla="*/ 2951660 h 3054404"/>
              <a:gd name="connsiteX21" fmla="*/ 739587 w 1453173"/>
              <a:gd name="connsiteY21" fmla="*/ 2990241 h 3054404"/>
              <a:gd name="connsiteX22" fmla="*/ 701005 w 1453173"/>
              <a:gd name="connsiteY22" fmla="*/ 3028823 h 3054404"/>
              <a:gd name="connsiteX23" fmla="*/ 662424 w 1453173"/>
              <a:gd name="connsiteY23" fmla="*/ 2990241 h 3054404"/>
              <a:gd name="connsiteX24" fmla="*/ 701005 w 1453173"/>
              <a:gd name="connsiteY24" fmla="*/ 2951660 h 3054404"/>
              <a:gd name="connsiteX25" fmla="*/ 873028 w 1453173"/>
              <a:gd name="connsiteY25" fmla="*/ 2945286 h 3054404"/>
              <a:gd name="connsiteX26" fmla="*/ 917983 w 1453173"/>
              <a:gd name="connsiteY26" fmla="*/ 2990241 h 3054404"/>
              <a:gd name="connsiteX27" fmla="*/ 873028 w 1453173"/>
              <a:gd name="connsiteY27" fmla="*/ 3035197 h 3054404"/>
              <a:gd name="connsiteX28" fmla="*/ 828072 w 1453173"/>
              <a:gd name="connsiteY28" fmla="*/ 2990241 h 3054404"/>
              <a:gd name="connsiteX29" fmla="*/ 873028 w 1453173"/>
              <a:gd name="connsiteY29" fmla="*/ 2945286 h 3054404"/>
              <a:gd name="connsiteX30" fmla="*/ 1025361 w 1453173"/>
              <a:gd name="connsiteY30" fmla="*/ 2942616 h 3054404"/>
              <a:gd name="connsiteX31" fmla="*/ 1064711 w 1453173"/>
              <a:gd name="connsiteY31" fmla="*/ 2942766 h 3054404"/>
              <a:gd name="connsiteX32" fmla="*/ 1092278 w 1453173"/>
              <a:gd name="connsiteY32" fmla="*/ 3010046 h 3054404"/>
              <a:gd name="connsiteX33" fmla="*/ 1024999 w 1453173"/>
              <a:gd name="connsiteY33" fmla="*/ 3037614 h 3054404"/>
              <a:gd name="connsiteX34" fmla="*/ 997280 w 1453173"/>
              <a:gd name="connsiteY34" fmla="*/ 3009685 h 3054404"/>
              <a:gd name="connsiteX35" fmla="*/ 993428 w 1453173"/>
              <a:gd name="connsiteY35" fmla="*/ 2990354 h 3054404"/>
              <a:gd name="connsiteX36" fmla="*/ 997430 w 1453173"/>
              <a:gd name="connsiteY36" fmla="*/ 2970333 h 3054404"/>
              <a:gd name="connsiteX37" fmla="*/ 1025361 w 1453173"/>
              <a:gd name="connsiteY37" fmla="*/ 2942616 h 3054404"/>
              <a:gd name="connsiteX38" fmla="*/ 1216989 w 1453173"/>
              <a:gd name="connsiteY38" fmla="*/ 2932455 h 3054404"/>
              <a:gd name="connsiteX39" fmla="*/ 1274776 w 1453173"/>
              <a:gd name="connsiteY39" fmla="*/ 2990242 h 3054404"/>
              <a:gd name="connsiteX40" fmla="*/ 1216989 w 1453173"/>
              <a:gd name="connsiteY40" fmla="*/ 3048030 h 3054404"/>
              <a:gd name="connsiteX41" fmla="*/ 1159200 w 1453173"/>
              <a:gd name="connsiteY41" fmla="*/ 2990242 h 3054404"/>
              <a:gd name="connsiteX42" fmla="*/ 1216989 w 1453173"/>
              <a:gd name="connsiteY42" fmla="*/ 2932455 h 3054404"/>
              <a:gd name="connsiteX43" fmla="*/ 1389010 w 1453173"/>
              <a:gd name="connsiteY43" fmla="*/ 2926080 h 3054404"/>
              <a:gd name="connsiteX44" fmla="*/ 1453173 w 1453173"/>
              <a:gd name="connsiteY44" fmla="*/ 2990242 h 3054404"/>
              <a:gd name="connsiteX45" fmla="*/ 1389010 w 1453173"/>
              <a:gd name="connsiteY45" fmla="*/ 3054404 h 3054404"/>
              <a:gd name="connsiteX46" fmla="*/ 1324847 w 1453173"/>
              <a:gd name="connsiteY46" fmla="*/ 2990242 h 3054404"/>
              <a:gd name="connsiteX47" fmla="*/ 1389010 w 1453173"/>
              <a:gd name="connsiteY47" fmla="*/ 2926080 h 3054404"/>
              <a:gd name="connsiteX48" fmla="*/ 13001 w 1453173"/>
              <a:gd name="connsiteY48" fmla="*/ 2733402 h 3054404"/>
              <a:gd name="connsiteX49" fmla="*/ 26001 w 1453173"/>
              <a:gd name="connsiteY49" fmla="*/ 2746402 h 3054404"/>
              <a:gd name="connsiteX50" fmla="*/ 13001 w 1453173"/>
              <a:gd name="connsiteY50" fmla="*/ 2759403 h 3054404"/>
              <a:gd name="connsiteX51" fmla="*/ 0 w 1453173"/>
              <a:gd name="connsiteY51" fmla="*/ 2746402 h 3054404"/>
              <a:gd name="connsiteX52" fmla="*/ 13001 w 1453173"/>
              <a:gd name="connsiteY52" fmla="*/ 2733402 h 3054404"/>
              <a:gd name="connsiteX53" fmla="*/ 185021 w 1453173"/>
              <a:gd name="connsiteY53" fmla="*/ 2727113 h 3054404"/>
              <a:gd name="connsiteX54" fmla="*/ 204396 w 1453173"/>
              <a:gd name="connsiteY54" fmla="*/ 2746487 h 3054404"/>
              <a:gd name="connsiteX55" fmla="*/ 185021 w 1453173"/>
              <a:gd name="connsiteY55" fmla="*/ 2765862 h 3054404"/>
              <a:gd name="connsiteX56" fmla="*/ 165647 w 1453173"/>
              <a:gd name="connsiteY56" fmla="*/ 2746487 h 3054404"/>
              <a:gd name="connsiteX57" fmla="*/ 185021 w 1453173"/>
              <a:gd name="connsiteY57" fmla="*/ 2727113 h 3054404"/>
              <a:gd name="connsiteX58" fmla="*/ 356960 w 1453173"/>
              <a:gd name="connsiteY58" fmla="*/ 2720570 h 3054404"/>
              <a:gd name="connsiteX59" fmla="*/ 382792 w 1453173"/>
              <a:gd name="connsiteY59" fmla="*/ 2746403 h 3054404"/>
              <a:gd name="connsiteX60" fmla="*/ 356960 w 1453173"/>
              <a:gd name="connsiteY60" fmla="*/ 2772236 h 3054404"/>
              <a:gd name="connsiteX61" fmla="*/ 331127 w 1453173"/>
              <a:gd name="connsiteY61" fmla="*/ 2746403 h 3054404"/>
              <a:gd name="connsiteX62" fmla="*/ 356960 w 1453173"/>
              <a:gd name="connsiteY62" fmla="*/ 2720570 h 3054404"/>
              <a:gd name="connsiteX63" fmla="*/ 528983 w 1453173"/>
              <a:gd name="connsiteY63" fmla="*/ 2714196 h 3054404"/>
              <a:gd name="connsiteX64" fmla="*/ 561190 w 1453173"/>
              <a:gd name="connsiteY64" fmla="*/ 2746403 h 3054404"/>
              <a:gd name="connsiteX65" fmla="*/ 528983 w 1453173"/>
              <a:gd name="connsiteY65" fmla="*/ 2778610 h 3054404"/>
              <a:gd name="connsiteX66" fmla="*/ 496776 w 1453173"/>
              <a:gd name="connsiteY66" fmla="*/ 2746403 h 3054404"/>
              <a:gd name="connsiteX67" fmla="*/ 528983 w 1453173"/>
              <a:gd name="connsiteY67" fmla="*/ 2714196 h 3054404"/>
              <a:gd name="connsiteX68" fmla="*/ 701005 w 1453173"/>
              <a:gd name="connsiteY68" fmla="*/ 2707821 h 3054404"/>
              <a:gd name="connsiteX69" fmla="*/ 739587 w 1453173"/>
              <a:gd name="connsiteY69" fmla="*/ 2746402 h 3054404"/>
              <a:gd name="connsiteX70" fmla="*/ 701005 w 1453173"/>
              <a:gd name="connsiteY70" fmla="*/ 2784984 h 3054404"/>
              <a:gd name="connsiteX71" fmla="*/ 662424 w 1453173"/>
              <a:gd name="connsiteY71" fmla="*/ 2746402 h 3054404"/>
              <a:gd name="connsiteX72" fmla="*/ 701005 w 1453173"/>
              <a:gd name="connsiteY72" fmla="*/ 2707821 h 3054404"/>
              <a:gd name="connsiteX73" fmla="*/ 873028 w 1453173"/>
              <a:gd name="connsiteY73" fmla="*/ 2701447 h 3054404"/>
              <a:gd name="connsiteX74" fmla="*/ 917983 w 1453173"/>
              <a:gd name="connsiteY74" fmla="*/ 2746402 h 3054404"/>
              <a:gd name="connsiteX75" fmla="*/ 873028 w 1453173"/>
              <a:gd name="connsiteY75" fmla="*/ 2791358 h 3054404"/>
              <a:gd name="connsiteX76" fmla="*/ 828072 w 1453173"/>
              <a:gd name="connsiteY76" fmla="*/ 2746402 h 3054404"/>
              <a:gd name="connsiteX77" fmla="*/ 873028 w 1453173"/>
              <a:gd name="connsiteY77" fmla="*/ 2701447 h 3054404"/>
              <a:gd name="connsiteX78" fmla="*/ 1025361 w 1453173"/>
              <a:gd name="connsiteY78" fmla="*/ 2698776 h 3054404"/>
              <a:gd name="connsiteX79" fmla="*/ 1064711 w 1453173"/>
              <a:gd name="connsiteY79" fmla="*/ 2698926 h 3054404"/>
              <a:gd name="connsiteX80" fmla="*/ 1092278 w 1453173"/>
              <a:gd name="connsiteY80" fmla="*/ 2766207 h 3054404"/>
              <a:gd name="connsiteX81" fmla="*/ 1024999 w 1453173"/>
              <a:gd name="connsiteY81" fmla="*/ 2793775 h 3054404"/>
              <a:gd name="connsiteX82" fmla="*/ 997280 w 1453173"/>
              <a:gd name="connsiteY82" fmla="*/ 2765845 h 3054404"/>
              <a:gd name="connsiteX83" fmla="*/ 993428 w 1453173"/>
              <a:gd name="connsiteY83" fmla="*/ 2746514 h 3054404"/>
              <a:gd name="connsiteX84" fmla="*/ 997430 w 1453173"/>
              <a:gd name="connsiteY84" fmla="*/ 2726494 h 3054404"/>
              <a:gd name="connsiteX85" fmla="*/ 1025361 w 1453173"/>
              <a:gd name="connsiteY85" fmla="*/ 2698776 h 3054404"/>
              <a:gd name="connsiteX86" fmla="*/ 1216989 w 1453173"/>
              <a:gd name="connsiteY86" fmla="*/ 2688615 h 3054404"/>
              <a:gd name="connsiteX87" fmla="*/ 1274776 w 1453173"/>
              <a:gd name="connsiteY87" fmla="*/ 2746403 h 3054404"/>
              <a:gd name="connsiteX88" fmla="*/ 1216989 w 1453173"/>
              <a:gd name="connsiteY88" fmla="*/ 2804191 h 3054404"/>
              <a:gd name="connsiteX89" fmla="*/ 1159200 w 1453173"/>
              <a:gd name="connsiteY89" fmla="*/ 2746403 h 3054404"/>
              <a:gd name="connsiteX90" fmla="*/ 1216989 w 1453173"/>
              <a:gd name="connsiteY90" fmla="*/ 2688615 h 3054404"/>
              <a:gd name="connsiteX91" fmla="*/ 1389010 w 1453173"/>
              <a:gd name="connsiteY91" fmla="*/ 2682240 h 3054404"/>
              <a:gd name="connsiteX92" fmla="*/ 1453173 w 1453173"/>
              <a:gd name="connsiteY92" fmla="*/ 2746403 h 3054404"/>
              <a:gd name="connsiteX93" fmla="*/ 1389010 w 1453173"/>
              <a:gd name="connsiteY93" fmla="*/ 2810565 h 3054404"/>
              <a:gd name="connsiteX94" fmla="*/ 1324847 w 1453173"/>
              <a:gd name="connsiteY94" fmla="*/ 2746403 h 3054404"/>
              <a:gd name="connsiteX95" fmla="*/ 1389010 w 1453173"/>
              <a:gd name="connsiteY95" fmla="*/ 2682240 h 3054404"/>
              <a:gd name="connsiteX96" fmla="*/ 13001 w 1453173"/>
              <a:gd name="connsiteY96" fmla="*/ 2489562 h 3054404"/>
              <a:gd name="connsiteX97" fmla="*/ 26001 w 1453173"/>
              <a:gd name="connsiteY97" fmla="*/ 2502562 h 3054404"/>
              <a:gd name="connsiteX98" fmla="*/ 13001 w 1453173"/>
              <a:gd name="connsiteY98" fmla="*/ 2515563 h 3054404"/>
              <a:gd name="connsiteX99" fmla="*/ 0 w 1453173"/>
              <a:gd name="connsiteY99" fmla="*/ 2502562 h 3054404"/>
              <a:gd name="connsiteX100" fmla="*/ 13001 w 1453173"/>
              <a:gd name="connsiteY100" fmla="*/ 2489562 h 3054404"/>
              <a:gd name="connsiteX101" fmla="*/ 185021 w 1453173"/>
              <a:gd name="connsiteY101" fmla="*/ 2483273 h 3054404"/>
              <a:gd name="connsiteX102" fmla="*/ 204396 w 1453173"/>
              <a:gd name="connsiteY102" fmla="*/ 2502647 h 3054404"/>
              <a:gd name="connsiteX103" fmla="*/ 185021 w 1453173"/>
              <a:gd name="connsiteY103" fmla="*/ 2522022 h 3054404"/>
              <a:gd name="connsiteX104" fmla="*/ 165647 w 1453173"/>
              <a:gd name="connsiteY104" fmla="*/ 2502647 h 3054404"/>
              <a:gd name="connsiteX105" fmla="*/ 185021 w 1453173"/>
              <a:gd name="connsiteY105" fmla="*/ 2483273 h 3054404"/>
              <a:gd name="connsiteX106" fmla="*/ 356960 w 1453173"/>
              <a:gd name="connsiteY106" fmla="*/ 2476730 h 3054404"/>
              <a:gd name="connsiteX107" fmla="*/ 382792 w 1453173"/>
              <a:gd name="connsiteY107" fmla="*/ 2502563 h 3054404"/>
              <a:gd name="connsiteX108" fmla="*/ 356960 w 1453173"/>
              <a:gd name="connsiteY108" fmla="*/ 2528396 h 3054404"/>
              <a:gd name="connsiteX109" fmla="*/ 331127 w 1453173"/>
              <a:gd name="connsiteY109" fmla="*/ 2502563 h 3054404"/>
              <a:gd name="connsiteX110" fmla="*/ 356960 w 1453173"/>
              <a:gd name="connsiteY110" fmla="*/ 2476730 h 3054404"/>
              <a:gd name="connsiteX111" fmla="*/ 528983 w 1453173"/>
              <a:gd name="connsiteY111" fmla="*/ 2470356 h 3054404"/>
              <a:gd name="connsiteX112" fmla="*/ 561190 w 1453173"/>
              <a:gd name="connsiteY112" fmla="*/ 2502563 h 3054404"/>
              <a:gd name="connsiteX113" fmla="*/ 528983 w 1453173"/>
              <a:gd name="connsiteY113" fmla="*/ 2534770 h 3054404"/>
              <a:gd name="connsiteX114" fmla="*/ 496776 w 1453173"/>
              <a:gd name="connsiteY114" fmla="*/ 2502563 h 3054404"/>
              <a:gd name="connsiteX115" fmla="*/ 528983 w 1453173"/>
              <a:gd name="connsiteY115" fmla="*/ 2470356 h 3054404"/>
              <a:gd name="connsiteX116" fmla="*/ 701005 w 1453173"/>
              <a:gd name="connsiteY116" fmla="*/ 2463980 h 3054404"/>
              <a:gd name="connsiteX117" fmla="*/ 739587 w 1453173"/>
              <a:gd name="connsiteY117" fmla="*/ 2502562 h 3054404"/>
              <a:gd name="connsiteX118" fmla="*/ 701005 w 1453173"/>
              <a:gd name="connsiteY118" fmla="*/ 2541144 h 3054404"/>
              <a:gd name="connsiteX119" fmla="*/ 662424 w 1453173"/>
              <a:gd name="connsiteY119" fmla="*/ 2502562 h 3054404"/>
              <a:gd name="connsiteX120" fmla="*/ 701005 w 1453173"/>
              <a:gd name="connsiteY120" fmla="*/ 2463980 h 3054404"/>
              <a:gd name="connsiteX121" fmla="*/ 873028 w 1453173"/>
              <a:gd name="connsiteY121" fmla="*/ 2457607 h 3054404"/>
              <a:gd name="connsiteX122" fmla="*/ 917983 w 1453173"/>
              <a:gd name="connsiteY122" fmla="*/ 2502562 h 3054404"/>
              <a:gd name="connsiteX123" fmla="*/ 873028 w 1453173"/>
              <a:gd name="connsiteY123" fmla="*/ 2547518 h 3054404"/>
              <a:gd name="connsiteX124" fmla="*/ 828072 w 1453173"/>
              <a:gd name="connsiteY124" fmla="*/ 2502562 h 3054404"/>
              <a:gd name="connsiteX125" fmla="*/ 873028 w 1453173"/>
              <a:gd name="connsiteY125" fmla="*/ 2457607 h 3054404"/>
              <a:gd name="connsiteX126" fmla="*/ 1025361 w 1453173"/>
              <a:gd name="connsiteY126" fmla="*/ 2454936 h 3054404"/>
              <a:gd name="connsiteX127" fmla="*/ 1064711 w 1453173"/>
              <a:gd name="connsiteY127" fmla="*/ 2455086 h 3054404"/>
              <a:gd name="connsiteX128" fmla="*/ 1092278 w 1453173"/>
              <a:gd name="connsiteY128" fmla="*/ 2522367 h 3054404"/>
              <a:gd name="connsiteX129" fmla="*/ 1024999 w 1453173"/>
              <a:gd name="connsiteY129" fmla="*/ 2549934 h 3054404"/>
              <a:gd name="connsiteX130" fmla="*/ 997280 w 1453173"/>
              <a:gd name="connsiteY130" fmla="*/ 2522005 h 3054404"/>
              <a:gd name="connsiteX131" fmla="*/ 993428 w 1453173"/>
              <a:gd name="connsiteY131" fmla="*/ 2502674 h 3054404"/>
              <a:gd name="connsiteX132" fmla="*/ 997430 w 1453173"/>
              <a:gd name="connsiteY132" fmla="*/ 2482654 h 3054404"/>
              <a:gd name="connsiteX133" fmla="*/ 1025361 w 1453173"/>
              <a:gd name="connsiteY133" fmla="*/ 2454936 h 3054404"/>
              <a:gd name="connsiteX134" fmla="*/ 1216989 w 1453173"/>
              <a:gd name="connsiteY134" fmla="*/ 2444774 h 3054404"/>
              <a:gd name="connsiteX135" fmla="*/ 1274776 w 1453173"/>
              <a:gd name="connsiteY135" fmla="*/ 2502563 h 3054404"/>
              <a:gd name="connsiteX136" fmla="*/ 1216989 w 1453173"/>
              <a:gd name="connsiteY136" fmla="*/ 2560351 h 3054404"/>
              <a:gd name="connsiteX137" fmla="*/ 1159200 w 1453173"/>
              <a:gd name="connsiteY137" fmla="*/ 2502563 h 3054404"/>
              <a:gd name="connsiteX138" fmla="*/ 1216989 w 1453173"/>
              <a:gd name="connsiteY138" fmla="*/ 2444774 h 3054404"/>
              <a:gd name="connsiteX139" fmla="*/ 1389010 w 1453173"/>
              <a:gd name="connsiteY139" fmla="*/ 2438400 h 3054404"/>
              <a:gd name="connsiteX140" fmla="*/ 1453173 w 1453173"/>
              <a:gd name="connsiteY140" fmla="*/ 2502563 h 3054404"/>
              <a:gd name="connsiteX141" fmla="*/ 1389010 w 1453173"/>
              <a:gd name="connsiteY141" fmla="*/ 2566725 h 3054404"/>
              <a:gd name="connsiteX142" fmla="*/ 1324847 w 1453173"/>
              <a:gd name="connsiteY142" fmla="*/ 2502563 h 3054404"/>
              <a:gd name="connsiteX143" fmla="*/ 1389010 w 1453173"/>
              <a:gd name="connsiteY143" fmla="*/ 2438400 h 3054404"/>
              <a:gd name="connsiteX144" fmla="*/ 13001 w 1453173"/>
              <a:gd name="connsiteY144" fmla="*/ 2245722 h 3054404"/>
              <a:gd name="connsiteX145" fmla="*/ 26001 w 1453173"/>
              <a:gd name="connsiteY145" fmla="*/ 2258721 h 3054404"/>
              <a:gd name="connsiteX146" fmla="*/ 13001 w 1453173"/>
              <a:gd name="connsiteY146" fmla="*/ 2271723 h 3054404"/>
              <a:gd name="connsiteX147" fmla="*/ 0 w 1453173"/>
              <a:gd name="connsiteY147" fmla="*/ 2258721 h 3054404"/>
              <a:gd name="connsiteX148" fmla="*/ 13001 w 1453173"/>
              <a:gd name="connsiteY148" fmla="*/ 2245722 h 3054404"/>
              <a:gd name="connsiteX149" fmla="*/ 185021 w 1453173"/>
              <a:gd name="connsiteY149" fmla="*/ 2239432 h 3054404"/>
              <a:gd name="connsiteX150" fmla="*/ 204396 w 1453173"/>
              <a:gd name="connsiteY150" fmla="*/ 2258807 h 3054404"/>
              <a:gd name="connsiteX151" fmla="*/ 185021 w 1453173"/>
              <a:gd name="connsiteY151" fmla="*/ 2278182 h 3054404"/>
              <a:gd name="connsiteX152" fmla="*/ 165647 w 1453173"/>
              <a:gd name="connsiteY152" fmla="*/ 2258807 h 3054404"/>
              <a:gd name="connsiteX153" fmla="*/ 185021 w 1453173"/>
              <a:gd name="connsiteY153" fmla="*/ 2239432 h 3054404"/>
              <a:gd name="connsiteX154" fmla="*/ 356960 w 1453173"/>
              <a:gd name="connsiteY154" fmla="*/ 2232889 h 3054404"/>
              <a:gd name="connsiteX155" fmla="*/ 382792 w 1453173"/>
              <a:gd name="connsiteY155" fmla="*/ 2258722 h 3054404"/>
              <a:gd name="connsiteX156" fmla="*/ 356960 w 1453173"/>
              <a:gd name="connsiteY156" fmla="*/ 2284556 h 3054404"/>
              <a:gd name="connsiteX157" fmla="*/ 331127 w 1453173"/>
              <a:gd name="connsiteY157" fmla="*/ 2258722 h 3054404"/>
              <a:gd name="connsiteX158" fmla="*/ 356960 w 1453173"/>
              <a:gd name="connsiteY158" fmla="*/ 2232889 h 3054404"/>
              <a:gd name="connsiteX159" fmla="*/ 528983 w 1453173"/>
              <a:gd name="connsiteY159" fmla="*/ 2226515 h 3054404"/>
              <a:gd name="connsiteX160" fmla="*/ 561190 w 1453173"/>
              <a:gd name="connsiteY160" fmla="*/ 2258722 h 3054404"/>
              <a:gd name="connsiteX161" fmla="*/ 528983 w 1453173"/>
              <a:gd name="connsiteY161" fmla="*/ 2290929 h 3054404"/>
              <a:gd name="connsiteX162" fmla="*/ 496776 w 1453173"/>
              <a:gd name="connsiteY162" fmla="*/ 2258722 h 3054404"/>
              <a:gd name="connsiteX163" fmla="*/ 528983 w 1453173"/>
              <a:gd name="connsiteY163" fmla="*/ 2226515 h 3054404"/>
              <a:gd name="connsiteX164" fmla="*/ 701005 w 1453173"/>
              <a:gd name="connsiteY164" fmla="*/ 2220141 h 3054404"/>
              <a:gd name="connsiteX165" fmla="*/ 739587 w 1453173"/>
              <a:gd name="connsiteY165" fmla="*/ 2258721 h 3054404"/>
              <a:gd name="connsiteX166" fmla="*/ 701005 w 1453173"/>
              <a:gd name="connsiteY166" fmla="*/ 2297304 h 3054404"/>
              <a:gd name="connsiteX167" fmla="*/ 662424 w 1453173"/>
              <a:gd name="connsiteY167" fmla="*/ 2258721 h 3054404"/>
              <a:gd name="connsiteX168" fmla="*/ 701005 w 1453173"/>
              <a:gd name="connsiteY168" fmla="*/ 2220141 h 3054404"/>
              <a:gd name="connsiteX169" fmla="*/ 873028 w 1453173"/>
              <a:gd name="connsiteY169" fmla="*/ 2213767 h 3054404"/>
              <a:gd name="connsiteX170" fmla="*/ 917983 w 1453173"/>
              <a:gd name="connsiteY170" fmla="*/ 2258721 h 3054404"/>
              <a:gd name="connsiteX171" fmla="*/ 873028 w 1453173"/>
              <a:gd name="connsiteY171" fmla="*/ 2303678 h 3054404"/>
              <a:gd name="connsiteX172" fmla="*/ 828072 w 1453173"/>
              <a:gd name="connsiteY172" fmla="*/ 2258721 h 3054404"/>
              <a:gd name="connsiteX173" fmla="*/ 873028 w 1453173"/>
              <a:gd name="connsiteY173" fmla="*/ 2213767 h 3054404"/>
              <a:gd name="connsiteX174" fmla="*/ 1025361 w 1453173"/>
              <a:gd name="connsiteY174" fmla="*/ 2211096 h 3054404"/>
              <a:gd name="connsiteX175" fmla="*/ 1064711 w 1453173"/>
              <a:gd name="connsiteY175" fmla="*/ 2211246 h 3054404"/>
              <a:gd name="connsiteX176" fmla="*/ 1092278 w 1453173"/>
              <a:gd name="connsiteY176" fmla="*/ 2278527 h 3054404"/>
              <a:gd name="connsiteX177" fmla="*/ 1024999 w 1453173"/>
              <a:gd name="connsiteY177" fmla="*/ 2306095 h 3054404"/>
              <a:gd name="connsiteX178" fmla="*/ 997280 w 1453173"/>
              <a:gd name="connsiteY178" fmla="*/ 2278165 h 3054404"/>
              <a:gd name="connsiteX179" fmla="*/ 993428 w 1453173"/>
              <a:gd name="connsiteY179" fmla="*/ 2258834 h 3054404"/>
              <a:gd name="connsiteX180" fmla="*/ 997430 w 1453173"/>
              <a:gd name="connsiteY180" fmla="*/ 2238814 h 3054404"/>
              <a:gd name="connsiteX181" fmla="*/ 1025361 w 1453173"/>
              <a:gd name="connsiteY181" fmla="*/ 2211096 h 3054404"/>
              <a:gd name="connsiteX182" fmla="*/ 1216989 w 1453173"/>
              <a:gd name="connsiteY182" fmla="*/ 2200934 h 3054404"/>
              <a:gd name="connsiteX183" fmla="*/ 1274776 w 1453173"/>
              <a:gd name="connsiteY183" fmla="*/ 2258722 h 3054404"/>
              <a:gd name="connsiteX184" fmla="*/ 1216989 w 1453173"/>
              <a:gd name="connsiteY184" fmla="*/ 2316511 h 3054404"/>
              <a:gd name="connsiteX185" fmla="*/ 1159200 w 1453173"/>
              <a:gd name="connsiteY185" fmla="*/ 2258722 h 3054404"/>
              <a:gd name="connsiteX186" fmla="*/ 1216989 w 1453173"/>
              <a:gd name="connsiteY186" fmla="*/ 2200934 h 3054404"/>
              <a:gd name="connsiteX187" fmla="*/ 1389010 w 1453173"/>
              <a:gd name="connsiteY187" fmla="*/ 2194560 h 3054404"/>
              <a:gd name="connsiteX188" fmla="*/ 1453173 w 1453173"/>
              <a:gd name="connsiteY188" fmla="*/ 2258722 h 3054404"/>
              <a:gd name="connsiteX189" fmla="*/ 1389010 w 1453173"/>
              <a:gd name="connsiteY189" fmla="*/ 2322885 h 3054404"/>
              <a:gd name="connsiteX190" fmla="*/ 1324847 w 1453173"/>
              <a:gd name="connsiteY190" fmla="*/ 2258722 h 3054404"/>
              <a:gd name="connsiteX191" fmla="*/ 1389010 w 1453173"/>
              <a:gd name="connsiteY191" fmla="*/ 2194560 h 3054404"/>
              <a:gd name="connsiteX192" fmla="*/ 13001 w 1453173"/>
              <a:gd name="connsiteY192" fmla="*/ 2001882 h 3054404"/>
              <a:gd name="connsiteX193" fmla="*/ 26001 w 1453173"/>
              <a:gd name="connsiteY193" fmla="*/ 2014882 h 3054404"/>
              <a:gd name="connsiteX194" fmla="*/ 13001 w 1453173"/>
              <a:gd name="connsiteY194" fmla="*/ 2027883 h 3054404"/>
              <a:gd name="connsiteX195" fmla="*/ 0 w 1453173"/>
              <a:gd name="connsiteY195" fmla="*/ 2014882 h 3054404"/>
              <a:gd name="connsiteX196" fmla="*/ 13001 w 1453173"/>
              <a:gd name="connsiteY196" fmla="*/ 2001882 h 3054404"/>
              <a:gd name="connsiteX197" fmla="*/ 185021 w 1453173"/>
              <a:gd name="connsiteY197" fmla="*/ 1995593 h 3054404"/>
              <a:gd name="connsiteX198" fmla="*/ 204396 w 1453173"/>
              <a:gd name="connsiteY198" fmla="*/ 2014966 h 3054404"/>
              <a:gd name="connsiteX199" fmla="*/ 185021 w 1453173"/>
              <a:gd name="connsiteY199" fmla="*/ 2034342 h 3054404"/>
              <a:gd name="connsiteX200" fmla="*/ 165647 w 1453173"/>
              <a:gd name="connsiteY200" fmla="*/ 2014966 h 3054404"/>
              <a:gd name="connsiteX201" fmla="*/ 185021 w 1453173"/>
              <a:gd name="connsiteY201" fmla="*/ 1995593 h 3054404"/>
              <a:gd name="connsiteX202" fmla="*/ 356960 w 1453173"/>
              <a:gd name="connsiteY202" fmla="*/ 1989050 h 3054404"/>
              <a:gd name="connsiteX203" fmla="*/ 382792 w 1453173"/>
              <a:gd name="connsiteY203" fmla="*/ 2014883 h 3054404"/>
              <a:gd name="connsiteX204" fmla="*/ 356960 w 1453173"/>
              <a:gd name="connsiteY204" fmla="*/ 2040716 h 3054404"/>
              <a:gd name="connsiteX205" fmla="*/ 331127 w 1453173"/>
              <a:gd name="connsiteY205" fmla="*/ 2014883 h 3054404"/>
              <a:gd name="connsiteX206" fmla="*/ 356960 w 1453173"/>
              <a:gd name="connsiteY206" fmla="*/ 1989050 h 3054404"/>
              <a:gd name="connsiteX207" fmla="*/ 528983 w 1453173"/>
              <a:gd name="connsiteY207" fmla="*/ 1982676 h 3054404"/>
              <a:gd name="connsiteX208" fmla="*/ 561190 w 1453173"/>
              <a:gd name="connsiteY208" fmla="*/ 2014883 h 3054404"/>
              <a:gd name="connsiteX209" fmla="*/ 528983 w 1453173"/>
              <a:gd name="connsiteY209" fmla="*/ 2047090 h 3054404"/>
              <a:gd name="connsiteX210" fmla="*/ 496776 w 1453173"/>
              <a:gd name="connsiteY210" fmla="*/ 2014883 h 3054404"/>
              <a:gd name="connsiteX211" fmla="*/ 528983 w 1453173"/>
              <a:gd name="connsiteY211" fmla="*/ 1982676 h 3054404"/>
              <a:gd name="connsiteX212" fmla="*/ 701005 w 1453173"/>
              <a:gd name="connsiteY212" fmla="*/ 1976301 h 3054404"/>
              <a:gd name="connsiteX213" fmla="*/ 739587 w 1453173"/>
              <a:gd name="connsiteY213" fmla="*/ 2014882 h 3054404"/>
              <a:gd name="connsiteX214" fmla="*/ 701005 w 1453173"/>
              <a:gd name="connsiteY214" fmla="*/ 2053464 h 3054404"/>
              <a:gd name="connsiteX215" fmla="*/ 662424 w 1453173"/>
              <a:gd name="connsiteY215" fmla="*/ 2014882 h 3054404"/>
              <a:gd name="connsiteX216" fmla="*/ 701005 w 1453173"/>
              <a:gd name="connsiteY216" fmla="*/ 1976301 h 3054404"/>
              <a:gd name="connsiteX217" fmla="*/ 873028 w 1453173"/>
              <a:gd name="connsiteY217" fmla="*/ 1969927 h 3054404"/>
              <a:gd name="connsiteX218" fmla="*/ 917983 w 1453173"/>
              <a:gd name="connsiteY218" fmla="*/ 2014882 h 3054404"/>
              <a:gd name="connsiteX219" fmla="*/ 873028 w 1453173"/>
              <a:gd name="connsiteY219" fmla="*/ 2059838 h 3054404"/>
              <a:gd name="connsiteX220" fmla="*/ 828072 w 1453173"/>
              <a:gd name="connsiteY220" fmla="*/ 2014882 h 3054404"/>
              <a:gd name="connsiteX221" fmla="*/ 873028 w 1453173"/>
              <a:gd name="connsiteY221" fmla="*/ 1969927 h 3054404"/>
              <a:gd name="connsiteX222" fmla="*/ 1025361 w 1453173"/>
              <a:gd name="connsiteY222" fmla="*/ 1967256 h 3054404"/>
              <a:gd name="connsiteX223" fmla="*/ 1064711 w 1453173"/>
              <a:gd name="connsiteY223" fmla="*/ 1967406 h 3054404"/>
              <a:gd name="connsiteX224" fmla="*/ 1092278 w 1453173"/>
              <a:gd name="connsiteY224" fmla="*/ 2034687 h 3054404"/>
              <a:gd name="connsiteX225" fmla="*/ 1024999 w 1453173"/>
              <a:gd name="connsiteY225" fmla="*/ 2062255 h 3054404"/>
              <a:gd name="connsiteX226" fmla="*/ 997280 w 1453173"/>
              <a:gd name="connsiteY226" fmla="*/ 2034325 h 3054404"/>
              <a:gd name="connsiteX227" fmla="*/ 993428 w 1453173"/>
              <a:gd name="connsiteY227" fmla="*/ 2014995 h 3054404"/>
              <a:gd name="connsiteX228" fmla="*/ 997430 w 1453173"/>
              <a:gd name="connsiteY228" fmla="*/ 1994974 h 3054404"/>
              <a:gd name="connsiteX229" fmla="*/ 1025361 w 1453173"/>
              <a:gd name="connsiteY229" fmla="*/ 1967256 h 3054404"/>
              <a:gd name="connsiteX230" fmla="*/ 1216989 w 1453173"/>
              <a:gd name="connsiteY230" fmla="*/ 1957095 h 3054404"/>
              <a:gd name="connsiteX231" fmla="*/ 1274776 w 1453173"/>
              <a:gd name="connsiteY231" fmla="*/ 2014883 h 3054404"/>
              <a:gd name="connsiteX232" fmla="*/ 1216989 w 1453173"/>
              <a:gd name="connsiteY232" fmla="*/ 2072670 h 3054404"/>
              <a:gd name="connsiteX233" fmla="*/ 1159200 w 1453173"/>
              <a:gd name="connsiteY233" fmla="*/ 2014883 h 3054404"/>
              <a:gd name="connsiteX234" fmla="*/ 1216989 w 1453173"/>
              <a:gd name="connsiteY234" fmla="*/ 1957095 h 3054404"/>
              <a:gd name="connsiteX235" fmla="*/ 1389010 w 1453173"/>
              <a:gd name="connsiteY235" fmla="*/ 1950720 h 3054404"/>
              <a:gd name="connsiteX236" fmla="*/ 1453173 w 1453173"/>
              <a:gd name="connsiteY236" fmla="*/ 2014883 h 3054404"/>
              <a:gd name="connsiteX237" fmla="*/ 1389010 w 1453173"/>
              <a:gd name="connsiteY237" fmla="*/ 2079045 h 3054404"/>
              <a:gd name="connsiteX238" fmla="*/ 1324847 w 1453173"/>
              <a:gd name="connsiteY238" fmla="*/ 2014883 h 3054404"/>
              <a:gd name="connsiteX239" fmla="*/ 1389010 w 1453173"/>
              <a:gd name="connsiteY239" fmla="*/ 1950720 h 3054404"/>
              <a:gd name="connsiteX240" fmla="*/ 13001 w 1453173"/>
              <a:gd name="connsiteY240" fmla="*/ 1758042 h 3054404"/>
              <a:gd name="connsiteX241" fmla="*/ 26001 w 1453173"/>
              <a:gd name="connsiteY241" fmla="*/ 1771042 h 3054404"/>
              <a:gd name="connsiteX242" fmla="*/ 13001 w 1453173"/>
              <a:gd name="connsiteY242" fmla="*/ 1784043 h 3054404"/>
              <a:gd name="connsiteX243" fmla="*/ 0 w 1453173"/>
              <a:gd name="connsiteY243" fmla="*/ 1771042 h 3054404"/>
              <a:gd name="connsiteX244" fmla="*/ 13001 w 1453173"/>
              <a:gd name="connsiteY244" fmla="*/ 1758042 h 3054404"/>
              <a:gd name="connsiteX245" fmla="*/ 185021 w 1453173"/>
              <a:gd name="connsiteY245" fmla="*/ 1751753 h 3054404"/>
              <a:gd name="connsiteX246" fmla="*/ 204396 w 1453173"/>
              <a:gd name="connsiteY246" fmla="*/ 1771127 h 3054404"/>
              <a:gd name="connsiteX247" fmla="*/ 185021 w 1453173"/>
              <a:gd name="connsiteY247" fmla="*/ 1790502 h 3054404"/>
              <a:gd name="connsiteX248" fmla="*/ 165647 w 1453173"/>
              <a:gd name="connsiteY248" fmla="*/ 1771127 h 3054404"/>
              <a:gd name="connsiteX249" fmla="*/ 185021 w 1453173"/>
              <a:gd name="connsiteY249" fmla="*/ 1751753 h 3054404"/>
              <a:gd name="connsiteX250" fmla="*/ 356960 w 1453173"/>
              <a:gd name="connsiteY250" fmla="*/ 1745210 h 3054404"/>
              <a:gd name="connsiteX251" fmla="*/ 382792 w 1453173"/>
              <a:gd name="connsiteY251" fmla="*/ 1771043 h 3054404"/>
              <a:gd name="connsiteX252" fmla="*/ 356960 w 1453173"/>
              <a:gd name="connsiteY252" fmla="*/ 1796876 h 3054404"/>
              <a:gd name="connsiteX253" fmla="*/ 331127 w 1453173"/>
              <a:gd name="connsiteY253" fmla="*/ 1771043 h 3054404"/>
              <a:gd name="connsiteX254" fmla="*/ 356960 w 1453173"/>
              <a:gd name="connsiteY254" fmla="*/ 1745210 h 3054404"/>
              <a:gd name="connsiteX255" fmla="*/ 528983 w 1453173"/>
              <a:gd name="connsiteY255" fmla="*/ 1738836 h 3054404"/>
              <a:gd name="connsiteX256" fmla="*/ 561190 w 1453173"/>
              <a:gd name="connsiteY256" fmla="*/ 1771043 h 3054404"/>
              <a:gd name="connsiteX257" fmla="*/ 528983 w 1453173"/>
              <a:gd name="connsiteY257" fmla="*/ 1803250 h 3054404"/>
              <a:gd name="connsiteX258" fmla="*/ 496776 w 1453173"/>
              <a:gd name="connsiteY258" fmla="*/ 1771043 h 3054404"/>
              <a:gd name="connsiteX259" fmla="*/ 528983 w 1453173"/>
              <a:gd name="connsiteY259" fmla="*/ 1738836 h 3054404"/>
              <a:gd name="connsiteX260" fmla="*/ 701005 w 1453173"/>
              <a:gd name="connsiteY260" fmla="*/ 1732461 h 3054404"/>
              <a:gd name="connsiteX261" fmla="*/ 739587 w 1453173"/>
              <a:gd name="connsiteY261" fmla="*/ 1771042 h 3054404"/>
              <a:gd name="connsiteX262" fmla="*/ 701005 w 1453173"/>
              <a:gd name="connsiteY262" fmla="*/ 1809624 h 3054404"/>
              <a:gd name="connsiteX263" fmla="*/ 662424 w 1453173"/>
              <a:gd name="connsiteY263" fmla="*/ 1771042 h 3054404"/>
              <a:gd name="connsiteX264" fmla="*/ 701005 w 1453173"/>
              <a:gd name="connsiteY264" fmla="*/ 1732461 h 3054404"/>
              <a:gd name="connsiteX265" fmla="*/ 873028 w 1453173"/>
              <a:gd name="connsiteY265" fmla="*/ 1726087 h 3054404"/>
              <a:gd name="connsiteX266" fmla="*/ 917983 w 1453173"/>
              <a:gd name="connsiteY266" fmla="*/ 1771042 h 3054404"/>
              <a:gd name="connsiteX267" fmla="*/ 873028 w 1453173"/>
              <a:gd name="connsiteY267" fmla="*/ 1815998 h 3054404"/>
              <a:gd name="connsiteX268" fmla="*/ 828072 w 1453173"/>
              <a:gd name="connsiteY268" fmla="*/ 1771042 h 3054404"/>
              <a:gd name="connsiteX269" fmla="*/ 873028 w 1453173"/>
              <a:gd name="connsiteY269" fmla="*/ 1726087 h 3054404"/>
              <a:gd name="connsiteX270" fmla="*/ 1025361 w 1453173"/>
              <a:gd name="connsiteY270" fmla="*/ 1723416 h 3054404"/>
              <a:gd name="connsiteX271" fmla="*/ 1064711 w 1453173"/>
              <a:gd name="connsiteY271" fmla="*/ 1723566 h 3054404"/>
              <a:gd name="connsiteX272" fmla="*/ 1092278 w 1453173"/>
              <a:gd name="connsiteY272" fmla="*/ 1790847 h 3054404"/>
              <a:gd name="connsiteX273" fmla="*/ 1024999 w 1453173"/>
              <a:gd name="connsiteY273" fmla="*/ 1818415 h 3054404"/>
              <a:gd name="connsiteX274" fmla="*/ 997280 w 1453173"/>
              <a:gd name="connsiteY274" fmla="*/ 1790485 h 3054404"/>
              <a:gd name="connsiteX275" fmla="*/ 993428 w 1453173"/>
              <a:gd name="connsiteY275" fmla="*/ 1771155 h 3054404"/>
              <a:gd name="connsiteX276" fmla="*/ 997430 w 1453173"/>
              <a:gd name="connsiteY276" fmla="*/ 1751134 h 3054404"/>
              <a:gd name="connsiteX277" fmla="*/ 1025361 w 1453173"/>
              <a:gd name="connsiteY277" fmla="*/ 1723416 h 3054404"/>
              <a:gd name="connsiteX278" fmla="*/ 1216989 w 1453173"/>
              <a:gd name="connsiteY278" fmla="*/ 1713255 h 3054404"/>
              <a:gd name="connsiteX279" fmla="*/ 1274776 w 1453173"/>
              <a:gd name="connsiteY279" fmla="*/ 1771043 h 3054404"/>
              <a:gd name="connsiteX280" fmla="*/ 1216989 w 1453173"/>
              <a:gd name="connsiteY280" fmla="*/ 1828831 h 3054404"/>
              <a:gd name="connsiteX281" fmla="*/ 1159200 w 1453173"/>
              <a:gd name="connsiteY281" fmla="*/ 1771043 h 3054404"/>
              <a:gd name="connsiteX282" fmla="*/ 1216989 w 1453173"/>
              <a:gd name="connsiteY282" fmla="*/ 1713255 h 3054404"/>
              <a:gd name="connsiteX283" fmla="*/ 1389010 w 1453173"/>
              <a:gd name="connsiteY283" fmla="*/ 1706880 h 3054404"/>
              <a:gd name="connsiteX284" fmla="*/ 1453173 w 1453173"/>
              <a:gd name="connsiteY284" fmla="*/ 1771043 h 3054404"/>
              <a:gd name="connsiteX285" fmla="*/ 1389010 w 1453173"/>
              <a:gd name="connsiteY285" fmla="*/ 1835205 h 3054404"/>
              <a:gd name="connsiteX286" fmla="*/ 1324847 w 1453173"/>
              <a:gd name="connsiteY286" fmla="*/ 1771043 h 3054404"/>
              <a:gd name="connsiteX287" fmla="*/ 1389010 w 1453173"/>
              <a:gd name="connsiteY287" fmla="*/ 1706880 h 3054404"/>
              <a:gd name="connsiteX288" fmla="*/ 13001 w 1453173"/>
              <a:gd name="connsiteY288" fmla="*/ 1514201 h 3054404"/>
              <a:gd name="connsiteX289" fmla="*/ 26001 w 1453173"/>
              <a:gd name="connsiteY289" fmla="*/ 1527202 h 3054404"/>
              <a:gd name="connsiteX290" fmla="*/ 13001 w 1453173"/>
              <a:gd name="connsiteY290" fmla="*/ 1540203 h 3054404"/>
              <a:gd name="connsiteX291" fmla="*/ 0 w 1453173"/>
              <a:gd name="connsiteY291" fmla="*/ 1527202 h 3054404"/>
              <a:gd name="connsiteX292" fmla="*/ 13001 w 1453173"/>
              <a:gd name="connsiteY292" fmla="*/ 1514201 h 3054404"/>
              <a:gd name="connsiteX293" fmla="*/ 185021 w 1453173"/>
              <a:gd name="connsiteY293" fmla="*/ 1507913 h 3054404"/>
              <a:gd name="connsiteX294" fmla="*/ 204396 w 1453173"/>
              <a:gd name="connsiteY294" fmla="*/ 1527287 h 3054404"/>
              <a:gd name="connsiteX295" fmla="*/ 185021 w 1453173"/>
              <a:gd name="connsiteY295" fmla="*/ 1546661 h 3054404"/>
              <a:gd name="connsiteX296" fmla="*/ 165647 w 1453173"/>
              <a:gd name="connsiteY296" fmla="*/ 1527287 h 3054404"/>
              <a:gd name="connsiteX297" fmla="*/ 185021 w 1453173"/>
              <a:gd name="connsiteY297" fmla="*/ 1507913 h 3054404"/>
              <a:gd name="connsiteX298" fmla="*/ 356960 w 1453173"/>
              <a:gd name="connsiteY298" fmla="*/ 1501370 h 3054404"/>
              <a:gd name="connsiteX299" fmla="*/ 382792 w 1453173"/>
              <a:gd name="connsiteY299" fmla="*/ 1527203 h 3054404"/>
              <a:gd name="connsiteX300" fmla="*/ 356960 w 1453173"/>
              <a:gd name="connsiteY300" fmla="*/ 1553036 h 3054404"/>
              <a:gd name="connsiteX301" fmla="*/ 331127 w 1453173"/>
              <a:gd name="connsiteY301" fmla="*/ 1527203 h 3054404"/>
              <a:gd name="connsiteX302" fmla="*/ 356960 w 1453173"/>
              <a:gd name="connsiteY302" fmla="*/ 1501370 h 3054404"/>
              <a:gd name="connsiteX303" fmla="*/ 528983 w 1453173"/>
              <a:gd name="connsiteY303" fmla="*/ 1494996 h 3054404"/>
              <a:gd name="connsiteX304" fmla="*/ 561190 w 1453173"/>
              <a:gd name="connsiteY304" fmla="*/ 1527203 h 3054404"/>
              <a:gd name="connsiteX305" fmla="*/ 528983 w 1453173"/>
              <a:gd name="connsiteY305" fmla="*/ 1559410 h 3054404"/>
              <a:gd name="connsiteX306" fmla="*/ 496776 w 1453173"/>
              <a:gd name="connsiteY306" fmla="*/ 1527203 h 3054404"/>
              <a:gd name="connsiteX307" fmla="*/ 528983 w 1453173"/>
              <a:gd name="connsiteY307" fmla="*/ 1494996 h 3054404"/>
              <a:gd name="connsiteX308" fmla="*/ 701005 w 1453173"/>
              <a:gd name="connsiteY308" fmla="*/ 1488621 h 3054404"/>
              <a:gd name="connsiteX309" fmla="*/ 739587 w 1453173"/>
              <a:gd name="connsiteY309" fmla="*/ 1527202 h 3054404"/>
              <a:gd name="connsiteX310" fmla="*/ 701005 w 1453173"/>
              <a:gd name="connsiteY310" fmla="*/ 1565784 h 3054404"/>
              <a:gd name="connsiteX311" fmla="*/ 662424 w 1453173"/>
              <a:gd name="connsiteY311" fmla="*/ 1527202 h 3054404"/>
              <a:gd name="connsiteX312" fmla="*/ 701005 w 1453173"/>
              <a:gd name="connsiteY312" fmla="*/ 1488621 h 3054404"/>
              <a:gd name="connsiteX313" fmla="*/ 873028 w 1453173"/>
              <a:gd name="connsiteY313" fmla="*/ 1482247 h 3054404"/>
              <a:gd name="connsiteX314" fmla="*/ 917983 w 1453173"/>
              <a:gd name="connsiteY314" fmla="*/ 1527202 h 3054404"/>
              <a:gd name="connsiteX315" fmla="*/ 873028 w 1453173"/>
              <a:gd name="connsiteY315" fmla="*/ 1572158 h 3054404"/>
              <a:gd name="connsiteX316" fmla="*/ 828072 w 1453173"/>
              <a:gd name="connsiteY316" fmla="*/ 1527202 h 3054404"/>
              <a:gd name="connsiteX317" fmla="*/ 873028 w 1453173"/>
              <a:gd name="connsiteY317" fmla="*/ 1482247 h 3054404"/>
              <a:gd name="connsiteX318" fmla="*/ 1025361 w 1453173"/>
              <a:gd name="connsiteY318" fmla="*/ 1479576 h 3054404"/>
              <a:gd name="connsiteX319" fmla="*/ 1064711 w 1453173"/>
              <a:gd name="connsiteY319" fmla="*/ 1479726 h 3054404"/>
              <a:gd name="connsiteX320" fmla="*/ 1092278 w 1453173"/>
              <a:gd name="connsiteY320" fmla="*/ 1547007 h 3054404"/>
              <a:gd name="connsiteX321" fmla="*/ 1024999 w 1453173"/>
              <a:gd name="connsiteY321" fmla="*/ 1574575 h 3054404"/>
              <a:gd name="connsiteX322" fmla="*/ 997280 w 1453173"/>
              <a:gd name="connsiteY322" fmla="*/ 1546645 h 3054404"/>
              <a:gd name="connsiteX323" fmla="*/ 993428 w 1453173"/>
              <a:gd name="connsiteY323" fmla="*/ 1527315 h 3054404"/>
              <a:gd name="connsiteX324" fmla="*/ 997430 w 1453173"/>
              <a:gd name="connsiteY324" fmla="*/ 1507294 h 3054404"/>
              <a:gd name="connsiteX325" fmla="*/ 1025361 w 1453173"/>
              <a:gd name="connsiteY325" fmla="*/ 1479576 h 3054404"/>
              <a:gd name="connsiteX326" fmla="*/ 1216989 w 1453173"/>
              <a:gd name="connsiteY326" fmla="*/ 1469415 h 3054404"/>
              <a:gd name="connsiteX327" fmla="*/ 1274776 w 1453173"/>
              <a:gd name="connsiteY327" fmla="*/ 1527203 h 3054404"/>
              <a:gd name="connsiteX328" fmla="*/ 1216989 w 1453173"/>
              <a:gd name="connsiteY328" fmla="*/ 1584991 h 3054404"/>
              <a:gd name="connsiteX329" fmla="*/ 1159200 w 1453173"/>
              <a:gd name="connsiteY329" fmla="*/ 1527203 h 3054404"/>
              <a:gd name="connsiteX330" fmla="*/ 1216989 w 1453173"/>
              <a:gd name="connsiteY330" fmla="*/ 1469415 h 3054404"/>
              <a:gd name="connsiteX331" fmla="*/ 1389010 w 1453173"/>
              <a:gd name="connsiteY331" fmla="*/ 1463040 h 3054404"/>
              <a:gd name="connsiteX332" fmla="*/ 1453173 w 1453173"/>
              <a:gd name="connsiteY332" fmla="*/ 1527203 h 3054404"/>
              <a:gd name="connsiteX333" fmla="*/ 1389010 w 1453173"/>
              <a:gd name="connsiteY333" fmla="*/ 1591365 h 3054404"/>
              <a:gd name="connsiteX334" fmla="*/ 1324847 w 1453173"/>
              <a:gd name="connsiteY334" fmla="*/ 1527203 h 3054404"/>
              <a:gd name="connsiteX335" fmla="*/ 1389010 w 1453173"/>
              <a:gd name="connsiteY335" fmla="*/ 1463040 h 3054404"/>
              <a:gd name="connsiteX336" fmla="*/ 13001 w 1453173"/>
              <a:gd name="connsiteY336" fmla="*/ 1270362 h 3054404"/>
              <a:gd name="connsiteX337" fmla="*/ 26001 w 1453173"/>
              <a:gd name="connsiteY337" fmla="*/ 1283362 h 3054404"/>
              <a:gd name="connsiteX338" fmla="*/ 13001 w 1453173"/>
              <a:gd name="connsiteY338" fmla="*/ 1296363 h 3054404"/>
              <a:gd name="connsiteX339" fmla="*/ 0 w 1453173"/>
              <a:gd name="connsiteY339" fmla="*/ 1283362 h 3054404"/>
              <a:gd name="connsiteX340" fmla="*/ 13001 w 1453173"/>
              <a:gd name="connsiteY340" fmla="*/ 1270362 h 3054404"/>
              <a:gd name="connsiteX341" fmla="*/ 185021 w 1453173"/>
              <a:gd name="connsiteY341" fmla="*/ 1264073 h 3054404"/>
              <a:gd name="connsiteX342" fmla="*/ 204396 w 1453173"/>
              <a:gd name="connsiteY342" fmla="*/ 1283447 h 3054404"/>
              <a:gd name="connsiteX343" fmla="*/ 185021 w 1453173"/>
              <a:gd name="connsiteY343" fmla="*/ 1302822 h 3054404"/>
              <a:gd name="connsiteX344" fmla="*/ 165647 w 1453173"/>
              <a:gd name="connsiteY344" fmla="*/ 1283447 h 3054404"/>
              <a:gd name="connsiteX345" fmla="*/ 185021 w 1453173"/>
              <a:gd name="connsiteY345" fmla="*/ 1264073 h 3054404"/>
              <a:gd name="connsiteX346" fmla="*/ 356960 w 1453173"/>
              <a:gd name="connsiteY346" fmla="*/ 1257530 h 3054404"/>
              <a:gd name="connsiteX347" fmla="*/ 382792 w 1453173"/>
              <a:gd name="connsiteY347" fmla="*/ 1283363 h 3054404"/>
              <a:gd name="connsiteX348" fmla="*/ 356960 w 1453173"/>
              <a:gd name="connsiteY348" fmla="*/ 1309196 h 3054404"/>
              <a:gd name="connsiteX349" fmla="*/ 331127 w 1453173"/>
              <a:gd name="connsiteY349" fmla="*/ 1283363 h 3054404"/>
              <a:gd name="connsiteX350" fmla="*/ 356960 w 1453173"/>
              <a:gd name="connsiteY350" fmla="*/ 1257530 h 3054404"/>
              <a:gd name="connsiteX351" fmla="*/ 528983 w 1453173"/>
              <a:gd name="connsiteY351" fmla="*/ 1251156 h 3054404"/>
              <a:gd name="connsiteX352" fmla="*/ 561190 w 1453173"/>
              <a:gd name="connsiteY352" fmla="*/ 1283363 h 3054404"/>
              <a:gd name="connsiteX353" fmla="*/ 528983 w 1453173"/>
              <a:gd name="connsiteY353" fmla="*/ 1315570 h 3054404"/>
              <a:gd name="connsiteX354" fmla="*/ 496776 w 1453173"/>
              <a:gd name="connsiteY354" fmla="*/ 1283363 h 3054404"/>
              <a:gd name="connsiteX355" fmla="*/ 528983 w 1453173"/>
              <a:gd name="connsiteY355" fmla="*/ 1251156 h 3054404"/>
              <a:gd name="connsiteX356" fmla="*/ 701005 w 1453173"/>
              <a:gd name="connsiteY356" fmla="*/ 1244781 h 3054404"/>
              <a:gd name="connsiteX357" fmla="*/ 739587 w 1453173"/>
              <a:gd name="connsiteY357" fmla="*/ 1283362 h 3054404"/>
              <a:gd name="connsiteX358" fmla="*/ 701005 w 1453173"/>
              <a:gd name="connsiteY358" fmla="*/ 1321944 h 3054404"/>
              <a:gd name="connsiteX359" fmla="*/ 662424 w 1453173"/>
              <a:gd name="connsiteY359" fmla="*/ 1283362 h 3054404"/>
              <a:gd name="connsiteX360" fmla="*/ 701005 w 1453173"/>
              <a:gd name="connsiteY360" fmla="*/ 1244781 h 3054404"/>
              <a:gd name="connsiteX361" fmla="*/ 873028 w 1453173"/>
              <a:gd name="connsiteY361" fmla="*/ 1238407 h 3054404"/>
              <a:gd name="connsiteX362" fmla="*/ 917983 w 1453173"/>
              <a:gd name="connsiteY362" fmla="*/ 1283362 h 3054404"/>
              <a:gd name="connsiteX363" fmla="*/ 873028 w 1453173"/>
              <a:gd name="connsiteY363" fmla="*/ 1328318 h 3054404"/>
              <a:gd name="connsiteX364" fmla="*/ 828072 w 1453173"/>
              <a:gd name="connsiteY364" fmla="*/ 1283362 h 3054404"/>
              <a:gd name="connsiteX365" fmla="*/ 873028 w 1453173"/>
              <a:gd name="connsiteY365" fmla="*/ 1238407 h 3054404"/>
              <a:gd name="connsiteX366" fmla="*/ 1025361 w 1453173"/>
              <a:gd name="connsiteY366" fmla="*/ 1235736 h 3054404"/>
              <a:gd name="connsiteX367" fmla="*/ 1064711 w 1453173"/>
              <a:gd name="connsiteY367" fmla="*/ 1235886 h 3054404"/>
              <a:gd name="connsiteX368" fmla="*/ 1092278 w 1453173"/>
              <a:gd name="connsiteY368" fmla="*/ 1303167 h 3054404"/>
              <a:gd name="connsiteX369" fmla="*/ 1024999 w 1453173"/>
              <a:gd name="connsiteY369" fmla="*/ 1330735 h 3054404"/>
              <a:gd name="connsiteX370" fmla="*/ 997280 w 1453173"/>
              <a:gd name="connsiteY370" fmla="*/ 1302805 h 3054404"/>
              <a:gd name="connsiteX371" fmla="*/ 993428 w 1453173"/>
              <a:gd name="connsiteY371" fmla="*/ 1283475 h 3054404"/>
              <a:gd name="connsiteX372" fmla="*/ 997430 w 1453173"/>
              <a:gd name="connsiteY372" fmla="*/ 1263454 h 3054404"/>
              <a:gd name="connsiteX373" fmla="*/ 1025361 w 1453173"/>
              <a:gd name="connsiteY373" fmla="*/ 1235736 h 3054404"/>
              <a:gd name="connsiteX374" fmla="*/ 1216989 w 1453173"/>
              <a:gd name="connsiteY374" fmla="*/ 1225575 h 3054404"/>
              <a:gd name="connsiteX375" fmla="*/ 1274776 w 1453173"/>
              <a:gd name="connsiteY375" fmla="*/ 1283363 h 3054404"/>
              <a:gd name="connsiteX376" fmla="*/ 1216989 w 1453173"/>
              <a:gd name="connsiteY376" fmla="*/ 1341151 h 3054404"/>
              <a:gd name="connsiteX377" fmla="*/ 1159200 w 1453173"/>
              <a:gd name="connsiteY377" fmla="*/ 1283363 h 3054404"/>
              <a:gd name="connsiteX378" fmla="*/ 1216989 w 1453173"/>
              <a:gd name="connsiteY378" fmla="*/ 1225575 h 3054404"/>
              <a:gd name="connsiteX379" fmla="*/ 1389010 w 1453173"/>
              <a:gd name="connsiteY379" fmla="*/ 1219200 h 3054404"/>
              <a:gd name="connsiteX380" fmla="*/ 1453173 w 1453173"/>
              <a:gd name="connsiteY380" fmla="*/ 1283363 h 3054404"/>
              <a:gd name="connsiteX381" fmla="*/ 1389010 w 1453173"/>
              <a:gd name="connsiteY381" fmla="*/ 1347525 h 3054404"/>
              <a:gd name="connsiteX382" fmla="*/ 1324847 w 1453173"/>
              <a:gd name="connsiteY382" fmla="*/ 1283363 h 3054404"/>
              <a:gd name="connsiteX383" fmla="*/ 1389010 w 1453173"/>
              <a:gd name="connsiteY383" fmla="*/ 1219200 h 3054404"/>
              <a:gd name="connsiteX384" fmla="*/ 13001 w 1453173"/>
              <a:gd name="connsiteY384" fmla="*/ 1026522 h 3054404"/>
              <a:gd name="connsiteX385" fmla="*/ 26001 w 1453173"/>
              <a:gd name="connsiteY385" fmla="*/ 1039522 h 3054404"/>
              <a:gd name="connsiteX386" fmla="*/ 13001 w 1453173"/>
              <a:gd name="connsiteY386" fmla="*/ 1052523 h 3054404"/>
              <a:gd name="connsiteX387" fmla="*/ 0 w 1453173"/>
              <a:gd name="connsiteY387" fmla="*/ 1039522 h 3054404"/>
              <a:gd name="connsiteX388" fmla="*/ 13001 w 1453173"/>
              <a:gd name="connsiteY388" fmla="*/ 1026522 h 3054404"/>
              <a:gd name="connsiteX389" fmla="*/ 185021 w 1453173"/>
              <a:gd name="connsiteY389" fmla="*/ 1020233 h 3054404"/>
              <a:gd name="connsiteX390" fmla="*/ 204396 w 1453173"/>
              <a:gd name="connsiteY390" fmla="*/ 1039607 h 3054404"/>
              <a:gd name="connsiteX391" fmla="*/ 185021 w 1453173"/>
              <a:gd name="connsiteY391" fmla="*/ 1058982 h 3054404"/>
              <a:gd name="connsiteX392" fmla="*/ 165647 w 1453173"/>
              <a:gd name="connsiteY392" fmla="*/ 1039607 h 3054404"/>
              <a:gd name="connsiteX393" fmla="*/ 185021 w 1453173"/>
              <a:gd name="connsiteY393" fmla="*/ 1020233 h 3054404"/>
              <a:gd name="connsiteX394" fmla="*/ 356960 w 1453173"/>
              <a:gd name="connsiteY394" fmla="*/ 1013690 h 3054404"/>
              <a:gd name="connsiteX395" fmla="*/ 382792 w 1453173"/>
              <a:gd name="connsiteY395" fmla="*/ 1039523 h 3054404"/>
              <a:gd name="connsiteX396" fmla="*/ 356960 w 1453173"/>
              <a:gd name="connsiteY396" fmla="*/ 1065356 h 3054404"/>
              <a:gd name="connsiteX397" fmla="*/ 331127 w 1453173"/>
              <a:gd name="connsiteY397" fmla="*/ 1039523 h 3054404"/>
              <a:gd name="connsiteX398" fmla="*/ 356960 w 1453173"/>
              <a:gd name="connsiteY398" fmla="*/ 1013690 h 3054404"/>
              <a:gd name="connsiteX399" fmla="*/ 528983 w 1453173"/>
              <a:gd name="connsiteY399" fmla="*/ 1007316 h 3054404"/>
              <a:gd name="connsiteX400" fmla="*/ 561190 w 1453173"/>
              <a:gd name="connsiteY400" fmla="*/ 1039523 h 3054404"/>
              <a:gd name="connsiteX401" fmla="*/ 528983 w 1453173"/>
              <a:gd name="connsiteY401" fmla="*/ 1071730 h 3054404"/>
              <a:gd name="connsiteX402" fmla="*/ 496776 w 1453173"/>
              <a:gd name="connsiteY402" fmla="*/ 1039523 h 3054404"/>
              <a:gd name="connsiteX403" fmla="*/ 528983 w 1453173"/>
              <a:gd name="connsiteY403" fmla="*/ 1007316 h 3054404"/>
              <a:gd name="connsiteX404" fmla="*/ 701005 w 1453173"/>
              <a:gd name="connsiteY404" fmla="*/ 1000941 h 3054404"/>
              <a:gd name="connsiteX405" fmla="*/ 739587 w 1453173"/>
              <a:gd name="connsiteY405" fmla="*/ 1039522 h 3054404"/>
              <a:gd name="connsiteX406" fmla="*/ 701005 w 1453173"/>
              <a:gd name="connsiteY406" fmla="*/ 1078104 h 3054404"/>
              <a:gd name="connsiteX407" fmla="*/ 662424 w 1453173"/>
              <a:gd name="connsiteY407" fmla="*/ 1039522 h 3054404"/>
              <a:gd name="connsiteX408" fmla="*/ 701005 w 1453173"/>
              <a:gd name="connsiteY408" fmla="*/ 1000941 h 3054404"/>
              <a:gd name="connsiteX409" fmla="*/ 873028 w 1453173"/>
              <a:gd name="connsiteY409" fmla="*/ 994567 h 3054404"/>
              <a:gd name="connsiteX410" fmla="*/ 917983 w 1453173"/>
              <a:gd name="connsiteY410" fmla="*/ 1039522 h 3054404"/>
              <a:gd name="connsiteX411" fmla="*/ 873028 w 1453173"/>
              <a:gd name="connsiteY411" fmla="*/ 1084478 h 3054404"/>
              <a:gd name="connsiteX412" fmla="*/ 828072 w 1453173"/>
              <a:gd name="connsiteY412" fmla="*/ 1039522 h 3054404"/>
              <a:gd name="connsiteX413" fmla="*/ 873028 w 1453173"/>
              <a:gd name="connsiteY413" fmla="*/ 994567 h 3054404"/>
              <a:gd name="connsiteX414" fmla="*/ 1025361 w 1453173"/>
              <a:gd name="connsiteY414" fmla="*/ 991896 h 3054404"/>
              <a:gd name="connsiteX415" fmla="*/ 1064711 w 1453173"/>
              <a:gd name="connsiteY415" fmla="*/ 992046 h 3054404"/>
              <a:gd name="connsiteX416" fmla="*/ 1092278 w 1453173"/>
              <a:gd name="connsiteY416" fmla="*/ 1059327 h 3054404"/>
              <a:gd name="connsiteX417" fmla="*/ 1024999 w 1453173"/>
              <a:gd name="connsiteY417" fmla="*/ 1086895 h 3054404"/>
              <a:gd name="connsiteX418" fmla="*/ 997280 w 1453173"/>
              <a:gd name="connsiteY418" fmla="*/ 1058965 h 3054404"/>
              <a:gd name="connsiteX419" fmla="*/ 993428 w 1453173"/>
              <a:gd name="connsiteY419" fmla="*/ 1039635 h 3054404"/>
              <a:gd name="connsiteX420" fmla="*/ 997430 w 1453173"/>
              <a:gd name="connsiteY420" fmla="*/ 1019614 h 3054404"/>
              <a:gd name="connsiteX421" fmla="*/ 1025361 w 1453173"/>
              <a:gd name="connsiteY421" fmla="*/ 991896 h 3054404"/>
              <a:gd name="connsiteX422" fmla="*/ 1216989 w 1453173"/>
              <a:gd name="connsiteY422" fmla="*/ 981735 h 3054404"/>
              <a:gd name="connsiteX423" fmla="*/ 1274776 w 1453173"/>
              <a:gd name="connsiteY423" fmla="*/ 1039523 h 3054404"/>
              <a:gd name="connsiteX424" fmla="*/ 1216989 w 1453173"/>
              <a:gd name="connsiteY424" fmla="*/ 1097311 h 3054404"/>
              <a:gd name="connsiteX425" fmla="*/ 1159200 w 1453173"/>
              <a:gd name="connsiteY425" fmla="*/ 1039523 h 3054404"/>
              <a:gd name="connsiteX426" fmla="*/ 1216989 w 1453173"/>
              <a:gd name="connsiteY426" fmla="*/ 981735 h 3054404"/>
              <a:gd name="connsiteX427" fmla="*/ 1389010 w 1453173"/>
              <a:gd name="connsiteY427" fmla="*/ 975360 h 3054404"/>
              <a:gd name="connsiteX428" fmla="*/ 1453173 w 1453173"/>
              <a:gd name="connsiteY428" fmla="*/ 1039523 h 3054404"/>
              <a:gd name="connsiteX429" fmla="*/ 1389010 w 1453173"/>
              <a:gd name="connsiteY429" fmla="*/ 1103685 h 3054404"/>
              <a:gd name="connsiteX430" fmla="*/ 1324847 w 1453173"/>
              <a:gd name="connsiteY430" fmla="*/ 1039523 h 3054404"/>
              <a:gd name="connsiteX431" fmla="*/ 1389010 w 1453173"/>
              <a:gd name="connsiteY431" fmla="*/ 975360 h 3054404"/>
              <a:gd name="connsiteX432" fmla="*/ 13001 w 1453173"/>
              <a:gd name="connsiteY432" fmla="*/ 782682 h 3054404"/>
              <a:gd name="connsiteX433" fmla="*/ 26001 w 1453173"/>
              <a:gd name="connsiteY433" fmla="*/ 795682 h 3054404"/>
              <a:gd name="connsiteX434" fmla="*/ 13001 w 1453173"/>
              <a:gd name="connsiteY434" fmla="*/ 808683 h 3054404"/>
              <a:gd name="connsiteX435" fmla="*/ 0 w 1453173"/>
              <a:gd name="connsiteY435" fmla="*/ 795682 h 3054404"/>
              <a:gd name="connsiteX436" fmla="*/ 13001 w 1453173"/>
              <a:gd name="connsiteY436" fmla="*/ 782682 h 3054404"/>
              <a:gd name="connsiteX437" fmla="*/ 185021 w 1453173"/>
              <a:gd name="connsiteY437" fmla="*/ 776393 h 3054404"/>
              <a:gd name="connsiteX438" fmla="*/ 204396 w 1453173"/>
              <a:gd name="connsiteY438" fmla="*/ 795767 h 3054404"/>
              <a:gd name="connsiteX439" fmla="*/ 185021 w 1453173"/>
              <a:gd name="connsiteY439" fmla="*/ 815142 h 3054404"/>
              <a:gd name="connsiteX440" fmla="*/ 165647 w 1453173"/>
              <a:gd name="connsiteY440" fmla="*/ 795767 h 3054404"/>
              <a:gd name="connsiteX441" fmla="*/ 185021 w 1453173"/>
              <a:gd name="connsiteY441" fmla="*/ 776393 h 3054404"/>
              <a:gd name="connsiteX442" fmla="*/ 356960 w 1453173"/>
              <a:gd name="connsiteY442" fmla="*/ 769850 h 3054404"/>
              <a:gd name="connsiteX443" fmla="*/ 382792 w 1453173"/>
              <a:gd name="connsiteY443" fmla="*/ 795683 h 3054404"/>
              <a:gd name="connsiteX444" fmla="*/ 356960 w 1453173"/>
              <a:gd name="connsiteY444" fmla="*/ 821516 h 3054404"/>
              <a:gd name="connsiteX445" fmla="*/ 331127 w 1453173"/>
              <a:gd name="connsiteY445" fmla="*/ 795683 h 3054404"/>
              <a:gd name="connsiteX446" fmla="*/ 356960 w 1453173"/>
              <a:gd name="connsiteY446" fmla="*/ 769850 h 3054404"/>
              <a:gd name="connsiteX447" fmla="*/ 528983 w 1453173"/>
              <a:gd name="connsiteY447" fmla="*/ 763476 h 3054404"/>
              <a:gd name="connsiteX448" fmla="*/ 561190 w 1453173"/>
              <a:gd name="connsiteY448" fmla="*/ 795683 h 3054404"/>
              <a:gd name="connsiteX449" fmla="*/ 528983 w 1453173"/>
              <a:gd name="connsiteY449" fmla="*/ 827890 h 3054404"/>
              <a:gd name="connsiteX450" fmla="*/ 496776 w 1453173"/>
              <a:gd name="connsiteY450" fmla="*/ 795683 h 3054404"/>
              <a:gd name="connsiteX451" fmla="*/ 528983 w 1453173"/>
              <a:gd name="connsiteY451" fmla="*/ 763476 h 3054404"/>
              <a:gd name="connsiteX452" fmla="*/ 701005 w 1453173"/>
              <a:gd name="connsiteY452" fmla="*/ 757101 h 3054404"/>
              <a:gd name="connsiteX453" fmla="*/ 739587 w 1453173"/>
              <a:gd name="connsiteY453" fmla="*/ 795682 h 3054404"/>
              <a:gd name="connsiteX454" fmla="*/ 701005 w 1453173"/>
              <a:gd name="connsiteY454" fmla="*/ 834264 h 3054404"/>
              <a:gd name="connsiteX455" fmla="*/ 662424 w 1453173"/>
              <a:gd name="connsiteY455" fmla="*/ 795682 h 3054404"/>
              <a:gd name="connsiteX456" fmla="*/ 701005 w 1453173"/>
              <a:gd name="connsiteY456" fmla="*/ 757101 h 3054404"/>
              <a:gd name="connsiteX457" fmla="*/ 873028 w 1453173"/>
              <a:gd name="connsiteY457" fmla="*/ 750727 h 3054404"/>
              <a:gd name="connsiteX458" fmla="*/ 917983 w 1453173"/>
              <a:gd name="connsiteY458" fmla="*/ 795682 h 3054404"/>
              <a:gd name="connsiteX459" fmla="*/ 873028 w 1453173"/>
              <a:gd name="connsiteY459" fmla="*/ 840638 h 3054404"/>
              <a:gd name="connsiteX460" fmla="*/ 828072 w 1453173"/>
              <a:gd name="connsiteY460" fmla="*/ 795682 h 3054404"/>
              <a:gd name="connsiteX461" fmla="*/ 873028 w 1453173"/>
              <a:gd name="connsiteY461" fmla="*/ 750727 h 3054404"/>
              <a:gd name="connsiteX462" fmla="*/ 1025361 w 1453173"/>
              <a:gd name="connsiteY462" fmla="*/ 748056 h 3054404"/>
              <a:gd name="connsiteX463" fmla="*/ 1064711 w 1453173"/>
              <a:gd name="connsiteY463" fmla="*/ 748206 h 3054404"/>
              <a:gd name="connsiteX464" fmla="*/ 1092278 w 1453173"/>
              <a:gd name="connsiteY464" fmla="*/ 815487 h 3054404"/>
              <a:gd name="connsiteX465" fmla="*/ 1024999 w 1453173"/>
              <a:gd name="connsiteY465" fmla="*/ 843055 h 3054404"/>
              <a:gd name="connsiteX466" fmla="*/ 997280 w 1453173"/>
              <a:gd name="connsiteY466" fmla="*/ 815125 h 3054404"/>
              <a:gd name="connsiteX467" fmla="*/ 993428 w 1453173"/>
              <a:gd name="connsiteY467" fmla="*/ 795795 h 3054404"/>
              <a:gd name="connsiteX468" fmla="*/ 997430 w 1453173"/>
              <a:gd name="connsiteY468" fmla="*/ 775774 h 3054404"/>
              <a:gd name="connsiteX469" fmla="*/ 1025361 w 1453173"/>
              <a:gd name="connsiteY469" fmla="*/ 748056 h 3054404"/>
              <a:gd name="connsiteX470" fmla="*/ 1216989 w 1453173"/>
              <a:gd name="connsiteY470" fmla="*/ 737895 h 3054404"/>
              <a:gd name="connsiteX471" fmla="*/ 1274776 w 1453173"/>
              <a:gd name="connsiteY471" fmla="*/ 795683 h 3054404"/>
              <a:gd name="connsiteX472" fmla="*/ 1216989 w 1453173"/>
              <a:gd name="connsiteY472" fmla="*/ 853471 h 3054404"/>
              <a:gd name="connsiteX473" fmla="*/ 1159200 w 1453173"/>
              <a:gd name="connsiteY473" fmla="*/ 795683 h 3054404"/>
              <a:gd name="connsiteX474" fmla="*/ 1216989 w 1453173"/>
              <a:gd name="connsiteY474" fmla="*/ 737895 h 3054404"/>
              <a:gd name="connsiteX475" fmla="*/ 1389010 w 1453173"/>
              <a:gd name="connsiteY475" fmla="*/ 731520 h 3054404"/>
              <a:gd name="connsiteX476" fmla="*/ 1453173 w 1453173"/>
              <a:gd name="connsiteY476" fmla="*/ 795683 h 3054404"/>
              <a:gd name="connsiteX477" fmla="*/ 1389010 w 1453173"/>
              <a:gd name="connsiteY477" fmla="*/ 859845 h 3054404"/>
              <a:gd name="connsiteX478" fmla="*/ 1324847 w 1453173"/>
              <a:gd name="connsiteY478" fmla="*/ 795683 h 3054404"/>
              <a:gd name="connsiteX479" fmla="*/ 1389010 w 1453173"/>
              <a:gd name="connsiteY479" fmla="*/ 731520 h 3054404"/>
              <a:gd name="connsiteX480" fmla="*/ 13001 w 1453173"/>
              <a:gd name="connsiteY480" fmla="*/ 538842 h 3054404"/>
              <a:gd name="connsiteX481" fmla="*/ 26001 w 1453173"/>
              <a:gd name="connsiteY481" fmla="*/ 551842 h 3054404"/>
              <a:gd name="connsiteX482" fmla="*/ 13001 w 1453173"/>
              <a:gd name="connsiteY482" fmla="*/ 564843 h 3054404"/>
              <a:gd name="connsiteX483" fmla="*/ 0 w 1453173"/>
              <a:gd name="connsiteY483" fmla="*/ 551842 h 3054404"/>
              <a:gd name="connsiteX484" fmla="*/ 13001 w 1453173"/>
              <a:gd name="connsiteY484" fmla="*/ 538842 h 3054404"/>
              <a:gd name="connsiteX485" fmla="*/ 185021 w 1453173"/>
              <a:gd name="connsiteY485" fmla="*/ 532553 h 3054404"/>
              <a:gd name="connsiteX486" fmla="*/ 204396 w 1453173"/>
              <a:gd name="connsiteY486" fmla="*/ 551927 h 3054404"/>
              <a:gd name="connsiteX487" fmla="*/ 185021 w 1453173"/>
              <a:gd name="connsiteY487" fmla="*/ 571302 h 3054404"/>
              <a:gd name="connsiteX488" fmla="*/ 165647 w 1453173"/>
              <a:gd name="connsiteY488" fmla="*/ 551927 h 3054404"/>
              <a:gd name="connsiteX489" fmla="*/ 185021 w 1453173"/>
              <a:gd name="connsiteY489" fmla="*/ 532553 h 3054404"/>
              <a:gd name="connsiteX490" fmla="*/ 356960 w 1453173"/>
              <a:gd name="connsiteY490" fmla="*/ 526010 h 3054404"/>
              <a:gd name="connsiteX491" fmla="*/ 382792 w 1453173"/>
              <a:gd name="connsiteY491" fmla="*/ 551843 h 3054404"/>
              <a:gd name="connsiteX492" fmla="*/ 356960 w 1453173"/>
              <a:gd name="connsiteY492" fmla="*/ 577676 h 3054404"/>
              <a:gd name="connsiteX493" fmla="*/ 331127 w 1453173"/>
              <a:gd name="connsiteY493" fmla="*/ 551843 h 3054404"/>
              <a:gd name="connsiteX494" fmla="*/ 356960 w 1453173"/>
              <a:gd name="connsiteY494" fmla="*/ 526010 h 3054404"/>
              <a:gd name="connsiteX495" fmla="*/ 528983 w 1453173"/>
              <a:gd name="connsiteY495" fmla="*/ 519636 h 3054404"/>
              <a:gd name="connsiteX496" fmla="*/ 561190 w 1453173"/>
              <a:gd name="connsiteY496" fmla="*/ 551843 h 3054404"/>
              <a:gd name="connsiteX497" fmla="*/ 528983 w 1453173"/>
              <a:gd name="connsiteY497" fmla="*/ 584050 h 3054404"/>
              <a:gd name="connsiteX498" fmla="*/ 496776 w 1453173"/>
              <a:gd name="connsiteY498" fmla="*/ 551843 h 3054404"/>
              <a:gd name="connsiteX499" fmla="*/ 528983 w 1453173"/>
              <a:gd name="connsiteY499" fmla="*/ 519636 h 3054404"/>
              <a:gd name="connsiteX500" fmla="*/ 701005 w 1453173"/>
              <a:gd name="connsiteY500" fmla="*/ 513261 h 3054404"/>
              <a:gd name="connsiteX501" fmla="*/ 739587 w 1453173"/>
              <a:gd name="connsiteY501" fmla="*/ 551842 h 3054404"/>
              <a:gd name="connsiteX502" fmla="*/ 701005 w 1453173"/>
              <a:gd name="connsiteY502" fmla="*/ 590424 h 3054404"/>
              <a:gd name="connsiteX503" fmla="*/ 662424 w 1453173"/>
              <a:gd name="connsiteY503" fmla="*/ 551842 h 3054404"/>
              <a:gd name="connsiteX504" fmla="*/ 701005 w 1453173"/>
              <a:gd name="connsiteY504" fmla="*/ 513261 h 3054404"/>
              <a:gd name="connsiteX505" fmla="*/ 873028 w 1453173"/>
              <a:gd name="connsiteY505" fmla="*/ 506887 h 3054404"/>
              <a:gd name="connsiteX506" fmla="*/ 917983 w 1453173"/>
              <a:gd name="connsiteY506" fmla="*/ 551842 h 3054404"/>
              <a:gd name="connsiteX507" fmla="*/ 873028 w 1453173"/>
              <a:gd name="connsiteY507" fmla="*/ 596798 h 3054404"/>
              <a:gd name="connsiteX508" fmla="*/ 828072 w 1453173"/>
              <a:gd name="connsiteY508" fmla="*/ 551842 h 3054404"/>
              <a:gd name="connsiteX509" fmla="*/ 873028 w 1453173"/>
              <a:gd name="connsiteY509" fmla="*/ 506887 h 3054404"/>
              <a:gd name="connsiteX510" fmla="*/ 1025361 w 1453173"/>
              <a:gd name="connsiteY510" fmla="*/ 504216 h 3054404"/>
              <a:gd name="connsiteX511" fmla="*/ 1064711 w 1453173"/>
              <a:gd name="connsiteY511" fmla="*/ 504366 h 3054404"/>
              <a:gd name="connsiteX512" fmla="*/ 1092278 w 1453173"/>
              <a:gd name="connsiteY512" fmla="*/ 571647 h 3054404"/>
              <a:gd name="connsiteX513" fmla="*/ 1024999 w 1453173"/>
              <a:gd name="connsiteY513" fmla="*/ 599215 h 3054404"/>
              <a:gd name="connsiteX514" fmla="*/ 997280 w 1453173"/>
              <a:gd name="connsiteY514" fmla="*/ 571285 h 3054404"/>
              <a:gd name="connsiteX515" fmla="*/ 993428 w 1453173"/>
              <a:gd name="connsiteY515" fmla="*/ 551955 h 3054404"/>
              <a:gd name="connsiteX516" fmla="*/ 997430 w 1453173"/>
              <a:gd name="connsiteY516" fmla="*/ 531934 h 3054404"/>
              <a:gd name="connsiteX517" fmla="*/ 1025361 w 1453173"/>
              <a:gd name="connsiteY517" fmla="*/ 504216 h 3054404"/>
              <a:gd name="connsiteX518" fmla="*/ 1216989 w 1453173"/>
              <a:gd name="connsiteY518" fmla="*/ 494055 h 3054404"/>
              <a:gd name="connsiteX519" fmla="*/ 1274776 w 1453173"/>
              <a:gd name="connsiteY519" fmla="*/ 551843 h 3054404"/>
              <a:gd name="connsiteX520" fmla="*/ 1216989 w 1453173"/>
              <a:gd name="connsiteY520" fmla="*/ 609631 h 3054404"/>
              <a:gd name="connsiteX521" fmla="*/ 1159200 w 1453173"/>
              <a:gd name="connsiteY521" fmla="*/ 551843 h 3054404"/>
              <a:gd name="connsiteX522" fmla="*/ 1216989 w 1453173"/>
              <a:gd name="connsiteY522" fmla="*/ 494055 h 3054404"/>
              <a:gd name="connsiteX523" fmla="*/ 1389010 w 1453173"/>
              <a:gd name="connsiteY523" fmla="*/ 487680 h 3054404"/>
              <a:gd name="connsiteX524" fmla="*/ 1453173 w 1453173"/>
              <a:gd name="connsiteY524" fmla="*/ 551843 h 3054404"/>
              <a:gd name="connsiteX525" fmla="*/ 1389010 w 1453173"/>
              <a:gd name="connsiteY525" fmla="*/ 616005 h 3054404"/>
              <a:gd name="connsiteX526" fmla="*/ 1324847 w 1453173"/>
              <a:gd name="connsiteY526" fmla="*/ 551843 h 3054404"/>
              <a:gd name="connsiteX527" fmla="*/ 1389010 w 1453173"/>
              <a:gd name="connsiteY527" fmla="*/ 487680 h 3054404"/>
              <a:gd name="connsiteX528" fmla="*/ 13001 w 1453173"/>
              <a:gd name="connsiteY528" fmla="*/ 295002 h 3054404"/>
              <a:gd name="connsiteX529" fmla="*/ 26001 w 1453173"/>
              <a:gd name="connsiteY529" fmla="*/ 308002 h 3054404"/>
              <a:gd name="connsiteX530" fmla="*/ 13001 w 1453173"/>
              <a:gd name="connsiteY530" fmla="*/ 321003 h 3054404"/>
              <a:gd name="connsiteX531" fmla="*/ 0 w 1453173"/>
              <a:gd name="connsiteY531" fmla="*/ 308002 h 3054404"/>
              <a:gd name="connsiteX532" fmla="*/ 13001 w 1453173"/>
              <a:gd name="connsiteY532" fmla="*/ 295002 h 3054404"/>
              <a:gd name="connsiteX533" fmla="*/ 185021 w 1453173"/>
              <a:gd name="connsiteY533" fmla="*/ 288713 h 3054404"/>
              <a:gd name="connsiteX534" fmla="*/ 204396 w 1453173"/>
              <a:gd name="connsiteY534" fmla="*/ 308087 h 3054404"/>
              <a:gd name="connsiteX535" fmla="*/ 185021 w 1453173"/>
              <a:gd name="connsiteY535" fmla="*/ 327462 h 3054404"/>
              <a:gd name="connsiteX536" fmla="*/ 165647 w 1453173"/>
              <a:gd name="connsiteY536" fmla="*/ 308087 h 3054404"/>
              <a:gd name="connsiteX537" fmla="*/ 185021 w 1453173"/>
              <a:gd name="connsiteY537" fmla="*/ 288713 h 3054404"/>
              <a:gd name="connsiteX538" fmla="*/ 356960 w 1453173"/>
              <a:gd name="connsiteY538" fmla="*/ 282170 h 3054404"/>
              <a:gd name="connsiteX539" fmla="*/ 382792 w 1453173"/>
              <a:gd name="connsiteY539" fmla="*/ 308003 h 3054404"/>
              <a:gd name="connsiteX540" fmla="*/ 356960 w 1453173"/>
              <a:gd name="connsiteY540" fmla="*/ 333836 h 3054404"/>
              <a:gd name="connsiteX541" fmla="*/ 331127 w 1453173"/>
              <a:gd name="connsiteY541" fmla="*/ 308003 h 3054404"/>
              <a:gd name="connsiteX542" fmla="*/ 356960 w 1453173"/>
              <a:gd name="connsiteY542" fmla="*/ 282170 h 3054404"/>
              <a:gd name="connsiteX543" fmla="*/ 528983 w 1453173"/>
              <a:gd name="connsiteY543" fmla="*/ 275796 h 3054404"/>
              <a:gd name="connsiteX544" fmla="*/ 561190 w 1453173"/>
              <a:gd name="connsiteY544" fmla="*/ 308003 h 3054404"/>
              <a:gd name="connsiteX545" fmla="*/ 528983 w 1453173"/>
              <a:gd name="connsiteY545" fmla="*/ 340210 h 3054404"/>
              <a:gd name="connsiteX546" fmla="*/ 496776 w 1453173"/>
              <a:gd name="connsiteY546" fmla="*/ 308003 h 3054404"/>
              <a:gd name="connsiteX547" fmla="*/ 528983 w 1453173"/>
              <a:gd name="connsiteY547" fmla="*/ 275796 h 3054404"/>
              <a:gd name="connsiteX548" fmla="*/ 701005 w 1453173"/>
              <a:gd name="connsiteY548" fmla="*/ 269421 h 3054404"/>
              <a:gd name="connsiteX549" fmla="*/ 739587 w 1453173"/>
              <a:gd name="connsiteY549" fmla="*/ 308002 h 3054404"/>
              <a:gd name="connsiteX550" fmla="*/ 701005 w 1453173"/>
              <a:gd name="connsiteY550" fmla="*/ 346584 h 3054404"/>
              <a:gd name="connsiteX551" fmla="*/ 662424 w 1453173"/>
              <a:gd name="connsiteY551" fmla="*/ 308002 h 3054404"/>
              <a:gd name="connsiteX552" fmla="*/ 701005 w 1453173"/>
              <a:gd name="connsiteY552" fmla="*/ 269421 h 3054404"/>
              <a:gd name="connsiteX553" fmla="*/ 873028 w 1453173"/>
              <a:gd name="connsiteY553" fmla="*/ 263047 h 3054404"/>
              <a:gd name="connsiteX554" fmla="*/ 917983 w 1453173"/>
              <a:gd name="connsiteY554" fmla="*/ 308002 h 3054404"/>
              <a:gd name="connsiteX555" fmla="*/ 873028 w 1453173"/>
              <a:gd name="connsiteY555" fmla="*/ 352958 h 3054404"/>
              <a:gd name="connsiteX556" fmla="*/ 828072 w 1453173"/>
              <a:gd name="connsiteY556" fmla="*/ 308002 h 3054404"/>
              <a:gd name="connsiteX557" fmla="*/ 873028 w 1453173"/>
              <a:gd name="connsiteY557" fmla="*/ 263047 h 3054404"/>
              <a:gd name="connsiteX558" fmla="*/ 1025361 w 1453173"/>
              <a:gd name="connsiteY558" fmla="*/ 260376 h 3054404"/>
              <a:gd name="connsiteX559" fmla="*/ 1064711 w 1453173"/>
              <a:gd name="connsiteY559" fmla="*/ 260526 h 3054404"/>
              <a:gd name="connsiteX560" fmla="*/ 1092278 w 1453173"/>
              <a:gd name="connsiteY560" fmla="*/ 327807 h 3054404"/>
              <a:gd name="connsiteX561" fmla="*/ 1024999 w 1453173"/>
              <a:gd name="connsiteY561" fmla="*/ 355375 h 3054404"/>
              <a:gd name="connsiteX562" fmla="*/ 997280 w 1453173"/>
              <a:gd name="connsiteY562" fmla="*/ 327445 h 3054404"/>
              <a:gd name="connsiteX563" fmla="*/ 993428 w 1453173"/>
              <a:gd name="connsiteY563" fmla="*/ 308115 h 3054404"/>
              <a:gd name="connsiteX564" fmla="*/ 997430 w 1453173"/>
              <a:gd name="connsiteY564" fmla="*/ 288094 h 3054404"/>
              <a:gd name="connsiteX565" fmla="*/ 1025361 w 1453173"/>
              <a:gd name="connsiteY565" fmla="*/ 260376 h 3054404"/>
              <a:gd name="connsiteX566" fmla="*/ 1216989 w 1453173"/>
              <a:gd name="connsiteY566" fmla="*/ 250215 h 3054404"/>
              <a:gd name="connsiteX567" fmla="*/ 1274776 w 1453173"/>
              <a:gd name="connsiteY567" fmla="*/ 308003 h 3054404"/>
              <a:gd name="connsiteX568" fmla="*/ 1216989 w 1453173"/>
              <a:gd name="connsiteY568" fmla="*/ 365791 h 3054404"/>
              <a:gd name="connsiteX569" fmla="*/ 1159200 w 1453173"/>
              <a:gd name="connsiteY569" fmla="*/ 308003 h 3054404"/>
              <a:gd name="connsiteX570" fmla="*/ 1216989 w 1453173"/>
              <a:gd name="connsiteY570" fmla="*/ 250215 h 3054404"/>
              <a:gd name="connsiteX571" fmla="*/ 1389010 w 1453173"/>
              <a:gd name="connsiteY571" fmla="*/ 243840 h 3054404"/>
              <a:gd name="connsiteX572" fmla="*/ 1453173 w 1453173"/>
              <a:gd name="connsiteY572" fmla="*/ 308003 h 3054404"/>
              <a:gd name="connsiteX573" fmla="*/ 1389010 w 1453173"/>
              <a:gd name="connsiteY573" fmla="*/ 372165 h 3054404"/>
              <a:gd name="connsiteX574" fmla="*/ 1324847 w 1453173"/>
              <a:gd name="connsiteY574" fmla="*/ 308003 h 3054404"/>
              <a:gd name="connsiteX575" fmla="*/ 1389010 w 1453173"/>
              <a:gd name="connsiteY575" fmla="*/ 243840 h 3054404"/>
              <a:gd name="connsiteX576" fmla="*/ 13001 w 1453173"/>
              <a:gd name="connsiteY576" fmla="*/ 51162 h 3054404"/>
              <a:gd name="connsiteX577" fmla="*/ 26001 w 1453173"/>
              <a:gd name="connsiteY577" fmla="*/ 64162 h 3054404"/>
              <a:gd name="connsiteX578" fmla="*/ 13001 w 1453173"/>
              <a:gd name="connsiteY578" fmla="*/ 77163 h 3054404"/>
              <a:gd name="connsiteX579" fmla="*/ 0 w 1453173"/>
              <a:gd name="connsiteY579" fmla="*/ 64162 h 3054404"/>
              <a:gd name="connsiteX580" fmla="*/ 13001 w 1453173"/>
              <a:gd name="connsiteY580" fmla="*/ 51162 h 3054404"/>
              <a:gd name="connsiteX581" fmla="*/ 185021 w 1453173"/>
              <a:gd name="connsiteY581" fmla="*/ 44873 h 3054404"/>
              <a:gd name="connsiteX582" fmla="*/ 204396 w 1453173"/>
              <a:gd name="connsiteY582" fmla="*/ 64247 h 3054404"/>
              <a:gd name="connsiteX583" fmla="*/ 185021 w 1453173"/>
              <a:gd name="connsiteY583" fmla="*/ 83622 h 3054404"/>
              <a:gd name="connsiteX584" fmla="*/ 165647 w 1453173"/>
              <a:gd name="connsiteY584" fmla="*/ 64247 h 3054404"/>
              <a:gd name="connsiteX585" fmla="*/ 185021 w 1453173"/>
              <a:gd name="connsiteY585" fmla="*/ 44873 h 3054404"/>
              <a:gd name="connsiteX586" fmla="*/ 356960 w 1453173"/>
              <a:gd name="connsiteY586" fmla="*/ 38330 h 3054404"/>
              <a:gd name="connsiteX587" fmla="*/ 382792 w 1453173"/>
              <a:gd name="connsiteY587" fmla="*/ 64163 h 3054404"/>
              <a:gd name="connsiteX588" fmla="*/ 356960 w 1453173"/>
              <a:gd name="connsiteY588" fmla="*/ 89996 h 3054404"/>
              <a:gd name="connsiteX589" fmla="*/ 331127 w 1453173"/>
              <a:gd name="connsiteY589" fmla="*/ 64163 h 3054404"/>
              <a:gd name="connsiteX590" fmla="*/ 356960 w 1453173"/>
              <a:gd name="connsiteY590" fmla="*/ 38330 h 3054404"/>
              <a:gd name="connsiteX591" fmla="*/ 528983 w 1453173"/>
              <a:gd name="connsiteY591" fmla="*/ 31956 h 3054404"/>
              <a:gd name="connsiteX592" fmla="*/ 561190 w 1453173"/>
              <a:gd name="connsiteY592" fmla="*/ 64163 h 3054404"/>
              <a:gd name="connsiteX593" fmla="*/ 528983 w 1453173"/>
              <a:gd name="connsiteY593" fmla="*/ 96370 h 3054404"/>
              <a:gd name="connsiteX594" fmla="*/ 496776 w 1453173"/>
              <a:gd name="connsiteY594" fmla="*/ 64163 h 3054404"/>
              <a:gd name="connsiteX595" fmla="*/ 528983 w 1453173"/>
              <a:gd name="connsiteY595" fmla="*/ 31956 h 3054404"/>
              <a:gd name="connsiteX596" fmla="*/ 701005 w 1453173"/>
              <a:gd name="connsiteY596" fmla="*/ 25581 h 3054404"/>
              <a:gd name="connsiteX597" fmla="*/ 739587 w 1453173"/>
              <a:gd name="connsiteY597" fmla="*/ 64162 h 3054404"/>
              <a:gd name="connsiteX598" fmla="*/ 701005 w 1453173"/>
              <a:gd name="connsiteY598" fmla="*/ 102744 h 3054404"/>
              <a:gd name="connsiteX599" fmla="*/ 662424 w 1453173"/>
              <a:gd name="connsiteY599" fmla="*/ 64162 h 3054404"/>
              <a:gd name="connsiteX600" fmla="*/ 701005 w 1453173"/>
              <a:gd name="connsiteY600" fmla="*/ 25581 h 3054404"/>
              <a:gd name="connsiteX601" fmla="*/ 873028 w 1453173"/>
              <a:gd name="connsiteY601" fmla="*/ 19207 h 3054404"/>
              <a:gd name="connsiteX602" fmla="*/ 917983 w 1453173"/>
              <a:gd name="connsiteY602" fmla="*/ 64162 h 3054404"/>
              <a:gd name="connsiteX603" fmla="*/ 873028 w 1453173"/>
              <a:gd name="connsiteY603" fmla="*/ 109118 h 3054404"/>
              <a:gd name="connsiteX604" fmla="*/ 828072 w 1453173"/>
              <a:gd name="connsiteY604" fmla="*/ 64162 h 3054404"/>
              <a:gd name="connsiteX605" fmla="*/ 873028 w 1453173"/>
              <a:gd name="connsiteY605" fmla="*/ 19207 h 3054404"/>
              <a:gd name="connsiteX606" fmla="*/ 1025361 w 1453173"/>
              <a:gd name="connsiteY606" fmla="*/ 16536 h 3054404"/>
              <a:gd name="connsiteX607" fmla="*/ 1064711 w 1453173"/>
              <a:gd name="connsiteY607" fmla="*/ 16686 h 3054404"/>
              <a:gd name="connsiteX608" fmla="*/ 1092278 w 1453173"/>
              <a:gd name="connsiteY608" fmla="*/ 83967 h 3054404"/>
              <a:gd name="connsiteX609" fmla="*/ 1024999 w 1453173"/>
              <a:gd name="connsiteY609" fmla="*/ 111535 h 3054404"/>
              <a:gd name="connsiteX610" fmla="*/ 997280 w 1453173"/>
              <a:gd name="connsiteY610" fmla="*/ 83605 h 3054404"/>
              <a:gd name="connsiteX611" fmla="*/ 993428 w 1453173"/>
              <a:gd name="connsiteY611" fmla="*/ 64275 h 3054404"/>
              <a:gd name="connsiteX612" fmla="*/ 997430 w 1453173"/>
              <a:gd name="connsiteY612" fmla="*/ 44254 h 3054404"/>
              <a:gd name="connsiteX613" fmla="*/ 1025361 w 1453173"/>
              <a:gd name="connsiteY613" fmla="*/ 16536 h 3054404"/>
              <a:gd name="connsiteX614" fmla="*/ 1216989 w 1453173"/>
              <a:gd name="connsiteY614" fmla="*/ 6375 h 3054404"/>
              <a:gd name="connsiteX615" fmla="*/ 1274776 w 1453173"/>
              <a:gd name="connsiteY615" fmla="*/ 64163 h 3054404"/>
              <a:gd name="connsiteX616" fmla="*/ 1216989 w 1453173"/>
              <a:gd name="connsiteY616" fmla="*/ 121951 h 3054404"/>
              <a:gd name="connsiteX617" fmla="*/ 1159200 w 1453173"/>
              <a:gd name="connsiteY617" fmla="*/ 64163 h 3054404"/>
              <a:gd name="connsiteX618" fmla="*/ 1216989 w 1453173"/>
              <a:gd name="connsiteY618" fmla="*/ 6375 h 3054404"/>
              <a:gd name="connsiteX619" fmla="*/ 1389010 w 1453173"/>
              <a:gd name="connsiteY619" fmla="*/ 0 h 3054404"/>
              <a:gd name="connsiteX620" fmla="*/ 1453173 w 1453173"/>
              <a:gd name="connsiteY620" fmla="*/ 64163 h 3054404"/>
              <a:gd name="connsiteX621" fmla="*/ 1389010 w 1453173"/>
              <a:gd name="connsiteY621" fmla="*/ 128325 h 3054404"/>
              <a:gd name="connsiteX622" fmla="*/ 1324847 w 1453173"/>
              <a:gd name="connsiteY622" fmla="*/ 64163 h 3054404"/>
              <a:gd name="connsiteX623" fmla="*/ 1389010 w 1453173"/>
              <a:gd name="connsiteY623" fmla="*/ 0 h 305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Lst>
            <a:rect l="l" t="t" r="r" b="b"/>
            <a:pathLst>
              <a:path w="1453173" h="3054404">
                <a:moveTo>
                  <a:pt x="13001" y="2977241"/>
                </a:moveTo>
                <a:cubicBezTo>
                  <a:pt x="20181" y="2977241"/>
                  <a:pt x="26001" y="2983062"/>
                  <a:pt x="26001" y="2990241"/>
                </a:cubicBezTo>
                <a:cubicBezTo>
                  <a:pt x="26001" y="2997422"/>
                  <a:pt x="20181" y="3003242"/>
                  <a:pt x="13001" y="3003242"/>
                </a:cubicBezTo>
                <a:cubicBezTo>
                  <a:pt x="5821" y="3003242"/>
                  <a:pt x="0" y="2997421"/>
                  <a:pt x="0" y="2990241"/>
                </a:cubicBezTo>
                <a:cubicBezTo>
                  <a:pt x="0" y="2983062"/>
                  <a:pt x="5821" y="2977241"/>
                  <a:pt x="13001" y="2977241"/>
                </a:cubicBezTo>
                <a:close/>
                <a:moveTo>
                  <a:pt x="185021" y="2970952"/>
                </a:moveTo>
                <a:cubicBezTo>
                  <a:pt x="195758" y="2970952"/>
                  <a:pt x="204396" y="2979676"/>
                  <a:pt x="204396" y="2990327"/>
                </a:cubicBezTo>
                <a:cubicBezTo>
                  <a:pt x="204396" y="3000980"/>
                  <a:pt x="195674" y="3009701"/>
                  <a:pt x="185021" y="3009701"/>
                </a:cubicBezTo>
                <a:cubicBezTo>
                  <a:pt x="174286" y="3009701"/>
                  <a:pt x="165647" y="3000980"/>
                  <a:pt x="165647" y="2990327"/>
                </a:cubicBezTo>
                <a:cubicBezTo>
                  <a:pt x="165647" y="2979676"/>
                  <a:pt x="174370" y="2970952"/>
                  <a:pt x="185021" y="2970952"/>
                </a:cubicBezTo>
                <a:close/>
                <a:moveTo>
                  <a:pt x="356960" y="2964410"/>
                </a:moveTo>
                <a:cubicBezTo>
                  <a:pt x="371218" y="2964410"/>
                  <a:pt x="382792" y="2975983"/>
                  <a:pt x="382792" y="2990242"/>
                </a:cubicBezTo>
                <a:cubicBezTo>
                  <a:pt x="382792" y="3004501"/>
                  <a:pt x="371218" y="3016075"/>
                  <a:pt x="356960" y="3016075"/>
                </a:cubicBezTo>
                <a:cubicBezTo>
                  <a:pt x="342701" y="3016075"/>
                  <a:pt x="331127" y="3004501"/>
                  <a:pt x="331127" y="2990242"/>
                </a:cubicBezTo>
                <a:cubicBezTo>
                  <a:pt x="331127" y="2975983"/>
                  <a:pt x="342701" y="2964410"/>
                  <a:pt x="356960" y="2964410"/>
                </a:cubicBezTo>
                <a:close/>
                <a:moveTo>
                  <a:pt x="528983" y="2958035"/>
                </a:moveTo>
                <a:cubicBezTo>
                  <a:pt x="546764" y="2958035"/>
                  <a:pt x="561190" y="2972462"/>
                  <a:pt x="561190" y="2990242"/>
                </a:cubicBezTo>
                <a:cubicBezTo>
                  <a:pt x="561190" y="3008024"/>
                  <a:pt x="546764" y="3022449"/>
                  <a:pt x="528983" y="3022449"/>
                </a:cubicBezTo>
                <a:cubicBezTo>
                  <a:pt x="511201" y="3022449"/>
                  <a:pt x="496776" y="3008024"/>
                  <a:pt x="496776" y="2990242"/>
                </a:cubicBezTo>
                <a:cubicBezTo>
                  <a:pt x="496776" y="2972462"/>
                  <a:pt x="511201" y="2958035"/>
                  <a:pt x="528983" y="2958035"/>
                </a:cubicBezTo>
                <a:close/>
                <a:moveTo>
                  <a:pt x="701005" y="2951660"/>
                </a:moveTo>
                <a:cubicBezTo>
                  <a:pt x="722309" y="2951660"/>
                  <a:pt x="739587" y="2968937"/>
                  <a:pt x="739587" y="2990241"/>
                </a:cubicBezTo>
                <a:cubicBezTo>
                  <a:pt x="739587" y="3011546"/>
                  <a:pt x="722309" y="3028823"/>
                  <a:pt x="701005" y="3028823"/>
                </a:cubicBezTo>
                <a:cubicBezTo>
                  <a:pt x="679702" y="3028823"/>
                  <a:pt x="662424" y="3011546"/>
                  <a:pt x="662424" y="2990241"/>
                </a:cubicBezTo>
                <a:cubicBezTo>
                  <a:pt x="662424" y="2968937"/>
                  <a:pt x="679702" y="2951660"/>
                  <a:pt x="701005" y="2951660"/>
                </a:cubicBezTo>
                <a:close/>
                <a:moveTo>
                  <a:pt x="873028" y="2945286"/>
                </a:moveTo>
                <a:cubicBezTo>
                  <a:pt x="897857" y="2945286"/>
                  <a:pt x="917983" y="2965414"/>
                  <a:pt x="917983" y="2990241"/>
                </a:cubicBezTo>
                <a:cubicBezTo>
                  <a:pt x="917983" y="3015070"/>
                  <a:pt x="897856" y="3035197"/>
                  <a:pt x="873028" y="3035197"/>
                </a:cubicBezTo>
                <a:cubicBezTo>
                  <a:pt x="848199" y="3035197"/>
                  <a:pt x="828072" y="3015070"/>
                  <a:pt x="828072" y="2990241"/>
                </a:cubicBezTo>
                <a:cubicBezTo>
                  <a:pt x="828072" y="2965414"/>
                  <a:pt x="848199" y="2945286"/>
                  <a:pt x="873028" y="2945286"/>
                </a:cubicBezTo>
                <a:close/>
                <a:moveTo>
                  <a:pt x="1025361" y="2942616"/>
                </a:moveTo>
                <a:cubicBezTo>
                  <a:pt x="1037536" y="2937627"/>
                  <a:pt x="1051615" y="2937283"/>
                  <a:pt x="1064711" y="2942766"/>
                </a:cubicBezTo>
                <a:cubicBezTo>
                  <a:pt x="1090902" y="2953732"/>
                  <a:pt x="1103244" y="2983854"/>
                  <a:pt x="1092278" y="3010046"/>
                </a:cubicBezTo>
                <a:cubicBezTo>
                  <a:pt x="1081312" y="3036238"/>
                  <a:pt x="1051189" y="3048580"/>
                  <a:pt x="1024999" y="3037614"/>
                </a:cubicBezTo>
                <a:cubicBezTo>
                  <a:pt x="1011903" y="3032132"/>
                  <a:pt x="1002269" y="3021859"/>
                  <a:pt x="997280" y="3009685"/>
                </a:cubicBezTo>
                <a:cubicBezTo>
                  <a:pt x="994786" y="3003596"/>
                  <a:pt x="993453" y="2997033"/>
                  <a:pt x="993428" y="2990354"/>
                </a:cubicBezTo>
                <a:cubicBezTo>
                  <a:pt x="993404" y="2983676"/>
                  <a:pt x="994689" y="2976882"/>
                  <a:pt x="997430" y="2970333"/>
                </a:cubicBezTo>
                <a:cubicBezTo>
                  <a:pt x="1002913" y="2957238"/>
                  <a:pt x="1013185" y="2947604"/>
                  <a:pt x="1025361" y="2942616"/>
                </a:cubicBezTo>
                <a:close/>
                <a:moveTo>
                  <a:pt x="1216989" y="2932455"/>
                </a:moveTo>
                <a:cubicBezTo>
                  <a:pt x="1248859" y="2932455"/>
                  <a:pt x="1274776" y="2958371"/>
                  <a:pt x="1274776" y="2990242"/>
                </a:cubicBezTo>
                <a:cubicBezTo>
                  <a:pt x="1274776" y="3022114"/>
                  <a:pt x="1248944" y="3048030"/>
                  <a:pt x="1216989" y="3048030"/>
                </a:cubicBezTo>
                <a:cubicBezTo>
                  <a:pt x="1185032" y="3048030"/>
                  <a:pt x="1159200" y="3022198"/>
                  <a:pt x="1159200" y="2990242"/>
                </a:cubicBezTo>
                <a:cubicBezTo>
                  <a:pt x="1159200" y="2958286"/>
                  <a:pt x="1185117" y="2932455"/>
                  <a:pt x="1216989" y="2932455"/>
                </a:cubicBezTo>
                <a:close/>
                <a:moveTo>
                  <a:pt x="1389010" y="2926080"/>
                </a:moveTo>
                <a:cubicBezTo>
                  <a:pt x="1424446" y="2926080"/>
                  <a:pt x="1453173" y="2954806"/>
                  <a:pt x="1453173" y="2990242"/>
                </a:cubicBezTo>
                <a:cubicBezTo>
                  <a:pt x="1453173" y="3025679"/>
                  <a:pt x="1424446" y="3054404"/>
                  <a:pt x="1389010" y="3054404"/>
                </a:cubicBezTo>
                <a:cubicBezTo>
                  <a:pt x="1353575" y="3054404"/>
                  <a:pt x="1324847" y="3025679"/>
                  <a:pt x="1324847" y="2990242"/>
                </a:cubicBezTo>
                <a:cubicBezTo>
                  <a:pt x="1324847" y="2954806"/>
                  <a:pt x="1353575" y="2926080"/>
                  <a:pt x="1389010" y="2926080"/>
                </a:cubicBezTo>
                <a:close/>
                <a:moveTo>
                  <a:pt x="13001" y="2733402"/>
                </a:moveTo>
                <a:cubicBezTo>
                  <a:pt x="20181" y="2733402"/>
                  <a:pt x="26001" y="2739223"/>
                  <a:pt x="26001" y="2746402"/>
                </a:cubicBezTo>
                <a:cubicBezTo>
                  <a:pt x="26001" y="2753583"/>
                  <a:pt x="20181" y="2759403"/>
                  <a:pt x="13001" y="2759403"/>
                </a:cubicBezTo>
                <a:cubicBezTo>
                  <a:pt x="5821" y="2759403"/>
                  <a:pt x="0" y="2753582"/>
                  <a:pt x="0" y="2746402"/>
                </a:cubicBezTo>
                <a:cubicBezTo>
                  <a:pt x="0" y="2739223"/>
                  <a:pt x="5821" y="2733402"/>
                  <a:pt x="13001" y="2733402"/>
                </a:cubicBezTo>
                <a:close/>
                <a:moveTo>
                  <a:pt x="185021" y="2727113"/>
                </a:moveTo>
                <a:cubicBezTo>
                  <a:pt x="195758" y="2727113"/>
                  <a:pt x="204396" y="2735836"/>
                  <a:pt x="204396" y="2746487"/>
                </a:cubicBezTo>
                <a:cubicBezTo>
                  <a:pt x="204396" y="2757140"/>
                  <a:pt x="195674" y="2765862"/>
                  <a:pt x="185021" y="2765862"/>
                </a:cubicBezTo>
                <a:cubicBezTo>
                  <a:pt x="174286" y="2765862"/>
                  <a:pt x="165647" y="2757140"/>
                  <a:pt x="165647" y="2746487"/>
                </a:cubicBezTo>
                <a:cubicBezTo>
                  <a:pt x="165647" y="2735836"/>
                  <a:pt x="174370" y="2727113"/>
                  <a:pt x="185021" y="2727113"/>
                </a:cubicBezTo>
                <a:close/>
                <a:moveTo>
                  <a:pt x="356960" y="2720570"/>
                </a:moveTo>
                <a:cubicBezTo>
                  <a:pt x="371218" y="2720570"/>
                  <a:pt x="382792" y="2732144"/>
                  <a:pt x="382792" y="2746403"/>
                </a:cubicBezTo>
                <a:cubicBezTo>
                  <a:pt x="382792" y="2760662"/>
                  <a:pt x="371218" y="2772236"/>
                  <a:pt x="356960" y="2772236"/>
                </a:cubicBezTo>
                <a:cubicBezTo>
                  <a:pt x="342701" y="2772236"/>
                  <a:pt x="331127" y="2760662"/>
                  <a:pt x="331127" y="2746403"/>
                </a:cubicBezTo>
                <a:cubicBezTo>
                  <a:pt x="331127" y="2732144"/>
                  <a:pt x="342701" y="2720570"/>
                  <a:pt x="356960" y="2720570"/>
                </a:cubicBezTo>
                <a:close/>
                <a:moveTo>
                  <a:pt x="528983" y="2714196"/>
                </a:moveTo>
                <a:cubicBezTo>
                  <a:pt x="546764" y="2714196"/>
                  <a:pt x="561190" y="2728622"/>
                  <a:pt x="561190" y="2746403"/>
                </a:cubicBezTo>
                <a:cubicBezTo>
                  <a:pt x="561190" y="2764184"/>
                  <a:pt x="546764" y="2778610"/>
                  <a:pt x="528983" y="2778610"/>
                </a:cubicBezTo>
                <a:cubicBezTo>
                  <a:pt x="511201" y="2778610"/>
                  <a:pt x="496776" y="2764184"/>
                  <a:pt x="496776" y="2746403"/>
                </a:cubicBezTo>
                <a:cubicBezTo>
                  <a:pt x="496776" y="2728622"/>
                  <a:pt x="511201" y="2714196"/>
                  <a:pt x="528983" y="2714196"/>
                </a:cubicBezTo>
                <a:close/>
                <a:moveTo>
                  <a:pt x="701005" y="2707821"/>
                </a:moveTo>
                <a:cubicBezTo>
                  <a:pt x="722309" y="2707821"/>
                  <a:pt x="739587" y="2725098"/>
                  <a:pt x="739587" y="2746402"/>
                </a:cubicBezTo>
                <a:cubicBezTo>
                  <a:pt x="739587" y="2767707"/>
                  <a:pt x="722309" y="2784984"/>
                  <a:pt x="701005" y="2784984"/>
                </a:cubicBezTo>
                <a:cubicBezTo>
                  <a:pt x="679702" y="2784984"/>
                  <a:pt x="662424" y="2767707"/>
                  <a:pt x="662424" y="2746402"/>
                </a:cubicBezTo>
                <a:cubicBezTo>
                  <a:pt x="662424" y="2725098"/>
                  <a:pt x="679702" y="2707821"/>
                  <a:pt x="701005" y="2707821"/>
                </a:cubicBezTo>
                <a:close/>
                <a:moveTo>
                  <a:pt x="873028" y="2701447"/>
                </a:moveTo>
                <a:cubicBezTo>
                  <a:pt x="897857" y="2701447"/>
                  <a:pt x="917983" y="2721574"/>
                  <a:pt x="917983" y="2746402"/>
                </a:cubicBezTo>
                <a:cubicBezTo>
                  <a:pt x="917983" y="2771231"/>
                  <a:pt x="897856" y="2791358"/>
                  <a:pt x="873028" y="2791358"/>
                </a:cubicBezTo>
                <a:cubicBezTo>
                  <a:pt x="848199" y="2791358"/>
                  <a:pt x="828072" y="2771231"/>
                  <a:pt x="828072" y="2746402"/>
                </a:cubicBezTo>
                <a:cubicBezTo>
                  <a:pt x="828072" y="2721574"/>
                  <a:pt x="848199" y="2701447"/>
                  <a:pt x="873028" y="2701447"/>
                </a:cubicBezTo>
                <a:close/>
                <a:moveTo>
                  <a:pt x="1025361" y="2698776"/>
                </a:moveTo>
                <a:cubicBezTo>
                  <a:pt x="1037536" y="2693788"/>
                  <a:pt x="1051615" y="2693443"/>
                  <a:pt x="1064711" y="2698926"/>
                </a:cubicBezTo>
                <a:cubicBezTo>
                  <a:pt x="1090902" y="2709892"/>
                  <a:pt x="1103244" y="2740015"/>
                  <a:pt x="1092278" y="2766207"/>
                </a:cubicBezTo>
                <a:cubicBezTo>
                  <a:pt x="1081312" y="2792399"/>
                  <a:pt x="1051189" y="2804741"/>
                  <a:pt x="1024999" y="2793775"/>
                </a:cubicBezTo>
                <a:cubicBezTo>
                  <a:pt x="1011903" y="2788292"/>
                  <a:pt x="1002269" y="2778020"/>
                  <a:pt x="997280" y="2765845"/>
                </a:cubicBezTo>
                <a:cubicBezTo>
                  <a:pt x="994786" y="2759757"/>
                  <a:pt x="993453" y="2753193"/>
                  <a:pt x="993428" y="2746514"/>
                </a:cubicBezTo>
                <a:cubicBezTo>
                  <a:pt x="993404" y="2739836"/>
                  <a:pt x="994689" y="2733042"/>
                  <a:pt x="997430" y="2726494"/>
                </a:cubicBezTo>
                <a:cubicBezTo>
                  <a:pt x="1002913" y="2713399"/>
                  <a:pt x="1013185" y="2703765"/>
                  <a:pt x="1025361" y="2698776"/>
                </a:cubicBezTo>
                <a:close/>
                <a:moveTo>
                  <a:pt x="1216989" y="2688615"/>
                </a:moveTo>
                <a:cubicBezTo>
                  <a:pt x="1248859" y="2688615"/>
                  <a:pt x="1274776" y="2714531"/>
                  <a:pt x="1274776" y="2746403"/>
                </a:cubicBezTo>
                <a:cubicBezTo>
                  <a:pt x="1274776" y="2778275"/>
                  <a:pt x="1248944" y="2804191"/>
                  <a:pt x="1216989" y="2804191"/>
                </a:cubicBezTo>
                <a:cubicBezTo>
                  <a:pt x="1185032" y="2804191"/>
                  <a:pt x="1159200" y="2778359"/>
                  <a:pt x="1159200" y="2746403"/>
                </a:cubicBezTo>
                <a:cubicBezTo>
                  <a:pt x="1159200" y="2714447"/>
                  <a:pt x="1185117" y="2688615"/>
                  <a:pt x="1216989" y="2688615"/>
                </a:cubicBezTo>
                <a:close/>
                <a:moveTo>
                  <a:pt x="1389010" y="2682240"/>
                </a:moveTo>
                <a:cubicBezTo>
                  <a:pt x="1424446" y="2682240"/>
                  <a:pt x="1453173" y="2710966"/>
                  <a:pt x="1453173" y="2746403"/>
                </a:cubicBezTo>
                <a:cubicBezTo>
                  <a:pt x="1453173" y="2781839"/>
                  <a:pt x="1424446" y="2810565"/>
                  <a:pt x="1389010" y="2810565"/>
                </a:cubicBezTo>
                <a:cubicBezTo>
                  <a:pt x="1353575" y="2810565"/>
                  <a:pt x="1324847" y="2781839"/>
                  <a:pt x="1324847" y="2746403"/>
                </a:cubicBezTo>
                <a:cubicBezTo>
                  <a:pt x="1324847" y="2710966"/>
                  <a:pt x="1353575" y="2682240"/>
                  <a:pt x="1389010" y="2682240"/>
                </a:cubicBezTo>
                <a:close/>
                <a:moveTo>
                  <a:pt x="13001" y="2489562"/>
                </a:moveTo>
                <a:cubicBezTo>
                  <a:pt x="20181" y="2489562"/>
                  <a:pt x="26001" y="2495383"/>
                  <a:pt x="26001" y="2502562"/>
                </a:cubicBezTo>
                <a:cubicBezTo>
                  <a:pt x="26001" y="2509743"/>
                  <a:pt x="20181" y="2515563"/>
                  <a:pt x="13001" y="2515563"/>
                </a:cubicBezTo>
                <a:cubicBezTo>
                  <a:pt x="5821" y="2515563"/>
                  <a:pt x="0" y="2509742"/>
                  <a:pt x="0" y="2502562"/>
                </a:cubicBezTo>
                <a:cubicBezTo>
                  <a:pt x="0" y="2495383"/>
                  <a:pt x="5821" y="2489562"/>
                  <a:pt x="13001" y="2489562"/>
                </a:cubicBezTo>
                <a:close/>
                <a:moveTo>
                  <a:pt x="185021" y="2483273"/>
                </a:moveTo>
                <a:cubicBezTo>
                  <a:pt x="195758" y="2483273"/>
                  <a:pt x="204396" y="2491996"/>
                  <a:pt x="204396" y="2502647"/>
                </a:cubicBezTo>
                <a:cubicBezTo>
                  <a:pt x="204396" y="2513299"/>
                  <a:pt x="195674" y="2522022"/>
                  <a:pt x="185021" y="2522022"/>
                </a:cubicBezTo>
                <a:cubicBezTo>
                  <a:pt x="174286" y="2522022"/>
                  <a:pt x="165647" y="2513299"/>
                  <a:pt x="165647" y="2502647"/>
                </a:cubicBezTo>
                <a:cubicBezTo>
                  <a:pt x="165647" y="2491996"/>
                  <a:pt x="174370" y="2483273"/>
                  <a:pt x="185021" y="2483273"/>
                </a:cubicBezTo>
                <a:close/>
                <a:moveTo>
                  <a:pt x="356960" y="2476730"/>
                </a:moveTo>
                <a:cubicBezTo>
                  <a:pt x="371218" y="2476730"/>
                  <a:pt x="382792" y="2488304"/>
                  <a:pt x="382792" y="2502563"/>
                </a:cubicBezTo>
                <a:cubicBezTo>
                  <a:pt x="382792" y="2516822"/>
                  <a:pt x="371218" y="2528396"/>
                  <a:pt x="356960" y="2528396"/>
                </a:cubicBezTo>
                <a:cubicBezTo>
                  <a:pt x="342701" y="2528396"/>
                  <a:pt x="331127" y="2516822"/>
                  <a:pt x="331127" y="2502563"/>
                </a:cubicBezTo>
                <a:cubicBezTo>
                  <a:pt x="331127" y="2488304"/>
                  <a:pt x="342701" y="2476730"/>
                  <a:pt x="356960" y="2476730"/>
                </a:cubicBezTo>
                <a:close/>
                <a:moveTo>
                  <a:pt x="528983" y="2470356"/>
                </a:moveTo>
                <a:cubicBezTo>
                  <a:pt x="546764" y="2470356"/>
                  <a:pt x="561190" y="2484782"/>
                  <a:pt x="561190" y="2502563"/>
                </a:cubicBezTo>
                <a:cubicBezTo>
                  <a:pt x="561190" y="2520343"/>
                  <a:pt x="546764" y="2534770"/>
                  <a:pt x="528983" y="2534770"/>
                </a:cubicBezTo>
                <a:cubicBezTo>
                  <a:pt x="511201" y="2534770"/>
                  <a:pt x="496776" y="2520343"/>
                  <a:pt x="496776" y="2502563"/>
                </a:cubicBezTo>
                <a:cubicBezTo>
                  <a:pt x="496776" y="2484782"/>
                  <a:pt x="511201" y="2470356"/>
                  <a:pt x="528983" y="2470356"/>
                </a:cubicBezTo>
                <a:close/>
                <a:moveTo>
                  <a:pt x="701005" y="2463980"/>
                </a:moveTo>
                <a:cubicBezTo>
                  <a:pt x="722309" y="2463980"/>
                  <a:pt x="739587" y="2481257"/>
                  <a:pt x="739587" y="2502562"/>
                </a:cubicBezTo>
                <a:cubicBezTo>
                  <a:pt x="739587" y="2523867"/>
                  <a:pt x="722309" y="2541144"/>
                  <a:pt x="701005" y="2541144"/>
                </a:cubicBezTo>
                <a:cubicBezTo>
                  <a:pt x="679702" y="2541144"/>
                  <a:pt x="662424" y="2523867"/>
                  <a:pt x="662424" y="2502562"/>
                </a:cubicBezTo>
                <a:cubicBezTo>
                  <a:pt x="662424" y="2481257"/>
                  <a:pt x="679702" y="2463980"/>
                  <a:pt x="701005" y="2463980"/>
                </a:cubicBezTo>
                <a:close/>
                <a:moveTo>
                  <a:pt x="873028" y="2457607"/>
                </a:moveTo>
                <a:cubicBezTo>
                  <a:pt x="897857" y="2457607"/>
                  <a:pt x="917983" y="2477734"/>
                  <a:pt x="917983" y="2502562"/>
                </a:cubicBezTo>
                <a:cubicBezTo>
                  <a:pt x="917983" y="2527391"/>
                  <a:pt x="897856" y="2547518"/>
                  <a:pt x="873028" y="2547518"/>
                </a:cubicBezTo>
                <a:cubicBezTo>
                  <a:pt x="848199" y="2547518"/>
                  <a:pt x="828072" y="2527391"/>
                  <a:pt x="828072" y="2502562"/>
                </a:cubicBezTo>
                <a:cubicBezTo>
                  <a:pt x="828072" y="2477734"/>
                  <a:pt x="848199" y="2457607"/>
                  <a:pt x="873028" y="2457607"/>
                </a:cubicBezTo>
                <a:close/>
                <a:moveTo>
                  <a:pt x="1025361" y="2454936"/>
                </a:moveTo>
                <a:cubicBezTo>
                  <a:pt x="1037536" y="2449947"/>
                  <a:pt x="1051615" y="2449603"/>
                  <a:pt x="1064711" y="2455086"/>
                </a:cubicBezTo>
                <a:cubicBezTo>
                  <a:pt x="1090902" y="2466052"/>
                  <a:pt x="1103244" y="2496175"/>
                  <a:pt x="1092278" y="2522367"/>
                </a:cubicBezTo>
                <a:cubicBezTo>
                  <a:pt x="1081312" y="2548559"/>
                  <a:pt x="1051189" y="2560900"/>
                  <a:pt x="1024999" y="2549934"/>
                </a:cubicBezTo>
                <a:cubicBezTo>
                  <a:pt x="1011903" y="2544452"/>
                  <a:pt x="1002269" y="2534180"/>
                  <a:pt x="997280" y="2522005"/>
                </a:cubicBezTo>
                <a:cubicBezTo>
                  <a:pt x="994786" y="2515916"/>
                  <a:pt x="993453" y="2509353"/>
                  <a:pt x="993428" y="2502674"/>
                </a:cubicBezTo>
                <a:cubicBezTo>
                  <a:pt x="993404" y="2495996"/>
                  <a:pt x="994689" y="2489202"/>
                  <a:pt x="997430" y="2482654"/>
                </a:cubicBezTo>
                <a:cubicBezTo>
                  <a:pt x="1002913" y="2469559"/>
                  <a:pt x="1013185" y="2459925"/>
                  <a:pt x="1025361" y="2454936"/>
                </a:cubicBezTo>
                <a:close/>
                <a:moveTo>
                  <a:pt x="1216989" y="2444774"/>
                </a:moveTo>
                <a:cubicBezTo>
                  <a:pt x="1248859" y="2444774"/>
                  <a:pt x="1274776" y="2470690"/>
                  <a:pt x="1274776" y="2502563"/>
                </a:cubicBezTo>
                <a:cubicBezTo>
                  <a:pt x="1274776" y="2534435"/>
                  <a:pt x="1248944" y="2560351"/>
                  <a:pt x="1216989" y="2560351"/>
                </a:cubicBezTo>
                <a:cubicBezTo>
                  <a:pt x="1185032" y="2560351"/>
                  <a:pt x="1159200" y="2534519"/>
                  <a:pt x="1159200" y="2502563"/>
                </a:cubicBezTo>
                <a:cubicBezTo>
                  <a:pt x="1159200" y="2470606"/>
                  <a:pt x="1185117" y="2444774"/>
                  <a:pt x="1216989" y="2444774"/>
                </a:cubicBezTo>
                <a:close/>
                <a:moveTo>
                  <a:pt x="1389010" y="2438400"/>
                </a:moveTo>
                <a:cubicBezTo>
                  <a:pt x="1424446" y="2438400"/>
                  <a:pt x="1453173" y="2467126"/>
                  <a:pt x="1453173" y="2502563"/>
                </a:cubicBezTo>
                <a:cubicBezTo>
                  <a:pt x="1453173" y="2537999"/>
                  <a:pt x="1424446" y="2566725"/>
                  <a:pt x="1389010" y="2566725"/>
                </a:cubicBezTo>
                <a:cubicBezTo>
                  <a:pt x="1353575" y="2566725"/>
                  <a:pt x="1324847" y="2537999"/>
                  <a:pt x="1324847" y="2502563"/>
                </a:cubicBezTo>
                <a:cubicBezTo>
                  <a:pt x="1324847" y="2467126"/>
                  <a:pt x="1353575" y="2438400"/>
                  <a:pt x="1389010" y="2438400"/>
                </a:cubicBezTo>
                <a:close/>
                <a:moveTo>
                  <a:pt x="13001" y="2245722"/>
                </a:moveTo>
                <a:cubicBezTo>
                  <a:pt x="20181" y="2245722"/>
                  <a:pt x="26001" y="2251543"/>
                  <a:pt x="26001" y="2258721"/>
                </a:cubicBezTo>
                <a:cubicBezTo>
                  <a:pt x="26001" y="2265902"/>
                  <a:pt x="20181" y="2271723"/>
                  <a:pt x="13001" y="2271723"/>
                </a:cubicBezTo>
                <a:cubicBezTo>
                  <a:pt x="5821" y="2271723"/>
                  <a:pt x="0" y="2265901"/>
                  <a:pt x="0" y="2258721"/>
                </a:cubicBezTo>
                <a:cubicBezTo>
                  <a:pt x="0" y="2251543"/>
                  <a:pt x="5821" y="2245722"/>
                  <a:pt x="13001" y="2245722"/>
                </a:cubicBezTo>
                <a:close/>
                <a:moveTo>
                  <a:pt x="185021" y="2239432"/>
                </a:moveTo>
                <a:cubicBezTo>
                  <a:pt x="195758" y="2239432"/>
                  <a:pt x="204396" y="2248156"/>
                  <a:pt x="204396" y="2258807"/>
                </a:cubicBezTo>
                <a:cubicBezTo>
                  <a:pt x="204396" y="2269460"/>
                  <a:pt x="195674" y="2278182"/>
                  <a:pt x="185021" y="2278182"/>
                </a:cubicBezTo>
                <a:cubicBezTo>
                  <a:pt x="174286" y="2278182"/>
                  <a:pt x="165647" y="2269460"/>
                  <a:pt x="165647" y="2258807"/>
                </a:cubicBezTo>
                <a:cubicBezTo>
                  <a:pt x="165647" y="2248156"/>
                  <a:pt x="174370" y="2239432"/>
                  <a:pt x="185021" y="2239432"/>
                </a:cubicBezTo>
                <a:close/>
                <a:moveTo>
                  <a:pt x="356960" y="2232889"/>
                </a:moveTo>
                <a:cubicBezTo>
                  <a:pt x="371218" y="2232889"/>
                  <a:pt x="382792" y="2244463"/>
                  <a:pt x="382792" y="2258722"/>
                </a:cubicBezTo>
                <a:cubicBezTo>
                  <a:pt x="382792" y="2272981"/>
                  <a:pt x="371218" y="2284556"/>
                  <a:pt x="356960" y="2284556"/>
                </a:cubicBezTo>
                <a:cubicBezTo>
                  <a:pt x="342701" y="2284556"/>
                  <a:pt x="331127" y="2272981"/>
                  <a:pt x="331127" y="2258722"/>
                </a:cubicBezTo>
                <a:cubicBezTo>
                  <a:pt x="331127" y="2244463"/>
                  <a:pt x="342701" y="2232889"/>
                  <a:pt x="356960" y="2232889"/>
                </a:cubicBezTo>
                <a:close/>
                <a:moveTo>
                  <a:pt x="528983" y="2226515"/>
                </a:moveTo>
                <a:cubicBezTo>
                  <a:pt x="546764" y="2226515"/>
                  <a:pt x="561190" y="2240942"/>
                  <a:pt x="561190" y="2258722"/>
                </a:cubicBezTo>
                <a:cubicBezTo>
                  <a:pt x="561190" y="2276504"/>
                  <a:pt x="546764" y="2290929"/>
                  <a:pt x="528983" y="2290929"/>
                </a:cubicBezTo>
                <a:cubicBezTo>
                  <a:pt x="511201" y="2290929"/>
                  <a:pt x="496776" y="2276504"/>
                  <a:pt x="496776" y="2258722"/>
                </a:cubicBezTo>
                <a:cubicBezTo>
                  <a:pt x="496776" y="2240942"/>
                  <a:pt x="511201" y="2226515"/>
                  <a:pt x="528983" y="2226515"/>
                </a:cubicBezTo>
                <a:close/>
                <a:moveTo>
                  <a:pt x="701005" y="2220141"/>
                </a:moveTo>
                <a:cubicBezTo>
                  <a:pt x="722309" y="2220141"/>
                  <a:pt x="739587" y="2237418"/>
                  <a:pt x="739587" y="2258721"/>
                </a:cubicBezTo>
                <a:cubicBezTo>
                  <a:pt x="739587" y="2280027"/>
                  <a:pt x="722309" y="2297304"/>
                  <a:pt x="701005" y="2297304"/>
                </a:cubicBezTo>
                <a:cubicBezTo>
                  <a:pt x="679702" y="2297304"/>
                  <a:pt x="662424" y="2280027"/>
                  <a:pt x="662424" y="2258721"/>
                </a:cubicBezTo>
                <a:cubicBezTo>
                  <a:pt x="662424" y="2237418"/>
                  <a:pt x="679702" y="2220141"/>
                  <a:pt x="701005" y="2220141"/>
                </a:cubicBezTo>
                <a:close/>
                <a:moveTo>
                  <a:pt x="873028" y="2213767"/>
                </a:moveTo>
                <a:cubicBezTo>
                  <a:pt x="897857" y="2213767"/>
                  <a:pt x="917983" y="2233893"/>
                  <a:pt x="917983" y="2258721"/>
                </a:cubicBezTo>
                <a:cubicBezTo>
                  <a:pt x="917983" y="2283550"/>
                  <a:pt x="897856" y="2303678"/>
                  <a:pt x="873028" y="2303678"/>
                </a:cubicBezTo>
                <a:cubicBezTo>
                  <a:pt x="848199" y="2303678"/>
                  <a:pt x="828072" y="2283550"/>
                  <a:pt x="828072" y="2258721"/>
                </a:cubicBezTo>
                <a:cubicBezTo>
                  <a:pt x="828072" y="2233893"/>
                  <a:pt x="848199" y="2213767"/>
                  <a:pt x="873028" y="2213767"/>
                </a:cubicBezTo>
                <a:close/>
                <a:moveTo>
                  <a:pt x="1025361" y="2211096"/>
                </a:moveTo>
                <a:cubicBezTo>
                  <a:pt x="1037536" y="2206107"/>
                  <a:pt x="1051615" y="2205763"/>
                  <a:pt x="1064711" y="2211246"/>
                </a:cubicBezTo>
                <a:cubicBezTo>
                  <a:pt x="1090902" y="2222212"/>
                  <a:pt x="1103244" y="2252335"/>
                  <a:pt x="1092278" y="2278527"/>
                </a:cubicBezTo>
                <a:cubicBezTo>
                  <a:pt x="1081312" y="2304719"/>
                  <a:pt x="1051189" y="2317061"/>
                  <a:pt x="1024999" y="2306095"/>
                </a:cubicBezTo>
                <a:cubicBezTo>
                  <a:pt x="1011903" y="2300612"/>
                  <a:pt x="1002269" y="2290340"/>
                  <a:pt x="997280" y="2278165"/>
                </a:cubicBezTo>
                <a:cubicBezTo>
                  <a:pt x="994786" y="2272077"/>
                  <a:pt x="993453" y="2265513"/>
                  <a:pt x="993428" y="2258834"/>
                </a:cubicBezTo>
                <a:cubicBezTo>
                  <a:pt x="993404" y="2252156"/>
                  <a:pt x="994689" y="2245362"/>
                  <a:pt x="997430" y="2238814"/>
                </a:cubicBezTo>
                <a:cubicBezTo>
                  <a:pt x="1002913" y="2225719"/>
                  <a:pt x="1013185" y="2216085"/>
                  <a:pt x="1025361" y="2211096"/>
                </a:cubicBezTo>
                <a:close/>
                <a:moveTo>
                  <a:pt x="1216989" y="2200934"/>
                </a:moveTo>
                <a:cubicBezTo>
                  <a:pt x="1248859" y="2200934"/>
                  <a:pt x="1274776" y="2226850"/>
                  <a:pt x="1274776" y="2258722"/>
                </a:cubicBezTo>
                <a:cubicBezTo>
                  <a:pt x="1274776" y="2290594"/>
                  <a:pt x="1248944" y="2316511"/>
                  <a:pt x="1216989" y="2316511"/>
                </a:cubicBezTo>
                <a:cubicBezTo>
                  <a:pt x="1185032" y="2316511"/>
                  <a:pt x="1159200" y="2290679"/>
                  <a:pt x="1159200" y="2258722"/>
                </a:cubicBezTo>
                <a:cubicBezTo>
                  <a:pt x="1159200" y="2226767"/>
                  <a:pt x="1185117" y="2200934"/>
                  <a:pt x="1216989" y="2200934"/>
                </a:cubicBezTo>
                <a:close/>
                <a:moveTo>
                  <a:pt x="1389010" y="2194560"/>
                </a:moveTo>
                <a:cubicBezTo>
                  <a:pt x="1424446" y="2194560"/>
                  <a:pt x="1453173" y="2223286"/>
                  <a:pt x="1453173" y="2258722"/>
                </a:cubicBezTo>
                <a:cubicBezTo>
                  <a:pt x="1453173" y="2294159"/>
                  <a:pt x="1424446" y="2322885"/>
                  <a:pt x="1389010" y="2322885"/>
                </a:cubicBezTo>
                <a:cubicBezTo>
                  <a:pt x="1353575" y="2322885"/>
                  <a:pt x="1324847" y="2294159"/>
                  <a:pt x="1324847" y="2258722"/>
                </a:cubicBezTo>
                <a:cubicBezTo>
                  <a:pt x="1324847" y="2223286"/>
                  <a:pt x="1353575" y="2194560"/>
                  <a:pt x="1389010" y="2194560"/>
                </a:cubicBezTo>
                <a:close/>
                <a:moveTo>
                  <a:pt x="13001" y="2001882"/>
                </a:moveTo>
                <a:cubicBezTo>
                  <a:pt x="20181" y="2001882"/>
                  <a:pt x="26001" y="2007703"/>
                  <a:pt x="26001" y="2014882"/>
                </a:cubicBezTo>
                <a:cubicBezTo>
                  <a:pt x="26001" y="2022063"/>
                  <a:pt x="20181" y="2027883"/>
                  <a:pt x="13001" y="2027883"/>
                </a:cubicBezTo>
                <a:cubicBezTo>
                  <a:pt x="5821" y="2027883"/>
                  <a:pt x="0" y="2022062"/>
                  <a:pt x="0" y="2014882"/>
                </a:cubicBezTo>
                <a:cubicBezTo>
                  <a:pt x="0" y="2007703"/>
                  <a:pt x="5821" y="2001882"/>
                  <a:pt x="13001" y="2001882"/>
                </a:cubicBezTo>
                <a:close/>
                <a:moveTo>
                  <a:pt x="185021" y="1995593"/>
                </a:moveTo>
                <a:cubicBezTo>
                  <a:pt x="195758" y="1995593"/>
                  <a:pt x="204396" y="2004316"/>
                  <a:pt x="204396" y="2014966"/>
                </a:cubicBezTo>
                <a:cubicBezTo>
                  <a:pt x="204396" y="2025620"/>
                  <a:pt x="195674" y="2034342"/>
                  <a:pt x="185021" y="2034342"/>
                </a:cubicBezTo>
                <a:cubicBezTo>
                  <a:pt x="174286" y="2034342"/>
                  <a:pt x="165647" y="2025620"/>
                  <a:pt x="165647" y="2014966"/>
                </a:cubicBezTo>
                <a:cubicBezTo>
                  <a:pt x="165647" y="2004316"/>
                  <a:pt x="174370" y="1995593"/>
                  <a:pt x="185021" y="1995593"/>
                </a:cubicBezTo>
                <a:close/>
                <a:moveTo>
                  <a:pt x="356960" y="1989050"/>
                </a:moveTo>
                <a:cubicBezTo>
                  <a:pt x="371218" y="1989050"/>
                  <a:pt x="382792" y="2000624"/>
                  <a:pt x="382792" y="2014883"/>
                </a:cubicBezTo>
                <a:cubicBezTo>
                  <a:pt x="382792" y="2029142"/>
                  <a:pt x="371218" y="2040716"/>
                  <a:pt x="356960" y="2040716"/>
                </a:cubicBezTo>
                <a:cubicBezTo>
                  <a:pt x="342701" y="2040716"/>
                  <a:pt x="331127" y="2029142"/>
                  <a:pt x="331127" y="2014883"/>
                </a:cubicBezTo>
                <a:cubicBezTo>
                  <a:pt x="331127" y="2000623"/>
                  <a:pt x="342701" y="1989050"/>
                  <a:pt x="356960" y="1989050"/>
                </a:cubicBezTo>
                <a:close/>
                <a:moveTo>
                  <a:pt x="528983" y="1982676"/>
                </a:moveTo>
                <a:cubicBezTo>
                  <a:pt x="546764" y="1982676"/>
                  <a:pt x="561190" y="1997102"/>
                  <a:pt x="561190" y="2014883"/>
                </a:cubicBezTo>
                <a:cubicBezTo>
                  <a:pt x="561190" y="2032664"/>
                  <a:pt x="546764" y="2047090"/>
                  <a:pt x="528983" y="2047090"/>
                </a:cubicBezTo>
                <a:cubicBezTo>
                  <a:pt x="511201" y="2047090"/>
                  <a:pt x="496776" y="2032664"/>
                  <a:pt x="496776" y="2014883"/>
                </a:cubicBezTo>
                <a:cubicBezTo>
                  <a:pt x="496776" y="1997102"/>
                  <a:pt x="511201" y="1982676"/>
                  <a:pt x="528983" y="1982676"/>
                </a:cubicBezTo>
                <a:close/>
                <a:moveTo>
                  <a:pt x="701005" y="1976301"/>
                </a:moveTo>
                <a:cubicBezTo>
                  <a:pt x="722309" y="1976301"/>
                  <a:pt x="739587" y="1993578"/>
                  <a:pt x="739587" y="2014882"/>
                </a:cubicBezTo>
                <a:cubicBezTo>
                  <a:pt x="739587" y="2036187"/>
                  <a:pt x="722309" y="2053464"/>
                  <a:pt x="701005" y="2053464"/>
                </a:cubicBezTo>
                <a:cubicBezTo>
                  <a:pt x="679702" y="2053464"/>
                  <a:pt x="662424" y="2036187"/>
                  <a:pt x="662424" y="2014882"/>
                </a:cubicBezTo>
                <a:cubicBezTo>
                  <a:pt x="662424" y="1993578"/>
                  <a:pt x="679702" y="1976301"/>
                  <a:pt x="701005" y="1976301"/>
                </a:cubicBezTo>
                <a:close/>
                <a:moveTo>
                  <a:pt x="873028" y="1969927"/>
                </a:moveTo>
                <a:cubicBezTo>
                  <a:pt x="897857" y="1969927"/>
                  <a:pt x="917983" y="1990054"/>
                  <a:pt x="917983" y="2014882"/>
                </a:cubicBezTo>
                <a:cubicBezTo>
                  <a:pt x="917983" y="2039711"/>
                  <a:pt x="897856" y="2059838"/>
                  <a:pt x="873028" y="2059838"/>
                </a:cubicBezTo>
                <a:cubicBezTo>
                  <a:pt x="848199" y="2059838"/>
                  <a:pt x="828072" y="2039711"/>
                  <a:pt x="828072" y="2014882"/>
                </a:cubicBezTo>
                <a:cubicBezTo>
                  <a:pt x="828072" y="1990054"/>
                  <a:pt x="848199" y="1969927"/>
                  <a:pt x="873028" y="1969927"/>
                </a:cubicBezTo>
                <a:close/>
                <a:moveTo>
                  <a:pt x="1025361" y="1967256"/>
                </a:moveTo>
                <a:cubicBezTo>
                  <a:pt x="1037536" y="1962268"/>
                  <a:pt x="1051615" y="1961923"/>
                  <a:pt x="1064711" y="1967406"/>
                </a:cubicBezTo>
                <a:cubicBezTo>
                  <a:pt x="1090902" y="1978372"/>
                  <a:pt x="1103244" y="2008495"/>
                  <a:pt x="1092278" y="2034687"/>
                </a:cubicBezTo>
                <a:cubicBezTo>
                  <a:pt x="1081312" y="2060879"/>
                  <a:pt x="1051189" y="2073221"/>
                  <a:pt x="1024999" y="2062255"/>
                </a:cubicBezTo>
                <a:cubicBezTo>
                  <a:pt x="1011903" y="2056772"/>
                  <a:pt x="1002269" y="2046500"/>
                  <a:pt x="997280" y="2034325"/>
                </a:cubicBezTo>
                <a:cubicBezTo>
                  <a:pt x="994786" y="2028237"/>
                  <a:pt x="993453" y="2021673"/>
                  <a:pt x="993428" y="2014995"/>
                </a:cubicBezTo>
                <a:cubicBezTo>
                  <a:pt x="993404" y="2008316"/>
                  <a:pt x="994689" y="2001521"/>
                  <a:pt x="997430" y="1994974"/>
                </a:cubicBezTo>
                <a:cubicBezTo>
                  <a:pt x="1002913" y="1981879"/>
                  <a:pt x="1013185" y="1972245"/>
                  <a:pt x="1025361" y="1967256"/>
                </a:cubicBezTo>
                <a:close/>
                <a:moveTo>
                  <a:pt x="1216989" y="1957095"/>
                </a:moveTo>
                <a:cubicBezTo>
                  <a:pt x="1248859" y="1957095"/>
                  <a:pt x="1274776" y="1983011"/>
                  <a:pt x="1274776" y="2014883"/>
                </a:cubicBezTo>
                <a:cubicBezTo>
                  <a:pt x="1274776" y="2046755"/>
                  <a:pt x="1248944" y="2072670"/>
                  <a:pt x="1216989" y="2072670"/>
                </a:cubicBezTo>
                <a:cubicBezTo>
                  <a:pt x="1185032" y="2072670"/>
                  <a:pt x="1159200" y="2046839"/>
                  <a:pt x="1159200" y="2014883"/>
                </a:cubicBezTo>
                <a:cubicBezTo>
                  <a:pt x="1159200" y="1982927"/>
                  <a:pt x="1185117" y="1957095"/>
                  <a:pt x="1216989" y="1957095"/>
                </a:cubicBezTo>
                <a:close/>
                <a:moveTo>
                  <a:pt x="1389010" y="1950720"/>
                </a:moveTo>
                <a:cubicBezTo>
                  <a:pt x="1424446" y="1950720"/>
                  <a:pt x="1453173" y="1979446"/>
                  <a:pt x="1453173" y="2014883"/>
                </a:cubicBezTo>
                <a:cubicBezTo>
                  <a:pt x="1453173" y="2050319"/>
                  <a:pt x="1424446" y="2079045"/>
                  <a:pt x="1389010" y="2079045"/>
                </a:cubicBezTo>
                <a:cubicBezTo>
                  <a:pt x="1353575" y="2079045"/>
                  <a:pt x="1324847" y="2050319"/>
                  <a:pt x="1324847" y="2014883"/>
                </a:cubicBezTo>
                <a:cubicBezTo>
                  <a:pt x="1324847" y="1979446"/>
                  <a:pt x="1353575" y="1950720"/>
                  <a:pt x="1389010" y="1950720"/>
                </a:cubicBezTo>
                <a:close/>
                <a:moveTo>
                  <a:pt x="13001" y="1758042"/>
                </a:moveTo>
                <a:cubicBezTo>
                  <a:pt x="20181" y="1758042"/>
                  <a:pt x="26001" y="1763863"/>
                  <a:pt x="26001" y="1771042"/>
                </a:cubicBezTo>
                <a:cubicBezTo>
                  <a:pt x="26001" y="1778223"/>
                  <a:pt x="20181" y="1784043"/>
                  <a:pt x="13001" y="1784043"/>
                </a:cubicBezTo>
                <a:cubicBezTo>
                  <a:pt x="5821" y="1784043"/>
                  <a:pt x="0" y="1778222"/>
                  <a:pt x="0" y="1771042"/>
                </a:cubicBezTo>
                <a:cubicBezTo>
                  <a:pt x="0" y="1763863"/>
                  <a:pt x="5821" y="1758042"/>
                  <a:pt x="13001" y="1758042"/>
                </a:cubicBezTo>
                <a:close/>
                <a:moveTo>
                  <a:pt x="185021" y="1751753"/>
                </a:moveTo>
                <a:cubicBezTo>
                  <a:pt x="195758" y="1751753"/>
                  <a:pt x="204396" y="1760476"/>
                  <a:pt x="204396" y="1771127"/>
                </a:cubicBezTo>
                <a:cubicBezTo>
                  <a:pt x="204396" y="1781779"/>
                  <a:pt x="195674" y="1790502"/>
                  <a:pt x="185021" y="1790502"/>
                </a:cubicBezTo>
                <a:cubicBezTo>
                  <a:pt x="174286" y="1790502"/>
                  <a:pt x="165647" y="1781779"/>
                  <a:pt x="165647" y="1771127"/>
                </a:cubicBezTo>
                <a:cubicBezTo>
                  <a:pt x="165647" y="1760476"/>
                  <a:pt x="174370" y="1751753"/>
                  <a:pt x="185021" y="1751753"/>
                </a:cubicBezTo>
                <a:close/>
                <a:moveTo>
                  <a:pt x="356960" y="1745210"/>
                </a:moveTo>
                <a:cubicBezTo>
                  <a:pt x="371218" y="1745210"/>
                  <a:pt x="382792" y="1756784"/>
                  <a:pt x="382792" y="1771043"/>
                </a:cubicBezTo>
                <a:cubicBezTo>
                  <a:pt x="382792" y="1785302"/>
                  <a:pt x="371218" y="1796876"/>
                  <a:pt x="356960" y="1796876"/>
                </a:cubicBezTo>
                <a:cubicBezTo>
                  <a:pt x="342701" y="1796876"/>
                  <a:pt x="331127" y="1785302"/>
                  <a:pt x="331127" y="1771043"/>
                </a:cubicBezTo>
                <a:cubicBezTo>
                  <a:pt x="331127" y="1756784"/>
                  <a:pt x="342701" y="1745209"/>
                  <a:pt x="356960" y="1745210"/>
                </a:cubicBezTo>
                <a:close/>
                <a:moveTo>
                  <a:pt x="528983" y="1738836"/>
                </a:moveTo>
                <a:cubicBezTo>
                  <a:pt x="546764" y="1738836"/>
                  <a:pt x="561190" y="1753262"/>
                  <a:pt x="561190" y="1771043"/>
                </a:cubicBezTo>
                <a:cubicBezTo>
                  <a:pt x="561190" y="1788824"/>
                  <a:pt x="546764" y="1803250"/>
                  <a:pt x="528983" y="1803250"/>
                </a:cubicBezTo>
                <a:cubicBezTo>
                  <a:pt x="511201" y="1803250"/>
                  <a:pt x="496776" y="1788824"/>
                  <a:pt x="496776" y="1771043"/>
                </a:cubicBezTo>
                <a:cubicBezTo>
                  <a:pt x="496776" y="1753262"/>
                  <a:pt x="511201" y="1738836"/>
                  <a:pt x="528983" y="1738836"/>
                </a:cubicBezTo>
                <a:close/>
                <a:moveTo>
                  <a:pt x="701005" y="1732461"/>
                </a:moveTo>
                <a:cubicBezTo>
                  <a:pt x="722309" y="1732461"/>
                  <a:pt x="739587" y="1749738"/>
                  <a:pt x="739587" y="1771042"/>
                </a:cubicBezTo>
                <a:cubicBezTo>
                  <a:pt x="739587" y="1792347"/>
                  <a:pt x="722309" y="1809624"/>
                  <a:pt x="701005" y="1809624"/>
                </a:cubicBezTo>
                <a:cubicBezTo>
                  <a:pt x="679702" y="1809624"/>
                  <a:pt x="662424" y="1792347"/>
                  <a:pt x="662424" y="1771042"/>
                </a:cubicBezTo>
                <a:cubicBezTo>
                  <a:pt x="662424" y="1749738"/>
                  <a:pt x="679702" y="1732461"/>
                  <a:pt x="701005" y="1732461"/>
                </a:cubicBezTo>
                <a:close/>
                <a:moveTo>
                  <a:pt x="873028" y="1726087"/>
                </a:moveTo>
                <a:cubicBezTo>
                  <a:pt x="897857" y="1726087"/>
                  <a:pt x="917983" y="1746214"/>
                  <a:pt x="917983" y="1771042"/>
                </a:cubicBezTo>
                <a:cubicBezTo>
                  <a:pt x="917983" y="1795871"/>
                  <a:pt x="897856" y="1815998"/>
                  <a:pt x="873028" y="1815998"/>
                </a:cubicBezTo>
                <a:cubicBezTo>
                  <a:pt x="848199" y="1815998"/>
                  <a:pt x="828072" y="1795871"/>
                  <a:pt x="828072" y="1771042"/>
                </a:cubicBezTo>
                <a:cubicBezTo>
                  <a:pt x="828072" y="1746214"/>
                  <a:pt x="848199" y="1726087"/>
                  <a:pt x="873028" y="1726087"/>
                </a:cubicBezTo>
                <a:close/>
                <a:moveTo>
                  <a:pt x="1025361" y="1723416"/>
                </a:moveTo>
                <a:cubicBezTo>
                  <a:pt x="1037536" y="1718427"/>
                  <a:pt x="1051615" y="1718083"/>
                  <a:pt x="1064711" y="1723566"/>
                </a:cubicBezTo>
                <a:cubicBezTo>
                  <a:pt x="1090902" y="1734531"/>
                  <a:pt x="1103244" y="1764655"/>
                  <a:pt x="1092278" y="1790847"/>
                </a:cubicBezTo>
                <a:cubicBezTo>
                  <a:pt x="1081312" y="1817039"/>
                  <a:pt x="1051189" y="1829381"/>
                  <a:pt x="1024999" y="1818415"/>
                </a:cubicBezTo>
                <a:cubicBezTo>
                  <a:pt x="1011903" y="1812932"/>
                  <a:pt x="1002269" y="1802660"/>
                  <a:pt x="997280" y="1790485"/>
                </a:cubicBezTo>
                <a:cubicBezTo>
                  <a:pt x="994786" y="1784397"/>
                  <a:pt x="993453" y="1777833"/>
                  <a:pt x="993428" y="1771155"/>
                </a:cubicBezTo>
                <a:cubicBezTo>
                  <a:pt x="993404" y="1764476"/>
                  <a:pt x="994689" y="1757682"/>
                  <a:pt x="997430" y="1751134"/>
                </a:cubicBezTo>
                <a:cubicBezTo>
                  <a:pt x="1002913" y="1738039"/>
                  <a:pt x="1013185" y="1728405"/>
                  <a:pt x="1025361" y="1723416"/>
                </a:cubicBezTo>
                <a:close/>
                <a:moveTo>
                  <a:pt x="1216989" y="1713255"/>
                </a:moveTo>
                <a:cubicBezTo>
                  <a:pt x="1248859" y="1713255"/>
                  <a:pt x="1274776" y="1739171"/>
                  <a:pt x="1274776" y="1771043"/>
                </a:cubicBezTo>
                <a:cubicBezTo>
                  <a:pt x="1274776" y="1802915"/>
                  <a:pt x="1248944" y="1828831"/>
                  <a:pt x="1216989" y="1828831"/>
                </a:cubicBezTo>
                <a:cubicBezTo>
                  <a:pt x="1185032" y="1828831"/>
                  <a:pt x="1159200" y="1802999"/>
                  <a:pt x="1159200" y="1771043"/>
                </a:cubicBezTo>
                <a:cubicBezTo>
                  <a:pt x="1159200" y="1739087"/>
                  <a:pt x="1185117" y="1713255"/>
                  <a:pt x="1216989" y="1713255"/>
                </a:cubicBezTo>
                <a:close/>
                <a:moveTo>
                  <a:pt x="1389010" y="1706880"/>
                </a:moveTo>
                <a:cubicBezTo>
                  <a:pt x="1424446" y="1706880"/>
                  <a:pt x="1453173" y="1735606"/>
                  <a:pt x="1453173" y="1771043"/>
                </a:cubicBezTo>
                <a:cubicBezTo>
                  <a:pt x="1453173" y="1806479"/>
                  <a:pt x="1424446" y="1835205"/>
                  <a:pt x="1389010" y="1835205"/>
                </a:cubicBezTo>
                <a:cubicBezTo>
                  <a:pt x="1353575" y="1835205"/>
                  <a:pt x="1324847" y="1806479"/>
                  <a:pt x="1324847" y="1771043"/>
                </a:cubicBezTo>
                <a:cubicBezTo>
                  <a:pt x="1324847" y="1735606"/>
                  <a:pt x="1353575" y="1706880"/>
                  <a:pt x="1389010" y="1706880"/>
                </a:cubicBezTo>
                <a:close/>
                <a:moveTo>
                  <a:pt x="13001" y="1514201"/>
                </a:moveTo>
                <a:cubicBezTo>
                  <a:pt x="20181" y="1514201"/>
                  <a:pt x="26001" y="1520023"/>
                  <a:pt x="26001" y="1527202"/>
                </a:cubicBezTo>
                <a:cubicBezTo>
                  <a:pt x="26001" y="1534383"/>
                  <a:pt x="20181" y="1540203"/>
                  <a:pt x="13001" y="1540203"/>
                </a:cubicBezTo>
                <a:cubicBezTo>
                  <a:pt x="5821" y="1540203"/>
                  <a:pt x="0" y="1534382"/>
                  <a:pt x="0" y="1527202"/>
                </a:cubicBezTo>
                <a:cubicBezTo>
                  <a:pt x="0" y="1520023"/>
                  <a:pt x="5821" y="1514201"/>
                  <a:pt x="13001" y="1514201"/>
                </a:cubicBezTo>
                <a:close/>
                <a:moveTo>
                  <a:pt x="185021" y="1507913"/>
                </a:moveTo>
                <a:cubicBezTo>
                  <a:pt x="195758" y="1507913"/>
                  <a:pt x="204396" y="1516636"/>
                  <a:pt x="204396" y="1527287"/>
                </a:cubicBezTo>
                <a:cubicBezTo>
                  <a:pt x="204396" y="1537939"/>
                  <a:pt x="195674" y="1546661"/>
                  <a:pt x="185021" y="1546661"/>
                </a:cubicBezTo>
                <a:cubicBezTo>
                  <a:pt x="174286" y="1546661"/>
                  <a:pt x="165647" y="1537939"/>
                  <a:pt x="165647" y="1527287"/>
                </a:cubicBezTo>
                <a:cubicBezTo>
                  <a:pt x="165647" y="1516636"/>
                  <a:pt x="174370" y="1507913"/>
                  <a:pt x="185021" y="1507913"/>
                </a:cubicBezTo>
                <a:close/>
                <a:moveTo>
                  <a:pt x="356960" y="1501370"/>
                </a:moveTo>
                <a:cubicBezTo>
                  <a:pt x="371218" y="1501370"/>
                  <a:pt x="382792" y="1512944"/>
                  <a:pt x="382792" y="1527203"/>
                </a:cubicBezTo>
                <a:cubicBezTo>
                  <a:pt x="382792" y="1541462"/>
                  <a:pt x="371218" y="1553036"/>
                  <a:pt x="356960" y="1553036"/>
                </a:cubicBezTo>
                <a:cubicBezTo>
                  <a:pt x="342701" y="1553036"/>
                  <a:pt x="331127" y="1541462"/>
                  <a:pt x="331127" y="1527203"/>
                </a:cubicBezTo>
                <a:cubicBezTo>
                  <a:pt x="331127" y="1512944"/>
                  <a:pt x="342701" y="1501370"/>
                  <a:pt x="356960" y="1501370"/>
                </a:cubicBezTo>
                <a:close/>
                <a:moveTo>
                  <a:pt x="528983" y="1494996"/>
                </a:moveTo>
                <a:cubicBezTo>
                  <a:pt x="546764" y="1494996"/>
                  <a:pt x="561190" y="1509422"/>
                  <a:pt x="561190" y="1527203"/>
                </a:cubicBezTo>
                <a:cubicBezTo>
                  <a:pt x="561190" y="1544984"/>
                  <a:pt x="546764" y="1559410"/>
                  <a:pt x="528983" y="1559410"/>
                </a:cubicBezTo>
                <a:cubicBezTo>
                  <a:pt x="511201" y="1559410"/>
                  <a:pt x="496776" y="1544984"/>
                  <a:pt x="496776" y="1527203"/>
                </a:cubicBezTo>
                <a:cubicBezTo>
                  <a:pt x="496776" y="1509422"/>
                  <a:pt x="511201" y="1494996"/>
                  <a:pt x="528983" y="1494996"/>
                </a:cubicBezTo>
                <a:close/>
                <a:moveTo>
                  <a:pt x="701005" y="1488621"/>
                </a:moveTo>
                <a:cubicBezTo>
                  <a:pt x="722309" y="1488621"/>
                  <a:pt x="739587" y="1505898"/>
                  <a:pt x="739587" y="1527202"/>
                </a:cubicBezTo>
                <a:cubicBezTo>
                  <a:pt x="739587" y="1548507"/>
                  <a:pt x="722309" y="1565784"/>
                  <a:pt x="701005" y="1565784"/>
                </a:cubicBezTo>
                <a:cubicBezTo>
                  <a:pt x="679702" y="1565784"/>
                  <a:pt x="662424" y="1548507"/>
                  <a:pt x="662424" y="1527202"/>
                </a:cubicBezTo>
                <a:cubicBezTo>
                  <a:pt x="662424" y="1505898"/>
                  <a:pt x="679702" y="1488621"/>
                  <a:pt x="701005" y="1488621"/>
                </a:cubicBezTo>
                <a:close/>
                <a:moveTo>
                  <a:pt x="873028" y="1482247"/>
                </a:moveTo>
                <a:cubicBezTo>
                  <a:pt x="897857" y="1482247"/>
                  <a:pt x="917983" y="1502374"/>
                  <a:pt x="917983" y="1527202"/>
                </a:cubicBezTo>
                <a:cubicBezTo>
                  <a:pt x="917983" y="1552031"/>
                  <a:pt x="897856" y="1572158"/>
                  <a:pt x="873028" y="1572158"/>
                </a:cubicBezTo>
                <a:cubicBezTo>
                  <a:pt x="848199" y="1572158"/>
                  <a:pt x="828072" y="1552031"/>
                  <a:pt x="828072" y="1527202"/>
                </a:cubicBezTo>
                <a:cubicBezTo>
                  <a:pt x="828072" y="1502374"/>
                  <a:pt x="848199" y="1482247"/>
                  <a:pt x="873028" y="1482247"/>
                </a:cubicBezTo>
                <a:close/>
                <a:moveTo>
                  <a:pt x="1025361" y="1479576"/>
                </a:moveTo>
                <a:cubicBezTo>
                  <a:pt x="1037536" y="1474587"/>
                  <a:pt x="1051615" y="1474243"/>
                  <a:pt x="1064711" y="1479726"/>
                </a:cubicBezTo>
                <a:cubicBezTo>
                  <a:pt x="1090902" y="1490691"/>
                  <a:pt x="1103244" y="1520815"/>
                  <a:pt x="1092278" y="1547007"/>
                </a:cubicBezTo>
                <a:cubicBezTo>
                  <a:pt x="1081312" y="1573199"/>
                  <a:pt x="1051189" y="1585541"/>
                  <a:pt x="1024999" y="1574575"/>
                </a:cubicBezTo>
                <a:cubicBezTo>
                  <a:pt x="1011903" y="1569092"/>
                  <a:pt x="1002269" y="1558820"/>
                  <a:pt x="997280" y="1546645"/>
                </a:cubicBezTo>
                <a:cubicBezTo>
                  <a:pt x="994786" y="1540557"/>
                  <a:pt x="993453" y="1533993"/>
                  <a:pt x="993428" y="1527315"/>
                </a:cubicBezTo>
                <a:cubicBezTo>
                  <a:pt x="993404" y="1520636"/>
                  <a:pt x="994689" y="1513843"/>
                  <a:pt x="997430" y="1507294"/>
                </a:cubicBezTo>
                <a:cubicBezTo>
                  <a:pt x="1002913" y="1494199"/>
                  <a:pt x="1013185" y="1484565"/>
                  <a:pt x="1025361" y="1479576"/>
                </a:cubicBezTo>
                <a:close/>
                <a:moveTo>
                  <a:pt x="1216989" y="1469415"/>
                </a:moveTo>
                <a:cubicBezTo>
                  <a:pt x="1248859" y="1469415"/>
                  <a:pt x="1274776" y="1495331"/>
                  <a:pt x="1274776" y="1527203"/>
                </a:cubicBezTo>
                <a:cubicBezTo>
                  <a:pt x="1274776" y="1559075"/>
                  <a:pt x="1248944" y="1584991"/>
                  <a:pt x="1216989" y="1584991"/>
                </a:cubicBezTo>
                <a:cubicBezTo>
                  <a:pt x="1185032" y="1584991"/>
                  <a:pt x="1159200" y="1559159"/>
                  <a:pt x="1159200" y="1527203"/>
                </a:cubicBezTo>
                <a:cubicBezTo>
                  <a:pt x="1159200" y="1495247"/>
                  <a:pt x="1185117" y="1469415"/>
                  <a:pt x="1216989" y="1469415"/>
                </a:cubicBezTo>
                <a:close/>
                <a:moveTo>
                  <a:pt x="1389010" y="1463040"/>
                </a:moveTo>
                <a:cubicBezTo>
                  <a:pt x="1424446" y="1463040"/>
                  <a:pt x="1453173" y="1491766"/>
                  <a:pt x="1453173" y="1527203"/>
                </a:cubicBezTo>
                <a:cubicBezTo>
                  <a:pt x="1453173" y="1562638"/>
                  <a:pt x="1424446" y="1591365"/>
                  <a:pt x="1389010" y="1591365"/>
                </a:cubicBezTo>
                <a:cubicBezTo>
                  <a:pt x="1353575" y="1591365"/>
                  <a:pt x="1324847" y="1562638"/>
                  <a:pt x="1324847" y="1527203"/>
                </a:cubicBezTo>
                <a:cubicBezTo>
                  <a:pt x="1324847" y="1491766"/>
                  <a:pt x="1353575" y="1463040"/>
                  <a:pt x="1389010" y="1463040"/>
                </a:cubicBezTo>
                <a:close/>
                <a:moveTo>
                  <a:pt x="13001" y="1270362"/>
                </a:moveTo>
                <a:cubicBezTo>
                  <a:pt x="20181" y="1270362"/>
                  <a:pt x="26001" y="1276183"/>
                  <a:pt x="26001" y="1283362"/>
                </a:cubicBezTo>
                <a:cubicBezTo>
                  <a:pt x="26001" y="1290543"/>
                  <a:pt x="20181" y="1296363"/>
                  <a:pt x="13001" y="1296363"/>
                </a:cubicBezTo>
                <a:cubicBezTo>
                  <a:pt x="5821" y="1296363"/>
                  <a:pt x="0" y="1290542"/>
                  <a:pt x="0" y="1283362"/>
                </a:cubicBezTo>
                <a:cubicBezTo>
                  <a:pt x="0" y="1276183"/>
                  <a:pt x="5821" y="1270362"/>
                  <a:pt x="13001" y="1270362"/>
                </a:cubicBezTo>
                <a:close/>
                <a:moveTo>
                  <a:pt x="185021" y="1264073"/>
                </a:moveTo>
                <a:cubicBezTo>
                  <a:pt x="195758" y="1264073"/>
                  <a:pt x="204396" y="1272796"/>
                  <a:pt x="204396" y="1283447"/>
                </a:cubicBezTo>
                <a:cubicBezTo>
                  <a:pt x="204396" y="1294100"/>
                  <a:pt x="195674" y="1302822"/>
                  <a:pt x="185021" y="1302822"/>
                </a:cubicBezTo>
                <a:cubicBezTo>
                  <a:pt x="174286" y="1302822"/>
                  <a:pt x="165647" y="1294100"/>
                  <a:pt x="165647" y="1283447"/>
                </a:cubicBezTo>
                <a:cubicBezTo>
                  <a:pt x="165647" y="1272796"/>
                  <a:pt x="174370" y="1264073"/>
                  <a:pt x="185021" y="1264073"/>
                </a:cubicBezTo>
                <a:close/>
                <a:moveTo>
                  <a:pt x="356960" y="1257530"/>
                </a:moveTo>
                <a:cubicBezTo>
                  <a:pt x="371218" y="1257530"/>
                  <a:pt x="382792" y="1269104"/>
                  <a:pt x="382792" y="1283363"/>
                </a:cubicBezTo>
                <a:cubicBezTo>
                  <a:pt x="382792" y="1297622"/>
                  <a:pt x="371218" y="1309196"/>
                  <a:pt x="356960" y="1309196"/>
                </a:cubicBezTo>
                <a:cubicBezTo>
                  <a:pt x="342701" y="1309196"/>
                  <a:pt x="331127" y="1297622"/>
                  <a:pt x="331127" y="1283363"/>
                </a:cubicBezTo>
                <a:cubicBezTo>
                  <a:pt x="331127" y="1269104"/>
                  <a:pt x="342701" y="1257530"/>
                  <a:pt x="356960" y="1257530"/>
                </a:cubicBezTo>
                <a:close/>
                <a:moveTo>
                  <a:pt x="528983" y="1251156"/>
                </a:moveTo>
                <a:cubicBezTo>
                  <a:pt x="546764" y="1251156"/>
                  <a:pt x="561190" y="1265582"/>
                  <a:pt x="561190" y="1283363"/>
                </a:cubicBezTo>
                <a:cubicBezTo>
                  <a:pt x="561190" y="1301144"/>
                  <a:pt x="546764" y="1315570"/>
                  <a:pt x="528983" y="1315570"/>
                </a:cubicBezTo>
                <a:cubicBezTo>
                  <a:pt x="511201" y="1315570"/>
                  <a:pt x="496776" y="1301144"/>
                  <a:pt x="496776" y="1283363"/>
                </a:cubicBezTo>
                <a:cubicBezTo>
                  <a:pt x="496776" y="1265582"/>
                  <a:pt x="511201" y="1251156"/>
                  <a:pt x="528983" y="1251156"/>
                </a:cubicBezTo>
                <a:close/>
                <a:moveTo>
                  <a:pt x="701005" y="1244781"/>
                </a:moveTo>
                <a:cubicBezTo>
                  <a:pt x="722309" y="1244781"/>
                  <a:pt x="739587" y="1262058"/>
                  <a:pt x="739587" y="1283362"/>
                </a:cubicBezTo>
                <a:cubicBezTo>
                  <a:pt x="739587" y="1304667"/>
                  <a:pt x="722309" y="1321944"/>
                  <a:pt x="701005" y="1321944"/>
                </a:cubicBezTo>
                <a:cubicBezTo>
                  <a:pt x="679702" y="1321944"/>
                  <a:pt x="662424" y="1304667"/>
                  <a:pt x="662424" y="1283362"/>
                </a:cubicBezTo>
                <a:cubicBezTo>
                  <a:pt x="662424" y="1262058"/>
                  <a:pt x="679702" y="1244781"/>
                  <a:pt x="701005" y="1244781"/>
                </a:cubicBezTo>
                <a:close/>
                <a:moveTo>
                  <a:pt x="873028" y="1238407"/>
                </a:moveTo>
                <a:cubicBezTo>
                  <a:pt x="897857" y="1238407"/>
                  <a:pt x="917983" y="1258534"/>
                  <a:pt x="917983" y="1283362"/>
                </a:cubicBezTo>
                <a:cubicBezTo>
                  <a:pt x="917983" y="1308191"/>
                  <a:pt x="897856" y="1328318"/>
                  <a:pt x="873028" y="1328318"/>
                </a:cubicBezTo>
                <a:cubicBezTo>
                  <a:pt x="848199" y="1328318"/>
                  <a:pt x="828072" y="1308191"/>
                  <a:pt x="828072" y="1283362"/>
                </a:cubicBezTo>
                <a:cubicBezTo>
                  <a:pt x="828072" y="1258534"/>
                  <a:pt x="848199" y="1238407"/>
                  <a:pt x="873028" y="1238407"/>
                </a:cubicBezTo>
                <a:close/>
                <a:moveTo>
                  <a:pt x="1025361" y="1235736"/>
                </a:moveTo>
                <a:cubicBezTo>
                  <a:pt x="1037536" y="1230747"/>
                  <a:pt x="1051615" y="1230403"/>
                  <a:pt x="1064711" y="1235886"/>
                </a:cubicBezTo>
                <a:cubicBezTo>
                  <a:pt x="1090902" y="1246852"/>
                  <a:pt x="1103244" y="1276975"/>
                  <a:pt x="1092278" y="1303167"/>
                </a:cubicBezTo>
                <a:cubicBezTo>
                  <a:pt x="1081312" y="1329359"/>
                  <a:pt x="1051189" y="1341701"/>
                  <a:pt x="1024999" y="1330735"/>
                </a:cubicBezTo>
                <a:cubicBezTo>
                  <a:pt x="1011903" y="1325252"/>
                  <a:pt x="1002269" y="1314980"/>
                  <a:pt x="997280" y="1302805"/>
                </a:cubicBezTo>
                <a:cubicBezTo>
                  <a:pt x="994786" y="1296717"/>
                  <a:pt x="993453" y="1290154"/>
                  <a:pt x="993428" y="1283475"/>
                </a:cubicBezTo>
                <a:cubicBezTo>
                  <a:pt x="993404" y="1276796"/>
                  <a:pt x="994689" y="1270003"/>
                  <a:pt x="997430" y="1263454"/>
                </a:cubicBezTo>
                <a:cubicBezTo>
                  <a:pt x="1002913" y="1250359"/>
                  <a:pt x="1013185" y="1240725"/>
                  <a:pt x="1025361" y="1235736"/>
                </a:cubicBezTo>
                <a:close/>
                <a:moveTo>
                  <a:pt x="1216989" y="1225575"/>
                </a:moveTo>
                <a:cubicBezTo>
                  <a:pt x="1248859" y="1225575"/>
                  <a:pt x="1274776" y="1251491"/>
                  <a:pt x="1274776" y="1283363"/>
                </a:cubicBezTo>
                <a:cubicBezTo>
                  <a:pt x="1274776" y="1315235"/>
                  <a:pt x="1248944" y="1341151"/>
                  <a:pt x="1216989" y="1341151"/>
                </a:cubicBezTo>
                <a:cubicBezTo>
                  <a:pt x="1185032" y="1341151"/>
                  <a:pt x="1159200" y="1315319"/>
                  <a:pt x="1159200" y="1283363"/>
                </a:cubicBezTo>
                <a:cubicBezTo>
                  <a:pt x="1159200" y="1251407"/>
                  <a:pt x="1185117" y="1225575"/>
                  <a:pt x="1216989" y="1225575"/>
                </a:cubicBezTo>
                <a:close/>
                <a:moveTo>
                  <a:pt x="1389010" y="1219200"/>
                </a:moveTo>
                <a:cubicBezTo>
                  <a:pt x="1424446" y="1219200"/>
                  <a:pt x="1453173" y="1247926"/>
                  <a:pt x="1453173" y="1283363"/>
                </a:cubicBezTo>
                <a:cubicBezTo>
                  <a:pt x="1453173" y="1318799"/>
                  <a:pt x="1424446" y="1347525"/>
                  <a:pt x="1389010" y="1347525"/>
                </a:cubicBezTo>
                <a:cubicBezTo>
                  <a:pt x="1353575" y="1347525"/>
                  <a:pt x="1324847" y="1318799"/>
                  <a:pt x="1324847" y="1283363"/>
                </a:cubicBezTo>
                <a:cubicBezTo>
                  <a:pt x="1324847" y="1247926"/>
                  <a:pt x="1353575" y="1219200"/>
                  <a:pt x="1389010" y="1219200"/>
                </a:cubicBezTo>
                <a:close/>
                <a:moveTo>
                  <a:pt x="13001" y="1026522"/>
                </a:moveTo>
                <a:cubicBezTo>
                  <a:pt x="20181" y="1026522"/>
                  <a:pt x="26001" y="1032343"/>
                  <a:pt x="26001" y="1039522"/>
                </a:cubicBezTo>
                <a:cubicBezTo>
                  <a:pt x="26001" y="1046703"/>
                  <a:pt x="20181" y="1052523"/>
                  <a:pt x="13001" y="1052523"/>
                </a:cubicBezTo>
                <a:cubicBezTo>
                  <a:pt x="5821" y="1052523"/>
                  <a:pt x="0" y="1046702"/>
                  <a:pt x="0" y="1039522"/>
                </a:cubicBezTo>
                <a:cubicBezTo>
                  <a:pt x="0" y="1032343"/>
                  <a:pt x="5821" y="1026522"/>
                  <a:pt x="13001" y="1026522"/>
                </a:cubicBezTo>
                <a:close/>
                <a:moveTo>
                  <a:pt x="185021" y="1020233"/>
                </a:moveTo>
                <a:cubicBezTo>
                  <a:pt x="195758" y="1020233"/>
                  <a:pt x="204396" y="1028956"/>
                  <a:pt x="204396" y="1039607"/>
                </a:cubicBezTo>
                <a:cubicBezTo>
                  <a:pt x="204396" y="1050260"/>
                  <a:pt x="195674" y="1058982"/>
                  <a:pt x="185021" y="1058982"/>
                </a:cubicBezTo>
                <a:cubicBezTo>
                  <a:pt x="174286" y="1058982"/>
                  <a:pt x="165647" y="1050260"/>
                  <a:pt x="165647" y="1039607"/>
                </a:cubicBezTo>
                <a:cubicBezTo>
                  <a:pt x="165647" y="1028956"/>
                  <a:pt x="174370" y="1020233"/>
                  <a:pt x="185021" y="1020233"/>
                </a:cubicBezTo>
                <a:close/>
                <a:moveTo>
                  <a:pt x="356960" y="1013690"/>
                </a:moveTo>
                <a:cubicBezTo>
                  <a:pt x="371218" y="1013690"/>
                  <a:pt x="382792" y="1025264"/>
                  <a:pt x="382792" y="1039523"/>
                </a:cubicBezTo>
                <a:cubicBezTo>
                  <a:pt x="382792" y="1053782"/>
                  <a:pt x="371218" y="1065356"/>
                  <a:pt x="356960" y="1065356"/>
                </a:cubicBezTo>
                <a:cubicBezTo>
                  <a:pt x="342701" y="1065356"/>
                  <a:pt x="331127" y="1053782"/>
                  <a:pt x="331127" y="1039523"/>
                </a:cubicBezTo>
                <a:cubicBezTo>
                  <a:pt x="331127" y="1025264"/>
                  <a:pt x="342701" y="1013690"/>
                  <a:pt x="356960" y="1013690"/>
                </a:cubicBezTo>
                <a:close/>
                <a:moveTo>
                  <a:pt x="528983" y="1007316"/>
                </a:moveTo>
                <a:cubicBezTo>
                  <a:pt x="546764" y="1007316"/>
                  <a:pt x="561190" y="1021742"/>
                  <a:pt x="561190" y="1039523"/>
                </a:cubicBezTo>
                <a:cubicBezTo>
                  <a:pt x="561190" y="1057304"/>
                  <a:pt x="546764" y="1071730"/>
                  <a:pt x="528983" y="1071730"/>
                </a:cubicBezTo>
                <a:cubicBezTo>
                  <a:pt x="511201" y="1071730"/>
                  <a:pt x="496776" y="1057304"/>
                  <a:pt x="496776" y="1039523"/>
                </a:cubicBezTo>
                <a:cubicBezTo>
                  <a:pt x="496776" y="1021742"/>
                  <a:pt x="511201" y="1007316"/>
                  <a:pt x="528983" y="1007316"/>
                </a:cubicBezTo>
                <a:close/>
                <a:moveTo>
                  <a:pt x="701005" y="1000941"/>
                </a:moveTo>
                <a:cubicBezTo>
                  <a:pt x="722309" y="1000941"/>
                  <a:pt x="739587" y="1018218"/>
                  <a:pt x="739587" y="1039522"/>
                </a:cubicBezTo>
                <a:cubicBezTo>
                  <a:pt x="739587" y="1060827"/>
                  <a:pt x="722309" y="1078104"/>
                  <a:pt x="701005" y="1078104"/>
                </a:cubicBezTo>
                <a:cubicBezTo>
                  <a:pt x="679702" y="1078104"/>
                  <a:pt x="662424" y="1060827"/>
                  <a:pt x="662424" y="1039522"/>
                </a:cubicBezTo>
                <a:cubicBezTo>
                  <a:pt x="662424" y="1018218"/>
                  <a:pt x="679702" y="1000941"/>
                  <a:pt x="701005" y="1000941"/>
                </a:cubicBezTo>
                <a:close/>
                <a:moveTo>
                  <a:pt x="873028" y="994567"/>
                </a:moveTo>
                <a:cubicBezTo>
                  <a:pt x="897857" y="994567"/>
                  <a:pt x="917983" y="1014694"/>
                  <a:pt x="917983" y="1039522"/>
                </a:cubicBezTo>
                <a:cubicBezTo>
                  <a:pt x="917983" y="1064351"/>
                  <a:pt x="897856" y="1084478"/>
                  <a:pt x="873028" y="1084478"/>
                </a:cubicBezTo>
                <a:cubicBezTo>
                  <a:pt x="848199" y="1084478"/>
                  <a:pt x="828072" y="1064351"/>
                  <a:pt x="828072" y="1039522"/>
                </a:cubicBezTo>
                <a:cubicBezTo>
                  <a:pt x="828072" y="1014694"/>
                  <a:pt x="848199" y="994567"/>
                  <a:pt x="873028" y="994567"/>
                </a:cubicBezTo>
                <a:close/>
                <a:moveTo>
                  <a:pt x="1025361" y="991896"/>
                </a:moveTo>
                <a:cubicBezTo>
                  <a:pt x="1037536" y="986907"/>
                  <a:pt x="1051615" y="986563"/>
                  <a:pt x="1064711" y="992046"/>
                </a:cubicBezTo>
                <a:cubicBezTo>
                  <a:pt x="1090902" y="1003012"/>
                  <a:pt x="1103244" y="1033135"/>
                  <a:pt x="1092278" y="1059327"/>
                </a:cubicBezTo>
                <a:cubicBezTo>
                  <a:pt x="1081312" y="1085519"/>
                  <a:pt x="1051189" y="1097861"/>
                  <a:pt x="1024999" y="1086895"/>
                </a:cubicBezTo>
                <a:cubicBezTo>
                  <a:pt x="1011903" y="1081412"/>
                  <a:pt x="1002269" y="1071140"/>
                  <a:pt x="997280" y="1058965"/>
                </a:cubicBezTo>
                <a:cubicBezTo>
                  <a:pt x="994786" y="1052877"/>
                  <a:pt x="993453" y="1046314"/>
                  <a:pt x="993428" y="1039635"/>
                </a:cubicBezTo>
                <a:cubicBezTo>
                  <a:pt x="993404" y="1032956"/>
                  <a:pt x="994689" y="1026163"/>
                  <a:pt x="997430" y="1019614"/>
                </a:cubicBezTo>
                <a:cubicBezTo>
                  <a:pt x="1002913" y="1006519"/>
                  <a:pt x="1013185" y="996885"/>
                  <a:pt x="1025361" y="991896"/>
                </a:cubicBezTo>
                <a:close/>
                <a:moveTo>
                  <a:pt x="1216989" y="981735"/>
                </a:moveTo>
                <a:cubicBezTo>
                  <a:pt x="1248859" y="981735"/>
                  <a:pt x="1274776" y="1007651"/>
                  <a:pt x="1274776" y="1039523"/>
                </a:cubicBezTo>
                <a:cubicBezTo>
                  <a:pt x="1274776" y="1071395"/>
                  <a:pt x="1248944" y="1097311"/>
                  <a:pt x="1216989" y="1097311"/>
                </a:cubicBezTo>
                <a:cubicBezTo>
                  <a:pt x="1185032" y="1097311"/>
                  <a:pt x="1159200" y="1071479"/>
                  <a:pt x="1159200" y="1039523"/>
                </a:cubicBezTo>
                <a:cubicBezTo>
                  <a:pt x="1159200" y="1007567"/>
                  <a:pt x="1185117" y="981735"/>
                  <a:pt x="1216989" y="981735"/>
                </a:cubicBezTo>
                <a:close/>
                <a:moveTo>
                  <a:pt x="1389010" y="975360"/>
                </a:moveTo>
                <a:cubicBezTo>
                  <a:pt x="1424446" y="975360"/>
                  <a:pt x="1453173" y="1004086"/>
                  <a:pt x="1453173" y="1039523"/>
                </a:cubicBezTo>
                <a:cubicBezTo>
                  <a:pt x="1453173" y="1074959"/>
                  <a:pt x="1424446" y="1103685"/>
                  <a:pt x="1389010" y="1103685"/>
                </a:cubicBezTo>
                <a:cubicBezTo>
                  <a:pt x="1353575" y="1103685"/>
                  <a:pt x="1324847" y="1074959"/>
                  <a:pt x="1324847" y="1039523"/>
                </a:cubicBezTo>
                <a:cubicBezTo>
                  <a:pt x="1324847" y="1004086"/>
                  <a:pt x="1353575" y="975360"/>
                  <a:pt x="1389010" y="975360"/>
                </a:cubicBezTo>
                <a:close/>
                <a:moveTo>
                  <a:pt x="13001" y="782682"/>
                </a:moveTo>
                <a:cubicBezTo>
                  <a:pt x="20181" y="782682"/>
                  <a:pt x="26001" y="788503"/>
                  <a:pt x="26001" y="795682"/>
                </a:cubicBezTo>
                <a:cubicBezTo>
                  <a:pt x="26001" y="802863"/>
                  <a:pt x="20181" y="808683"/>
                  <a:pt x="13001" y="808683"/>
                </a:cubicBezTo>
                <a:cubicBezTo>
                  <a:pt x="5821" y="808683"/>
                  <a:pt x="0" y="802862"/>
                  <a:pt x="0" y="795682"/>
                </a:cubicBezTo>
                <a:cubicBezTo>
                  <a:pt x="0" y="788503"/>
                  <a:pt x="5821" y="782682"/>
                  <a:pt x="13001" y="782682"/>
                </a:cubicBezTo>
                <a:close/>
                <a:moveTo>
                  <a:pt x="185021" y="776393"/>
                </a:moveTo>
                <a:cubicBezTo>
                  <a:pt x="195758" y="776393"/>
                  <a:pt x="204396" y="785116"/>
                  <a:pt x="204396" y="795767"/>
                </a:cubicBezTo>
                <a:cubicBezTo>
                  <a:pt x="204396" y="806420"/>
                  <a:pt x="195674" y="815142"/>
                  <a:pt x="185021" y="815142"/>
                </a:cubicBezTo>
                <a:cubicBezTo>
                  <a:pt x="174286" y="815142"/>
                  <a:pt x="165647" y="806420"/>
                  <a:pt x="165647" y="795767"/>
                </a:cubicBezTo>
                <a:cubicBezTo>
                  <a:pt x="165647" y="785116"/>
                  <a:pt x="174370" y="776393"/>
                  <a:pt x="185021" y="776393"/>
                </a:cubicBezTo>
                <a:close/>
                <a:moveTo>
                  <a:pt x="356960" y="769850"/>
                </a:moveTo>
                <a:cubicBezTo>
                  <a:pt x="371218" y="769850"/>
                  <a:pt x="382792" y="781424"/>
                  <a:pt x="382792" y="795683"/>
                </a:cubicBezTo>
                <a:cubicBezTo>
                  <a:pt x="382792" y="809942"/>
                  <a:pt x="371218" y="821516"/>
                  <a:pt x="356960" y="821516"/>
                </a:cubicBezTo>
                <a:cubicBezTo>
                  <a:pt x="342701" y="821516"/>
                  <a:pt x="331127" y="809942"/>
                  <a:pt x="331127" y="795683"/>
                </a:cubicBezTo>
                <a:cubicBezTo>
                  <a:pt x="331127" y="781424"/>
                  <a:pt x="342701" y="769850"/>
                  <a:pt x="356960" y="769850"/>
                </a:cubicBezTo>
                <a:close/>
                <a:moveTo>
                  <a:pt x="528983" y="763476"/>
                </a:moveTo>
                <a:cubicBezTo>
                  <a:pt x="546764" y="763476"/>
                  <a:pt x="561190" y="777902"/>
                  <a:pt x="561190" y="795683"/>
                </a:cubicBezTo>
                <a:cubicBezTo>
                  <a:pt x="561190" y="813464"/>
                  <a:pt x="546764" y="827890"/>
                  <a:pt x="528983" y="827890"/>
                </a:cubicBezTo>
                <a:cubicBezTo>
                  <a:pt x="511201" y="827890"/>
                  <a:pt x="496776" y="813464"/>
                  <a:pt x="496776" y="795683"/>
                </a:cubicBezTo>
                <a:cubicBezTo>
                  <a:pt x="496776" y="777902"/>
                  <a:pt x="511201" y="763476"/>
                  <a:pt x="528983" y="763476"/>
                </a:cubicBezTo>
                <a:close/>
                <a:moveTo>
                  <a:pt x="701005" y="757101"/>
                </a:moveTo>
                <a:cubicBezTo>
                  <a:pt x="722309" y="757101"/>
                  <a:pt x="739587" y="774378"/>
                  <a:pt x="739587" y="795682"/>
                </a:cubicBezTo>
                <a:cubicBezTo>
                  <a:pt x="739587" y="816987"/>
                  <a:pt x="722309" y="834264"/>
                  <a:pt x="701005" y="834264"/>
                </a:cubicBezTo>
                <a:cubicBezTo>
                  <a:pt x="679702" y="834264"/>
                  <a:pt x="662424" y="816987"/>
                  <a:pt x="662424" y="795682"/>
                </a:cubicBezTo>
                <a:cubicBezTo>
                  <a:pt x="662424" y="774378"/>
                  <a:pt x="679702" y="757101"/>
                  <a:pt x="701005" y="757101"/>
                </a:cubicBezTo>
                <a:close/>
                <a:moveTo>
                  <a:pt x="873028" y="750727"/>
                </a:moveTo>
                <a:cubicBezTo>
                  <a:pt x="897857" y="750727"/>
                  <a:pt x="917983" y="770854"/>
                  <a:pt x="917983" y="795682"/>
                </a:cubicBezTo>
                <a:cubicBezTo>
                  <a:pt x="917983" y="820511"/>
                  <a:pt x="897856" y="840638"/>
                  <a:pt x="873028" y="840638"/>
                </a:cubicBezTo>
                <a:cubicBezTo>
                  <a:pt x="848199" y="840638"/>
                  <a:pt x="828072" y="820511"/>
                  <a:pt x="828072" y="795682"/>
                </a:cubicBezTo>
                <a:cubicBezTo>
                  <a:pt x="828072" y="770854"/>
                  <a:pt x="848199" y="750727"/>
                  <a:pt x="873028" y="750727"/>
                </a:cubicBezTo>
                <a:close/>
                <a:moveTo>
                  <a:pt x="1025361" y="748056"/>
                </a:moveTo>
                <a:cubicBezTo>
                  <a:pt x="1037536" y="743067"/>
                  <a:pt x="1051615" y="742723"/>
                  <a:pt x="1064711" y="748206"/>
                </a:cubicBezTo>
                <a:cubicBezTo>
                  <a:pt x="1090902" y="759172"/>
                  <a:pt x="1103244" y="789295"/>
                  <a:pt x="1092278" y="815487"/>
                </a:cubicBezTo>
                <a:cubicBezTo>
                  <a:pt x="1081312" y="841679"/>
                  <a:pt x="1051189" y="854021"/>
                  <a:pt x="1024999" y="843055"/>
                </a:cubicBezTo>
                <a:cubicBezTo>
                  <a:pt x="1011903" y="837572"/>
                  <a:pt x="1002269" y="827300"/>
                  <a:pt x="997280" y="815125"/>
                </a:cubicBezTo>
                <a:cubicBezTo>
                  <a:pt x="994786" y="809037"/>
                  <a:pt x="993453" y="802474"/>
                  <a:pt x="993428" y="795795"/>
                </a:cubicBezTo>
                <a:cubicBezTo>
                  <a:pt x="993404" y="789116"/>
                  <a:pt x="994689" y="782323"/>
                  <a:pt x="997430" y="775774"/>
                </a:cubicBezTo>
                <a:cubicBezTo>
                  <a:pt x="1002913" y="762679"/>
                  <a:pt x="1013185" y="753045"/>
                  <a:pt x="1025361" y="748056"/>
                </a:cubicBezTo>
                <a:close/>
                <a:moveTo>
                  <a:pt x="1216989" y="737895"/>
                </a:moveTo>
                <a:cubicBezTo>
                  <a:pt x="1248859" y="737895"/>
                  <a:pt x="1274776" y="763811"/>
                  <a:pt x="1274776" y="795683"/>
                </a:cubicBezTo>
                <a:cubicBezTo>
                  <a:pt x="1274776" y="827555"/>
                  <a:pt x="1248944" y="853471"/>
                  <a:pt x="1216989" y="853471"/>
                </a:cubicBezTo>
                <a:cubicBezTo>
                  <a:pt x="1185032" y="853471"/>
                  <a:pt x="1159200" y="827639"/>
                  <a:pt x="1159200" y="795683"/>
                </a:cubicBezTo>
                <a:cubicBezTo>
                  <a:pt x="1159200" y="763727"/>
                  <a:pt x="1185117" y="737895"/>
                  <a:pt x="1216989" y="737895"/>
                </a:cubicBezTo>
                <a:close/>
                <a:moveTo>
                  <a:pt x="1389010" y="731520"/>
                </a:moveTo>
                <a:cubicBezTo>
                  <a:pt x="1424446" y="731520"/>
                  <a:pt x="1453173" y="760246"/>
                  <a:pt x="1453173" y="795683"/>
                </a:cubicBezTo>
                <a:cubicBezTo>
                  <a:pt x="1453173" y="831119"/>
                  <a:pt x="1424446" y="859845"/>
                  <a:pt x="1389010" y="859845"/>
                </a:cubicBezTo>
                <a:cubicBezTo>
                  <a:pt x="1353575" y="859845"/>
                  <a:pt x="1324847" y="831119"/>
                  <a:pt x="1324847" y="795683"/>
                </a:cubicBezTo>
                <a:cubicBezTo>
                  <a:pt x="1324847" y="760246"/>
                  <a:pt x="1353575" y="731520"/>
                  <a:pt x="1389010" y="731520"/>
                </a:cubicBezTo>
                <a:close/>
                <a:moveTo>
                  <a:pt x="13001" y="538842"/>
                </a:moveTo>
                <a:cubicBezTo>
                  <a:pt x="20181" y="538842"/>
                  <a:pt x="26001" y="544663"/>
                  <a:pt x="26001" y="551842"/>
                </a:cubicBezTo>
                <a:cubicBezTo>
                  <a:pt x="26001" y="559023"/>
                  <a:pt x="20181" y="564843"/>
                  <a:pt x="13001" y="564843"/>
                </a:cubicBezTo>
                <a:cubicBezTo>
                  <a:pt x="5821" y="564843"/>
                  <a:pt x="0" y="559022"/>
                  <a:pt x="0" y="551842"/>
                </a:cubicBezTo>
                <a:cubicBezTo>
                  <a:pt x="0" y="544663"/>
                  <a:pt x="5821" y="538842"/>
                  <a:pt x="13001" y="538842"/>
                </a:cubicBezTo>
                <a:close/>
                <a:moveTo>
                  <a:pt x="185021" y="532553"/>
                </a:moveTo>
                <a:cubicBezTo>
                  <a:pt x="195758" y="532553"/>
                  <a:pt x="204396" y="541276"/>
                  <a:pt x="204396" y="551927"/>
                </a:cubicBezTo>
                <a:cubicBezTo>
                  <a:pt x="204396" y="562580"/>
                  <a:pt x="195674" y="571302"/>
                  <a:pt x="185021" y="571302"/>
                </a:cubicBezTo>
                <a:cubicBezTo>
                  <a:pt x="174286" y="571302"/>
                  <a:pt x="165647" y="562580"/>
                  <a:pt x="165647" y="551927"/>
                </a:cubicBezTo>
                <a:cubicBezTo>
                  <a:pt x="165647" y="541276"/>
                  <a:pt x="174370" y="532553"/>
                  <a:pt x="185021" y="532553"/>
                </a:cubicBezTo>
                <a:close/>
                <a:moveTo>
                  <a:pt x="356960" y="526010"/>
                </a:moveTo>
                <a:cubicBezTo>
                  <a:pt x="371218" y="526010"/>
                  <a:pt x="382792" y="537584"/>
                  <a:pt x="382792" y="551843"/>
                </a:cubicBezTo>
                <a:cubicBezTo>
                  <a:pt x="382792" y="566102"/>
                  <a:pt x="371218" y="577676"/>
                  <a:pt x="356960" y="577676"/>
                </a:cubicBezTo>
                <a:cubicBezTo>
                  <a:pt x="342701" y="577676"/>
                  <a:pt x="331127" y="566102"/>
                  <a:pt x="331127" y="551843"/>
                </a:cubicBezTo>
                <a:cubicBezTo>
                  <a:pt x="331127" y="537584"/>
                  <a:pt x="342701" y="526010"/>
                  <a:pt x="356960" y="526010"/>
                </a:cubicBezTo>
                <a:close/>
                <a:moveTo>
                  <a:pt x="528983" y="519636"/>
                </a:moveTo>
                <a:cubicBezTo>
                  <a:pt x="546764" y="519636"/>
                  <a:pt x="561190" y="534062"/>
                  <a:pt x="561190" y="551843"/>
                </a:cubicBezTo>
                <a:cubicBezTo>
                  <a:pt x="561190" y="569624"/>
                  <a:pt x="546764" y="584050"/>
                  <a:pt x="528983" y="584050"/>
                </a:cubicBezTo>
                <a:cubicBezTo>
                  <a:pt x="511201" y="584050"/>
                  <a:pt x="496776" y="569624"/>
                  <a:pt x="496776" y="551843"/>
                </a:cubicBezTo>
                <a:cubicBezTo>
                  <a:pt x="496776" y="534062"/>
                  <a:pt x="511201" y="519636"/>
                  <a:pt x="528983" y="519636"/>
                </a:cubicBezTo>
                <a:close/>
                <a:moveTo>
                  <a:pt x="701005" y="513261"/>
                </a:moveTo>
                <a:cubicBezTo>
                  <a:pt x="722309" y="513261"/>
                  <a:pt x="739587" y="530538"/>
                  <a:pt x="739587" y="551842"/>
                </a:cubicBezTo>
                <a:cubicBezTo>
                  <a:pt x="739587" y="573147"/>
                  <a:pt x="722309" y="590424"/>
                  <a:pt x="701005" y="590424"/>
                </a:cubicBezTo>
                <a:cubicBezTo>
                  <a:pt x="679702" y="590424"/>
                  <a:pt x="662424" y="573147"/>
                  <a:pt x="662424" y="551842"/>
                </a:cubicBezTo>
                <a:cubicBezTo>
                  <a:pt x="662424" y="530538"/>
                  <a:pt x="679702" y="513261"/>
                  <a:pt x="701005" y="513261"/>
                </a:cubicBezTo>
                <a:close/>
                <a:moveTo>
                  <a:pt x="873028" y="506887"/>
                </a:moveTo>
                <a:cubicBezTo>
                  <a:pt x="897857" y="506887"/>
                  <a:pt x="917983" y="527014"/>
                  <a:pt x="917983" y="551842"/>
                </a:cubicBezTo>
                <a:cubicBezTo>
                  <a:pt x="917983" y="576671"/>
                  <a:pt x="897856" y="596798"/>
                  <a:pt x="873028" y="596798"/>
                </a:cubicBezTo>
                <a:cubicBezTo>
                  <a:pt x="848199" y="596798"/>
                  <a:pt x="828072" y="576671"/>
                  <a:pt x="828072" y="551842"/>
                </a:cubicBezTo>
                <a:cubicBezTo>
                  <a:pt x="828072" y="527014"/>
                  <a:pt x="848199" y="506887"/>
                  <a:pt x="873028" y="506887"/>
                </a:cubicBezTo>
                <a:close/>
                <a:moveTo>
                  <a:pt x="1025361" y="504216"/>
                </a:moveTo>
                <a:cubicBezTo>
                  <a:pt x="1037536" y="499227"/>
                  <a:pt x="1051615" y="498883"/>
                  <a:pt x="1064711" y="504366"/>
                </a:cubicBezTo>
                <a:cubicBezTo>
                  <a:pt x="1090902" y="515332"/>
                  <a:pt x="1103244" y="545455"/>
                  <a:pt x="1092278" y="571647"/>
                </a:cubicBezTo>
                <a:cubicBezTo>
                  <a:pt x="1081312" y="597839"/>
                  <a:pt x="1051189" y="610181"/>
                  <a:pt x="1024999" y="599215"/>
                </a:cubicBezTo>
                <a:cubicBezTo>
                  <a:pt x="1011903" y="593732"/>
                  <a:pt x="1002269" y="583460"/>
                  <a:pt x="997280" y="571285"/>
                </a:cubicBezTo>
                <a:cubicBezTo>
                  <a:pt x="994786" y="565197"/>
                  <a:pt x="993453" y="558634"/>
                  <a:pt x="993428" y="551955"/>
                </a:cubicBezTo>
                <a:cubicBezTo>
                  <a:pt x="993404" y="545276"/>
                  <a:pt x="994689" y="538483"/>
                  <a:pt x="997430" y="531934"/>
                </a:cubicBezTo>
                <a:cubicBezTo>
                  <a:pt x="1002913" y="518839"/>
                  <a:pt x="1013185" y="509205"/>
                  <a:pt x="1025361" y="504216"/>
                </a:cubicBezTo>
                <a:close/>
                <a:moveTo>
                  <a:pt x="1216989" y="494055"/>
                </a:moveTo>
                <a:cubicBezTo>
                  <a:pt x="1248859" y="494055"/>
                  <a:pt x="1274776" y="519971"/>
                  <a:pt x="1274776" y="551843"/>
                </a:cubicBezTo>
                <a:cubicBezTo>
                  <a:pt x="1274776" y="583715"/>
                  <a:pt x="1248944" y="609631"/>
                  <a:pt x="1216989" y="609631"/>
                </a:cubicBezTo>
                <a:cubicBezTo>
                  <a:pt x="1185032" y="609631"/>
                  <a:pt x="1159200" y="583799"/>
                  <a:pt x="1159200" y="551843"/>
                </a:cubicBezTo>
                <a:cubicBezTo>
                  <a:pt x="1159200" y="519887"/>
                  <a:pt x="1185117" y="494055"/>
                  <a:pt x="1216989" y="494055"/>
                </a:cubicBezTo>
                <a:close/>
                <a:moveTo>
                  <a:pt x="1389010" y="487680"/>
                </a:moveTo>
                <a:cubicBezTo>
                  <a:pt x="1424446" y="487680"/>
                  <a:pt x="1453173" y="516406"/>
                  <a:pt x="1453173" y="551843"/>
                </a:cubicBezTo>
                <a:cubicBezTo>
                  <a:pt x="1453173" y="587279"/>
                  <a:pt x="1424446" y="616005"/>
                  <a:pt x="1389010" y="616005"/>
                </a:cubicBezTo>
                <a:cubicBezTo>
                  <a:pt x="1353575" y="616005"/>
                  <a:pt x="1324847" y="587279"/>
                  <a:pt x="1324847" y="551843"/>
                </a:cubicBezTo>
                <a:cubicBezTo>
                  <a:pt x="1324847" y="516406"/>
                  <a:pt x="1353575" y="487680"/>
                  <a:pt x="1389010" y="487680"/>
                </a:cubicBezTo>
                <a:close/>
                <a:moveTo>
                  <a:pt x="13001" y="295002"/>
                </a:moveTo>
                <a:cubicBezTo>
                  <a:pt x="20181" y="295002"/>
                  <a:pt x="26001" y="300823"/>
                  <a:pt x="26001" y="308002"/>
                </a:cubicBezTo>
                <a:cubicBezTo>
                  <a:pt x="26001" y="315183"/>
                  <a:pt x="20181" y="321003"/>
                  <a:pt x="13001" y="321003"/>
                </a:cubicBezTo>
                <a:cubicBezTo>
                  <a:pt x="5821" y="321003"/>
                  <a:pt x="0" y="315182"/>
                  <a:pt x="0" y="308002"/>
                </a:cubicBezTo>
                <a:cubicBezTo>
                  <a:pt x="0" y="300823"/>
                  <a:pt x="5821" y="295002"/>
                  <a:pt x="13001" y="295002"/>
                </a:cubicBezTo>
                <a:close/>
                <a:moveTo>
                  <a:pt x="185021" y="288713"/>
                </a:moveTo>
                <a:cubicBezTo>
                  <a:pt x="195758" y="288713"/>
                  <a:pt x="204396" y="297436"/>
                  <a:pt x="204396" y="308087"/>
                </a:cubicBezTo>
                <a:cubicBezTo>
                  <a:pt x="204396" y="318740"/>
                  <a:pt x="195674" y="327462"/>
                  <a:pt x="185021" y="327462"/>
                </a:cubicBezTo>
                <a:cubicBezTo>
                  <a:pt x="174286" y="327462"/>
                  <a:pt x="165647" y="318740"/>
                  <a:pt x="165647" y="308087"/>
                </a:cubicBezTo>
                <a:cubicBezTo>
                  <a:pt x="165647" y="297436"/>
                  <a:pt x="174370" y="288713"/>
                  <a:pt x="185021" y="288713"/>
                </a:cubicBezTo>
                <a:close/>
                <a:moveTo>
                  <a:pt x="356960" y="282170"/>
                </a:moveTo>
                <a:cubicBezTo>
                  <a:pt x="371218" y="282170"/>
                  <a:pt x="382792" y="293744"/>
                  <a:pt x="382792" y="308003"/>
                </a:cubicBezTo>
                <a:cubicBezTo>
                  <a:pt x="382792" y="322262"/>
                  <a:pt x="371218" y="333836"/>
                  <a:pt x="356960" y="333836"/>
                </a:cubicBezTo>
                <a:cubicBezTo>
                  <a:pt x="342701" y="333836"/>
                  <a:pt x="331127" y="322262"/>
                  <a:pt x="331127" y="308003"/>
                </a:cubicBezTo>
                <a:cubicBezTo>
                  <a:pt x="331127" y="293744"/>
                  <a:pt x="342701" y="282170"/>
                  <a:pt x="356960" y="282170"/>
                </a:cubicBezTo>
                <a:close/>
                <a:moveTo>
                  <a:pt x="528983" y="275796"/>
                </a:moveTo>
                <a:cubicBezTo>
                  <a:pt x="546764" y="275796"/>
                  <a:pt x="561190" y="290222"/>
                  <a:pt x="561190" y="308003"/>
                </a:cubicBezTo>
                <a:cubicBezTo>
                  <a:pt x="561190" y="325784"/>
                  <a:pt x="546764" y="340210"/>
                  <a:pt x="528983" y="340210"/>
                </a:cubicBezTo>
                <a:cubicBezTo>
                  <a:pt x="511201" y="340210"/>
                  <a:pt x="496776" y="325784"/>
                  <a:pt x="496776" y="308003"/>
                </a:cubicBezTo>
                <a:cubicBezTo>
                  <a:pt x="496776" y="290222"/>
                  <a:pt x="511201" y="275796"/>
                  <a:pt x="528983" y="275796"/>
                </a:cubicBezTo>
                <a:close/>
                <a:moveTo>
                  <a:pt x="701005" y="269421"/>
                </a:moveTo>
                <a:cubicBezTo>
                  <a:pt x="722309" y="269421"/>
                  <a:pt x="739587" y="286698"/>
                  <a:pt x="739587" y="308002"/>
                </a:cubicBezTo>
                <a:cubicBezTo>
                  <a:pt x="739587" y="329307"/>
                  <a:pt x="722309" y="346584"/>
                  <a:pt x="701005" y="346584"/>
                </a:cubicBezTo>
                <a:cubicBezTo>
                  <a:pt x="679702" y="346584"/>
                  <a:pt x="662424" y="329307"/>
                  <a:pt x="662424" y="308002"/>
                </a:cubicBezTo>
                <a:cubicBezTo>
                  <a:pt x="662424" y="286698"/>
                  <a:pt x="679702" y="269421"/>
                  <a:pt x="701005" y="269421"/>
                </a:cubicBezTo>
                <a:close/>
                <a:moveTo>
                  <a:pt x="873028" y="263047"/>
                </a:moveTo>
                <a:cubicBezTo>
                  <a:pt x="897857" y="263047"/>
                  <a:pt x="917983" y="283174"/>
                  <a:pt x="917983" y="308002"/>
                </a:cubicBezTo>
                <a:cubicBezTo>
                  <a:pt x="917983" y="332831"/>
                  <a:pt x="897856" y="352958"/>
                  <a:pt x="873028" y="352958"/>
                </a:cubicBezTo>
                <a:cubicBezTo>
                  <a:pt x="848199" y="352958"/>
                  <a:pt x="828072" y="332831"/>
                  <a:pt x="828072" y="308002"/>
                </a:cubicBezTo>
                <a:cubicBezTo>
                  <a:pt x="828072" y="283174"/>
                  <a:pt x="848199" y="263047"/>
                  <a:pt x="873028" y="263047"/>
                </a:cubicBezTo>
                <a:close/>
                <a:moveTo>
                  <a:pt x="1025361" y="260376"/>
                </a:moveTo>
                <a:cubicBezTo>
                  <a:pt x="1037536" y="255387"/>
                  <a:pt x="1051615" y="255043"/>
                  <a:pt x="1064711" y="260526"/>
                </a:cubicBezTo>
                <a:cubicBezTo>
                  <a:pt x="1090902" y="271492"/>
                  <a:pt x="1103244" y="301615"/>
                  <a:pt x="1092278" y="327807"/>
                </a:cubicBezTo>
                <a:cubicBezTo>
                  <a:pt x="1081312" y="353999"/>
                  <a:pt x="1051189" y="366341"/>
                  <a:pt x="1024999" y="355375"/>
                </a:cubicBezTo>
                <a:cubicBezTo>
                  <a:pt x="1011903" y="349892"/>
                  <a:pt x="1002269" y="339620"/>
                  <a:pt x="997280" y="327445"/>
                </a:cubicBezTo>
                <a:cubicBezTo>
                  <a:pt x="994786" y="321357"/>
                  <a:pt x="993453" y="314794"/>
                  <a:pt x="993428" y="308115"/>
                </a:cubicBezTo>
                <a:cubicBezTo>
                  <a:pt x="993404" y="301436"/>
                  <a:pt x="994689" y="294643"/>
                  <a:pt x="997430" y="288094"/>
                </a:cubicBezTo>
                <a:cubicBezTo>
                  <a:pt x="1002913" y="274999"/>
                  <a:pt x="1013185" y="265365"/>
                  <a:pt x="1025361" y="260376"/>
                </a:cubicBezTo>
                <a:close/>
                <a:moveTo>
                  <a:pt x="1216989" y="250215"/>
                </a:moveTo>
                <a:cubicBezTo>
                  <a:pt x="1248859" y="250215"/>
                  <a:pt x="1274776" y="276131"/>
                  <a:pt x="1274776" y="308003"/>
                </a:cubicBezTo>
                <a:cubicBezTo>
                  <a:pt x="1274776" y="339875"/>
                  <a:pt x="1248944" y="365791"/>
                  <a:pt x="1216989" y="365791"/>
                </a:cubicBezTo>
                <a:cubicBezTo>
                  <a:pt x="1185032" y="365791"/>
                  <a:pt x="1159200" y="339959"/>
                  <a:pt x="1159200" y="308003"/>
                </a:cubicBezTo>
                <a:cubicBezTo>
                  <a:pt x="1159200" y="276047"/>
                  <a:pt x="1185117" y="250215"/>
                  <a:pt x="1216989" y="250215"/>
                </a:cubicBezTo>
                <a:close/>
                <a:moveTo>
                  <a:pt x="1389010" y="243840"/>
                </a:moveTo>
                <a:cubicBezTo>
                  <a:pt x="1424446" y="243840"/>
                  <a:pt x="1453173" y="272566"/>
                  <a:pt x="1453173" y="308003"/>
                </a:cubicBezTo>
                <a:cubicBezTo>
                  <a:pt x="1453173" y="343439"/>
                  <a:pt x="1424446" y="372165"/>
                  <a:pt x="1389010" y="372165"/>
                </a:cubicBezTo>
                <a:cubicBezTo>
                  <a:pt x="1353575" y="372165"/>
                  <a:pt x="1324847" y="343439"/>
                  <a:pt x="1324847" y="308003"/>
                </a:cubicBezTo>
                <a:cubicBezTo>
                  <a:pt x="1324847" y="272566"/>
                  <a:pt x="1353575" y="243840"/>
                  <a:pt x="1389010" y="243840"/>
                </a:cubicBezTo>
                <a:close/>
                <a:moveTo>
                  <a:pt x="13001" y="51162"/>
                </a:moveTo>
                <a:cubicBezTo>
                  <a:pt x="20181" y="51162"/>
                  <a:pt x="26001" y="56983"/>
                  <a:pt x="26001" y="64162"/>
                </a:cubicBezTo>
                <a:cubicBezTo>
                  <a:pt x="26001" y="71343"/>
                  <a:pt x="20181" y="77163"/>
                  <a:pt x="13001" y="77163"/>
                </a:cubicBezTo>
                <a:cubicBezTo>
                  <a:pt x="5821" y="77163"/>
                  <a:pt x="0" y="71342"/>
                  <a:pt x="0" y="64162"/>
                </a:cubicBezTo>
                <a:cubicBezTo>
                  <a:pt x="0" y="56983"/>
                  <a:pt x="5821" y="51162"/>
                  <a:pt x="13001" y="51162"/>
                </a:cubicBezTo>
                <a:close/>
                <a:moveTo>
                  <a:pt x="185021" y="44873"/>
                </a:moveTo>
                <a:cubicBezTo>
                  <a:pt x="195758" y="44873"/>
                  <a:pt x="204396" y="53596"/>
                  <a:pt x="204396" y="64247"/>
                </a:cubicBezTo>
                <a:cubicBezTo>
                  <a:pt x="204396" y="74900"/>
                  <a:pt x="195674" y="83622"/>
                  <a:pt x="185021" y="83622"/>
                </a:cubicBezTo>
                <a:cubicBezTo>
                  <a:pt x="174286" y="83622"/>
                  <a:pt x="165647" y="74900"/>
                  <a:pt x="165647" y="64247"/>
                </a:cubicBezTo>
                <a:cubicBezTo>
                  <a:pt x="165647" y="53596"/>
                  <a:pt x="174370" y="44873"/>
                  <a:pt x="185021" y="44873"/>
                </a:cubicBezTo>
                <a:close/>
                <a:moveTo>
                  <a:pt x="356960" y="38330"/>
                </a:moveTo>
                <a:cubicBezTo>
                  <a:pt x="371218" y="38330"/>
                  <a:pt x="382792" y="49904"/>
                  <a:pt x="382792" y="64163"/>
                </a:cubicBezTo>
                <a:cubicBezTo>
                  <a:pt x="382792" y="78422"/>
                  <a:pt x="371218" y="89996"/>
                  <a:pt x="356960" y="89996"/>
                </a:cubicBezTo>
                <a:cubicBezTo>
                  <a:pt x="342701" y="89996"/>
                  <a:pt x="331127" y="78422"/>
                  <a:pt x="331127" y="64163"/>
                </a:cubicBezTo>
                <a:cubicBezTo>
                  <a:pt x="331127" y="49904"/>
                  <a:pt x="342701" y="38330"/>
                  <a:pt x="356960" y="38330"/>
                </a:cubicBezTo>
                <a:close/>
                <a:moveTo>
                  <a:pt x="528983" y="31956"/>
                </a:moveTo>
                <a:cubicBezTo>
                  <a:pt x="546764" y="31956"/>
                  <a:pt x="561190" y="46382"/>
                  <a:pt x="561190" y="64163"/>
                </a:cubicBezTo>
                <a:cubicBezTo>
                  <a:pt x="561190" y="81944"/>
                  <a:pt x="546764" y="96370"/>
                  <a:pt x="528983" y="96370"/>
                </a:cubicBezTo>
                <a:cubicBezTo>
                  <a:pt x="511201" y="96370"/>
                  <a:pt x="496776" y="81944"/>
                  <a:pt x="496776" y="64163"/>
                </a:cubicBezTo>
                <a:cubicBezTo>
                  <a:pt x="496776" y="46382"/>
                  <a:pt x="511201" y="31956"/>
                  <a:pt x="528983" y="31956"/>
                </a:cubicBezTo>
                <a:close/>
                <a:moveTo>
                  <a:pt x="701005" y="25581"/>
                </a:moveTo>
                <a:cubicBezTo>
                  <a:pt x="722309" y="25581"/>
                  <a:pt x="739587" y="42858"/>
                  <a:pt x="739587" y="64162"/>
                </a:cubicBezTo>
                <a:cubicBezTo>
                  <a:pt x="739587" y="85467"/>
                  <a:pt x="722309" y="102744"/>
                  <a:pt x="701005" y="102744"/>
                </a:cubicBezTo>
                <a:cubicBezTo>
                  <a:pt x="679702" y="102744"/>
                  <a:pt x="662424" y="85467"/>
                  <a:pt x="662424" y="64162"/>
                </a:cubicBezTo>
                <a:cubicBezTo>
                  <a:pt x="662424" y="42858"/>
                  <a:pt x="679702" y="25581"/>
                  <a:pt x="701005" y="25581"/>
                </a:cubicBezTo>
                <a:close/>
                <a:moveTo>
                  <a:pt x="873028" y="19207"/>
                </a:moveTo>
                <a:cubicBezTo>
                  <a:pt x="897857" y="19207"/>
                  <a:pt x="917983" y="39334"/>
                  <a:pt x="917983" y="64162"/>
                </a:cubicBezTo>
                <a:cubicBezTo>
                  <a:pt x="917983" y="88991"/>
                  <a:pt x="897856" y="109118"/>
                  <a:pt x="873028" y="109118"/>
                </a:cubicBezTo>
                <a:cubicBezTo>
                  <a:pt x="848199" y="109118"/>
                  <a:pt x="828072" y="88991"/>
                  <a:pt x="828072" y="64162"/>
                </a:cubicBezTo>
                <a:cubicBezTo>
                  <a:pt x="828072" y="39334"/>
                  <a:pt x="848199" y="19207"/>
                  <a:pt x="873028" y="19207"/>
                </a:cubicBezTo>
                <a:close/>
                <a:moveTo>
                  <a:pt x="1025361" y="16536"/>
                </a:moveTo>
                <a:cubicBezTo>
                  <a:pt x="1037536" y="11547"/>
                  <a:pt x="1051615" y="11203"/>
                  <a:pt x="1064711" y="16686"/>
                </a:cubicBezTo>
                <a:cubicBezTo>
                  <a:pt x="1090902" y="27652"/>
                  <a:pt x="1103244" y="57775"/>
                  <a:pt x="1092278" y="83967"/>
                </a:cubicBezTo>
                <a:cubicBezTo>
                  <a:pt x="1081312" y="110159"/>
                  <a:pt x="1051189" y="122501"/>
                  <a:pt x="1024999" y="111535"/>
                </a:cubicBezTo>
                <a:cubicBezTo>
                  <a:pt x="1011903" y="106052"/>
                  <a:pt x="1002269" y="95780"/>
                  <a:pt x="997280" y="83605"/>
                </a:cubicBezTo>
                <a:cubicBezTo>
                  <a:pt x="994786" y="77517"/>
                  <a:pt x="993453" y="70954"/>
                  <a:pt x="993428" y="64275"/>
                </a:cubicBezTo>
                <a:cubicBezTo>
                  <a:pt x="993404" y="57596"/>
                  <a:pt x="994689" y="50803"/>
                  <a:pt x="997430" y="44254"/>
                </a:cubicBezTo>
                <a:cubicBezTo>
                  <a:pt x="1002913" y="31159"/>
                  <a:pt x="1013185" y="21525"/>
                  <a:pt x="1025361" y="16536"/>
                </a:cubicBezTo>
                <a:close/>
                <a:moveTo>
                  <a:pt x="1216989" y="6375"/>
                </a:moveTo>
                <a:cubicBezTo>
                  <a:pt x="1248859" y="6375"/>
                  <a:pt x="1274776" y="32291"/>
                  <a:pt x="1274776" y="64163"/>
                </a:cubicBezTo>
                <a:cubicBezTo>
                  <a:pt x="1274776" y="96035"/>
                  <a:pt x="1248944" y="121951"/>
                  <a:pt x="1216989" y="121951"/>
                </a:cubicBezTo>
                <a:cubicBezTo>
                  <a:pt x="1185032" y="121951"/>
                  <a:pt x="1159200" y="96119"/>
                  <a:pt x="1159200" y="64163"/>
                </a:cubicBezTo>
                <a:cubicBezTo>
                  <a:pt x="1159200" y="32207"/>
                  <a:pt x="1185117" y="6375"/>
                  <a:pt x="1216989" y="6375"/>
                </a:cubicBezTo>
                <a:close/>
                <a:moveTo>
                  <a:pt x="1389010" y="0"/>
                </a:moveTo>
                <a:cubicBezTo>
                  <a:pt x="1424446" y="0"/>
                  <a:pt x="1453173" y="28726"/>
                  <a:pt x="1453173" y="64163"/>
                </a:cubicBezTo>
                <a:cubicBezTo>
                  <a:pt x="1453173" y="99599"/>
                  <a:pt x="1424446" y="128325"/>
                  <a:pt x="1389010" y="128325"/>
                </a:cubicBezTo>
                <a:cubicBezTo>
                  <a:pt x="1353575" y="128325"/>
                  <a:pt x="1324847" y="99599"/>
                  <a:pt x="1324847" y="64163"/>
                </a:cubicBezTo>
                <a:cubicBezTo>
                  <a:pt x="1324847" y="28726"/>
                  <a:pt x="1353575" y="0"/>
                  <a:pt x="1389010" y="0"/>
                </a:cubicBezTo>
                <a:close/>
              </a:path>
            </a:pathLst>
          </a:custGeom>
          <a:gradFill flip="none" rotWithShape="1">
            <a:gsLst>
              <a:gs pos="48000">
                <a:schemeClr val="accent1">
                  <a:alpha val="2000"/>
                </a:schemeClr>
              </a:gs>
              <a:gs pos="100000">
                <a:schemeClr val="accent5"/>
              </a:gs>
            </a:gsLst>
            <a:lin ang="0" scaled="1"/>
            <a:tileRect/>
          </a:gradFill>
          <a:ln w="8572" cap="flat">
            <a:noFill/>
            <a:prstDash val="solid"/>
            <a:miter/>
          </a:ln>
        </p:spPr>
        <p:txBody>
          <a:bodyPr rtlCol="0" anchor="ctr"/>
          <a:lstStyle/>
          <a:p>
            <a:endParaRPr lang="en-US"/>
          </a:p>
        </p:txBody>
      </p:sp>
      <p:sp>
        <p:nvSpPr>
          <p:cNvPr id="16" name="BG">
            <a:extLst>
              <a:ext uri="{FF2B5EF4-FFF2-40B4-BE49-F238E27FC236}">
                <a16:creationId xmlns:a16="http://schemas.microsoft.com/office/drawing/2014/main" id="{DE9263DF-BD0E-D69A-E4A0-F152EBC8297A}"/>
              </a:ext>
            </a:extLst>
          </p:cNvPr>
          <p:cNvSpPr/>
          <p:nvPr userDrawn="1"/>
        </p:nvSpPr>
        <p:spPr>
          <a:xfrm rot="10800000" flipH="1">
            <a:off x="23308" y="-2"/>
            <a:ext cx="5617580" cy="6194457"/>
          </a:xfrm>
          <a:prstGeom prst="round1Rect">
            <a:avLst>
              <a:gd name="adj" fmla="val 6801"/>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11">
            <a:extLst>
              <a:ext uri="{FF2B5EF4-FFF2-40B4-BE49-F238E27FC236}">
                <a16:creationId xmlns:a16="http://schemas.microsoft.com/office/drawing/2014/main" id="{9D0E7DBA-4E71-BD5D-5A46-B790BE9F3C15}"/>
              </a:ext>
            </a:extLst>
          </p:cNvPr>
          <p:cNvSpPr>
            <a:spLocks noGrp="1"/>
          </p:cNvSpPr>
          <p:nvPr>
            <p:ph type="pic" sz="quarter" idx="11"/>
          </p:nvPr>
        </p:nvSpPr>
        <p:spPr>
          <a:xfrm>
            <a:off x="0" y="-1"/>
            <a:ext cx="5547360" cy="6101857"/>
          </a:xfrm>
          <a:custGeom>
            <a:avLst/>
            <a:gdLst>
              <a:gd name="connsiteX0" fmla="*/ 0 w 5524052"/>
              <a:gd name="connsiteY0" fmla="*/ 0 h 6100602"/>
              <a:gd name="connsiteX1" fmla="*/ 5524052 w 5524052"/>
              <a:gd name="connsiteY1" fmla="*/ 0 h 6100602"/>
              <a:gd name="connsiteX2" fmla="*/ 5524052 w 5524052"/>
              <a:gd name="connsiteY2" fmla="*/ 5786615 h 6100602"/>
              <a:gd name="connsiteX3" fmla="*/ 5210065 w 5524052"/>
              <a:gd name="connsiteY3" fmla="*/ 6100602 h 6100602"/>
              <a:gd name="connsiteX4" fmla="*/ 0 w 5524052"/>
              <a:gd name="connsiteY4" fmla="*/ 6100602 h 6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052" h="6100602">
                <a:moveTo>
                  <a:pt x="0" y="0"/>
                </a:moveTo>
                <a:lnTo>
                  <a:pt x="5524052" y="0"/>
                </a:lnTo>
                <a:lnTo>
                  <a:pt x="5524052" y="5786615"/>
                </a:lnTo>
                <a:cubicBezTo>
                  <a:pt x="5524052" y="5960025"/>
                  <a:pt x="5383475" y="6100602"/>
                  <a:pt x="5210065" y="6100602"/>
                </a:cubicBezTo>
                <a:lnTo>
                  <a:pt x="0" y="6100602"/>
                </a:lnTo>
                <a:close/>
              </a:path>
            </a:pathLst>
          </a:custGeom>
          <a:solidFill>
            <a:schemeClr val="accent6"/>
          </a:solidFill>
        </p:spPr>
        <p:txBody>
          <a:bodyPr wrap="square">
            <a:noAutofit/>
          </a:bodyPr>
          <a:lstStyle/>
          <a:p>
            <a:endParaRPr lang="en-US"/>
          </a:p>
        </p:txBody>
      </p:sp>
      <p:sp>
        <p:nvSpPr>
          <p:cNvPr id="13" name="Title 1">
            <a:extLst>
              <a:ext uri="{FF2B5EF4-FFF2-40B4-BE49-F238E27FC236}">
                <a16:creationId xmlns:a16="http://schemas.microsoft.com/office/drawing/2014/main" id="{F24DA9C7-9967-DCA3-F2C7-193D4E1B5073}"/>
              </a:ext>
            </a:extLst>
          </p:cNvPr>
          <p:cNvSpPr>
            <a:spLocks noGrp="1"/>
          </p:cNvSpPr>
          <p:nvPr>
            <p:ph type="ctrTitle"/>
          </p:nvPr>
        </p:nvSpPr>
        <p:spPr>
          <a:xfrm>
            <a:off x="5894794" y="837041"/>
            <a:ext cx="5910617" cy="1430812"/>
          </a:xfrm>
        </p:spPr>
        <p:txBody>
          <a:bodyPr anchor="b" anchorCtr="0">
            <a:normAutofit/>
          </a:bodyPr>
          <a:lstStyle>
            <a:lvl1pPr algn="l">
              <a:defRPr sz="3600"/>
            </a:lvl1pPr>
          </a:lstStyle>
          <a:p>
            <a:r>
              <a:rPr lang="en-US" dirty="0"/>
              <a:t>Click to edit Master title style</a:t>
            </a:r>
          </a:p>
        </p:txBody>
      </p:sp>
      <p:sp>
        <p:nvSpPr>
          <p:cNvPr id="18" name="Content Placeholder 17">
            <a:extLst>
              <a:ext uri="{FF2B5EF4-FFF2-40B4-BE49-F238E27FC236}">
                <a16:creationId xmlns:a16="http://schemas.microsoft.com/office/drawing/2014/main" id="{999DEA2A-00D0-9C2C-126C-8349C467CB40}"/>
              </a:ext>
            </a:extLst>
          </p:cNvPr>
          <p:cNvSpPr>
            <a:spLocks noGrp="1"/>
          </p:cNvSpPr>
          <p:nvPr>
            <p:ph sz="quarter" idx="12"/>
          </p:nvPr>
        </p:nvSpPr>
        <p:spPr>
          <a:xfrm>
            <a:off x="5894793" y="2422001"/>
            <a:ext cx="5910617" cy="36798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3002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_2">
    <p:spTree>
      <p:nvGrpSpPr>
        <p:cNvPr id="1" name=""/>
        <p:cNvGrpSpPr/>
        <p:nvPr/>
      </p:nvGrpSpPr>
      <p:grpSpPr>
        <a:xfrm>
          <a:off x="0" y="0"/>
          <a:ext cx="0" cy="0"/>
          <a:chOff x="0" y="0"/>
          <a:chExt cx="0" cy="0"/>
        </a:xfrm>
      </p:grpSpPr>
      <p:sp>
        <p:nvSpPr>
          <p:cNvPr id="8" name="BG">
            <a:extLst>
              <a:ext uri="{FF2B5EF4-FFF2-40B4-BE49-F238E27FC236}">
                <a16:creationId xmlns:a16="http://schemas.microsoft.com/office/drawing/2014/main" id="{6BF11389-D5A1-7AB6-4C30-D09EE221FFB9}"/>
              </a:ext>
            </a:extLst>
          </p:cNvPr>
          <p:cNvSpPr/>
          <p:nvPr userDrawn="1"/>
        </p:nvSpPr>
        <p:spPr>
          <a:xfrm rot="10800000">
            <a:off x="6574420" y="-2"/>
            <a:ext cx="5617580" cy="6194457"/>
          </a:xfrm>
          <a:prstGeom prst="round1Rect">
            <a:avLst>
              <a:gd name="adj" fmla="val 6801"/>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B4492E4-5538-7F78-5DB2-E0E541F6E84A}"/>
              </a:ext>
            </a:extLst>
          </p:cNvPr>
          <p:cNvSpPr/>
          <p:nvPr userDrawn="1"/>
        </p:nvSpPr>
        <p:spPr>
          <a:xfrm>
            <a:off x="8936182" y="0"/>
            <a:ext cx="3255818"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F24DA9C7-9967-DCA3-F2C7-193D4E1B5073}"/>
              </a:ext>
            </a:extLst>
          </p:cNvPr>
          <p:cNvSpPr>
            <a:spLocks noGrp="1"/>
          </p:cNvSpPr>
          <p:nvPr>
            <p:ph type="ctrTitle"/>
          </p:nvPr>
        </p:nvSpPr>
        <p:spPr>
          <a:xfrm>
            <a:off x="323636" y="605547"/>
            <a:ext cx="5910617" cy="1430812"/>
          </a:xfrm>
        </p:spPr>
        <p:txBody>
          <a:bodyPr anchor="b" anchorCtr="0">
            <a:normAutofit/>
          </a:bodyPr>
          <a:lstStyle>
            <a:lvl1pPr algn="l">
              <a:defRPr sz="3600"/>
            </a:lvl1pPr>
          </a:lstStyle>
          <a:p>
            <a:r>
              <a:rPr lang="en-US" dirty="0"/>
              <a:t>Click to edit Master title style</a:t>
            </a:r>
          </a:p>
        </p:txBody>
      </p:sp>
      <p:sp>
        <p:nvSpPr>
          <p:cNvPr id="4" name="Picture Placeholder 3">
            <a:extLst>
              <a:ext uri="{FF2B5EF4-FFF2-40B4-BE49-F238E27FC236}">
                <a16:creationId xmlns:a16="http://schemas.microsoft.com/office/drawing/2014/main" id="{9F3B458B-BF40-25F0-1BC8-8A465ED6F0C3}"/>
              </a:ext>
            </a:extLst>
          </p:cNvPr>
          <p:cNvSpPr>
            <a:spLocks noGrp="1"/>
          </p:cNvSpPr>
          <p:nvPr>
            <p:ph type="pic" sz="quarter" idx="13"/>
          </p:nvPr>
        </p:nvSpPr>
        <p:spPr>
          <a:xfrm>
            <a:off x="6667948" y="0"/>
            <a:ext cx="5524052" cy="6100601"/>
          </a:xfrm>
          <a:custGeom>
            <a:avLst/>
            <a:gdLst>
              <a:gd name="connsiteX0" fmla="*/ 0 w 5524052"/>
              <a:gd name="connsiteY0" fmla="*/ 0 h 6100601"/>
              <a:gd name="connsiteX1" fmla="*/ 5524052 w 5524052"/>
              <a:gd name="connsiteY1" fmla="*/ 0 h 6100601"/>
              <a:gd name="connsiteX2" fmla="*/ 5524052 w 5524052"/>
              <a:gd name="connsiteY2" fmla="*/ 6100601 h 6100601"/>
              <a:gd name="connsiteX3" fmla="*/ 313987 w 5524052"/>
              <a:gd name="connsiteY3" fmla="*/ 6100601 h 6100601"/>
              <a:gd name="connsiteX4" fmla="*/ 0 w 5524052"/>
              <a:gd name="connsiteY4" fmla="*/ 5786614 h 6100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052" h="6100601">
                <a:moveTo>
                  <a:pt x="0" y="0"/>
                </a:moveTo>
                <a:lnTo>
                  <a:pt x="5524052" y="0"/>
                </a:lnTo>
                <a:lnTo>
                  <a:pt x="5524052" y="6100601"/>
                </a:lnTo>
                <a:lnTo>
                  <a:pt x="313987" y="6100601"/>
                </a:lnTo>
                <a:cubicBezTo>
                  <a:pt x="140577" y="6100601"/>
                  <a:pt x="0" y="5960024"/>
                  <a:pt x="0" y="5786614"/>
                </a:cubicBezTo>
                <a:close/>
              </a:path>
            </a:pathLst>
          </a:custGeom>
          <a:solidFill>
            <a:schemeClr val="accent6"/>
          </a:solidFill>
        </p:spPr>
        <p:txBody>
          <a:bodyPr wrap="square">
            <a:noAutofit/>
          </a:bodyPr>
          <a:lstStyle/>
          <a:p>
            <a:endParaRPr lang="en-US"/>
          </a:p>
        </p:txBody>
      </p:sp>
      <p:sp>
        <p:nvSpPr>
          <p:cNvPr id="10" name="Content Placeholder 17">
            <a:extLst>
              <a:ext uri="{FF2B5EF4-FFF2-40B4-BE49-F238E27FC236}">
                <a16:creationId xmlns:a16="http://schemas.microsoft.com/office/drawing/2014/main" id="{39BE8EC5-13EE-6BE7-8D22-F9EA6BF2CB8D}"/>
              </a:ext>
            </a:extLst>
          </p:cNvPr>
          <p:cNvSpPr>
            <a:spLocks noGrp="1"/>
          </p:cNvSpPr>
          <p:nvPr>
            <p:ph sz="quarter" idx="12"/>
          </p:nvPr>
        </p:nvSpPr>
        <p:spPr>
          <a:xfrm>
            <a:off x="323635" y="2190507"/>
            <a:ext cx="5910617" cy="36798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reeform: Shape 13">
            <a:extLst>
              <a:ext uri="{FF2B5EF4-FFF2-40B4-BE49-F238E27FC236}">
                <a16:creationId xmlns:a16="http://schemas.microsoft.com/office/drawing/2014/main" id="{9127FFE3-5416-FDE7-D883-B668B315E039}"/>
              </a:ext>
            </a:extLst>
          </p:cNvPr>
          <p:cNvSpPr/>
          <p:nvPr userDrawn="1"/>
        </p:nvSpPr>
        <p:spPr>
          <a:xfrm rot="5400000">
            <a:off x="9857825" y="4565135"/>
            <a:ext cx="1453173" cy="3012486"/>
          </a:xfrm>
          <a:custGeom>
            <a:avLst/>
            <a:gdLst>
              <a:gd name="connsiteX0" fmla="*/ 13001 w 1453173"/>
              <a:gd name="connsiteY0" fmla="*/ 2977241 h 3054404"/>
              <a:gd name="connsiteX1" fmla="*/ 26001 w 1453173"/>
              <a:gd name="connsiteY1" fmla="*/ 2990241 h 3054404"/>
              <a:gd name="connsiteX2" fmla="*/ 13001 w 1453173"/>
              <a:gd name="connsiteY2" fmla="*/ 3003242 h 3054404"/>
              <a:gd name="connsiteX3" fmla="*/ 0 w 1453173"/>
              <a:gd name="connsiteY3" fmla="*/ 2990241 h 3054404"/>
              <a:gd name="connsiteX4" fmla="*/ 13001 w 1453173"/>
              <a:gd name="connsiteY4" fmla="*/ 2977241 h 3054404"/>
              <a:gd name="connsiteX5" fmla="*/ 185021 w 1453173"/>
              <a:gd name="connsiteY5" fmla="*/ 2970952 h 3054404"/>
              <a:gd name="connsiteX6" fmla="*/ 204396 w 1453173"/>
              <a:gd name="connsiteY6" fmla="*/ 2990327 h 3054404"/>
              <a:gd name="connsiteX7" fmla="*/ 185021 w 1453173"/>
              <a:gd name="connsiteY7" fmla="*/ 3009701 h 3054404"/>
              <a:gd name="connsiteX8" fmla="*/ 165647 w 1453173"/>
              <a:gd name="connsiteY8" fmla="*/ 2990327 h 3054404"/>
              <a:gd name="connsiteX9" fmla="*/ 185021 w 1453173"/>
              <a:gd name="connsiteY9" fmla="*/ 2970952 h 3054404"/>
              <a:gd name="connsiteX10" fmla="*/ 356960 w 1453173"/>
              <a:gd name="connsiteY10" fmla="*/ 2964410 h 3054404"/>
              <a:gd name="connsiteX11" fmla="*/ 382792 w 1453173"/>
              <a:gd name="connsiteY11" fmla="*/ 2990242 h 3054404"/>
              <a:gd name="connsiteX12" fmla="*/ 356960 w 1453173"/>
              <a:gd name="connsiteY12" fmla="*/ 3016075 h 3054404"/>
              <a:gd name="connsiteX13" fmla="*/ 331127 w 1453173"/>
              <a:gd name="connsiteY13" fmla="*/ 2990242 h 3054404"/>
              <a:gd name="connsiteX14" fmla="*/ 356960 w 1453173"/>
              <a:gd name="connsiteY14" fmla="*/ 2964410 h 3054404"/>
              <a:gd name="connsiteX15" fmla="*/ 528983 w 1453173"/>
              <a:gd name="connsiteY15" fmla="*/ 2958035 h 3054404"/>
              <a:gd name="connsiteX16" fmla="*/ 561190 w 1453173"/>
              <a:gd name="connsiteY16" fmla="*/ 2990242 h 3054404"/>
              <a:gd name="connsiteX17" fmla="*/ 528983 w 1453173"/>
              <a:gd name="connsiteY17" fmla="*/ 3022449 h 3054404"/>
              <a:gd name="connsiteX18" fmla="*/ 496776 w 1453173"/>
              <a:gd name="connsiteY18" fmla="*/ 2990242 h 3054404"/>
              <a:gd name="connsiteX19" fmla="*/ 528983 w 1453173"/>
              <a:gd name="connsiteY19" fmla="*/ 2958035 h 3054404"/>
              <a:gd name="connsiteX20" fmla="*/ 701005 w 1453173"/>
              <a:gd name="connsiteY20" fmla="*/ 2951660 h 3054404"/>
              <a:gd name="connsiteX21" fmla="*/ 739587 w 1453173"/>
              <a:gd name="connsiteY21" fmla="*/ 2990241 h 3054404"/>
              <a:gd name="connsiteX22" fmla="*/ 701005 w 1453173"/>
              <a:gd name="connsiteY22" fmla="*/ 3028823 h 3054404"/>
              <a:gd name="connsiteX23" fmla="*/ 662424 w 1453173"/>
              <a:gd name="connsiteY23" fmla="*/ 2990241 h 3054404"/>
              <a:gd name="connsiteX24" fmla="*/ 701005 w 1453173"/>
              <a:gd name="connsiteY24" fmla="*/ 2951660 h 3054404"/>
              <a:gd name="connsiteX25" fmla="*/ 873028 w 1453173"/>
              <a:gd name="connsiteY25" fmla="*/ 2945286 h 3054404"/>
              <a:gd name="connsiteX26" fmla="*/ 917983 w 1453173"/>
              <a:gd name="connsiteY26" fmla="*/ 2990241 h 3054404"/>
              <a:gd name="connsiteX27" fmla="*/ 873028 w 1453173"/>
              <a:gd name="connsiteY27" fmla="*/ 3035197 h 3054404"/>
              <a:gd name="connsiteX28" fmla="*/ 828072 w 1453173"/>
              <a:gd name="connsiteY28" fmla="*/ 2990241 h 3054404"/>
              <a:gd name="connsiteX29" fmla="*/ 873028 w 1453173"/>
              <a:gd name="connsiteY29" fmla="*/ 2945286 h 3054404"/>
              <a:gd name="connsiteX30" fmla="*/ 1025361 w 1453173"/>
              <a:gd name="connsiteY30" fmla="*/ 2942616 h 3054404"/>
              <a:gd name="connsiteX31" fmla="*/ 1064711 w 1453173"/>
              <a:gd name="connsiteY31" fmla="*/ 2942766 h 3054404"/>
              <a:gd name="connsiteX32" fmla="*/ 1092278 w 1453173"/>
              <a:gd name="connsiteY32" fmla="*/ 3010046 h 3054404"/>
              <a:gd name="connsiteX33" fmla="*/ 1024999 w 1453173"/>
              <a:gd name="connsiteY33" fmla="*/ 3037614 h 3054404"/>
              <a:gd name="connsiteX34" fmla="*/ 997280 w 1453173"/>
              <a:gd name="connsiteY34" fmla="*/ 3009685 h 3054404"/>
              <a:gd name="connsiteX35" fmla="*/ 993428 w 1453173"/>
              <a:gd name="connsiteY35" fmla="*/ 2990354 h 3054404"/>
              <a:gd name="connsiteX36" fmla="*/ 997430 w 1453173"/>
              <a:gd name="connsiteY36" fmla="*/ 2970333 h 3054404"/>
              <a:gd name="connsiteX37" fmla="*/ 1025361 w 1453173"/>
              <a:gd name="connsiteY37" fmla="*/ 2942616 h 3054404"/>
              <a:gd name="connsiteX38" fmla="*/ 1216989 w 1453173"/>
              <a:gd name="connsiteY38" fmla="*/ 2932455 h 3054404"/>
              <a:gd name="connsiteX39" fmla="*/ 1274776 w 1453173"/>
              <a:gd name="connsiteY39" fmla="*/ 2990242 h 3054404"/>
              <a:gd name="connsiteX40" fmla="*/ 1216989 w 1453173"/>
              <a:gd name="connsiteY40" fmla="*/ 3048030 h 3054404"/>
              <a:gd name="connsiteX41" fmla="*/ 1159200 w 1453173"/>
              <a:gd name="connsiteY41" fmla="*/ 2990242 h 3054404"/>
              <a:gd name="connsiteX42" fmla="*/ 1216989 w 1453173"/>
              <a:gd name="connsiteY42" fmla="*/ 2932455 h 3054404"/>
              <a:gd name="connsiteX43" fmla="*/ 1389010 w 1453173"/>
              <a:gd name="connsiteY43" fmla="*/ 2926080 h 3054404"/>
              <a:gd name="connsiteX44" fmla="*/ 1453173 w 1453173"/>
              <a:gd name="connsiteY44" fmla="*/ 2990242 h 3054404"/>
              <a:gd name="connsiteX45" fmla="*/ 1389010 w 1453173"/>
              <a:gd name="connsiteY45" fmla="*/ 3054404 h 3054404"/>
              <a:gd name="connsiteX46" fmla="*/ 1324847 w 1453173"/>
              <a:gd name="connsiteY46" fmla="*/ 2990242 h 3054404"/>
              <a:gd name="connsiteX47" fmla="*/ 1389010 w 1453173"/>
              <a:gd name="connsiteY47" fmla="*/ 2926080 h 3054404"/>
              <a:gd name="connsiteX48" fmla="*/ 13001 w 1453173"/>
              <a:gd name="connsiteY48" fmla="*/ 2733402 h 3054404"/>
              <a:gd name="connsiteX49" fmla="*/ 26001 w 1453173"/>
              <a:gd name="connsiteY49" fmla="*/ 2746402 h 3054404"/>
              <a:gd name="connsiteX50" fmla="*/ 13001 w 1453173"/>
              <a:gd name="connsiteY50" fmla="*/ 2759403 h 3054404"/>
              <a:gd name="connsiteX51" fmla="*/ 0 w 1453173"/>
              <a:gd name="connsiteY51" fmla="*/ 2746402 h 3054404"/>
              <a:gd name="connsiteX52" fmla="*/ 13001 w 1453173"/>
              <a:gd name="connsiteY52" fmla="*/ 2733402 h 3054404"/>
              <a:gd name="connsiteX53" fmla="*/ 185021 w 1453173"/>
              <a:gd name="connsiteY53" fmla="*/ 2727113 h 3054404"/>
              <a:gd name="connsiteX54" fmla="*/ 204396 w 1453173"/>
              <a:gd name="connsiteY54" fmla="*/ 2746487 h 3054404"/>
              <a:gd name="connsiteX55" fmla="*/ 185021 w 1453173"/>
              <a:gd name="connsiteY55" fmla="*/ 2765862 h 3054404"/>
              <a:gd name="connsiteX56" fmla="*/ 165647 w 1453173"/>
              <a:gd name="connsiteY56" fmla="*/ 2746487 h 3054404"/>
              <a:gd name="connsiteX57" fmla="*/ 185021 w 1453173"/>
              <a:gd name="connsiteY57" fmla="*/ 2727113 h 3054404"/>
              <a:gd name="connsiteX58" fmla="*/ 356960 w 1453173"/>
              <a:gd name="connsiteY58" fmla="*/ 2720570 h 3054404"/>
              <a:gd name="connsiteX59" fmla="*/ 382792 w 1453173"/>
              <a:gd name="connsiteY59" fmla="*/ 2746403 h 3054404"/>
              <a:gd name="connsiteX60" fmla="*/ 356960 w 1453173"/>
              <a:gd name="connsiteY60" fmla="*/ 2772236 h 3054404"/>
              <a:gd name="connsiteX61" fmla="*/ 331127 w 1453173"/>
              <a:gd name="connsiteY61" fmla="*/ 2746403 h 3054404"/>
              <a:gd name="connsiteX62" fmla="*/ 356960 w 1453173"/>
              <a:gd name="connsiteY62" fmla="*/ 2720570 h 3054404"/>
              <a:gd name="connsiteX63" fmla="*/ 528983 w 1453173"/>
              <a:gd name="connsiteY63" fmla="*/ 2714196 h 3054404"/>
              <a:gd name="connsiteX64" fmla="*/ 561190 w 1453173"/>
              <a:gd name="connsiteY64" fmla="*/ 2746403 h 3054404"/>
              <a:gd name="connsiteX65" fmla="*/ 528983 w 1453173"/>
              <a:gd name="connsiteY65" fmla="*/ 2778610 h 3054404"/>
              <a:gd name="connsiteX66" fmla="*/ 496776 w 1453173"/>
              <a:gd name="connsiteY66" fmla="*/ 2746403 h 3054404"/>
              <a:gd name="connsiteX67" fmla="*/ 528983 w 1453173"/>
              <a:gd name="connsiteY67" fmla="*/ 2714196 h 3054404"/>
              <a:gd name="connsiteX68" fmla="*/ 701005 w 1453173"/>
              <a:gd name="connsiteY68" fmla="*/ 2707821 h 3054404"/>
              <a:gd name="connsiteX69" fmla="*/ 739587 w 1453173"/>
              <a:gd name="connsiteY69" fmla="*/ 2746402 h 3054404"/>
              <a:gd name="connsiteX70" fmla="*/ 701005 w 1453173"/>
              <a:gd name="connsiteY70" fmla="*/ 2784984 h 3054404"/>
              <a:gd name="connsiteX71" fmla="*/ 662424 w 1453173"/>
              <a:gd name="connsiteY71" fmla="*/ 2746402 h 3054404"/>
              <a:gd name="connsiteX72" fmla="*/ 701005 w 1453173"/>
              <a:gd name="connsiteY72" fmla="*/ 2707821 h 3054404"/>
              <a:gd name="connsiteX73" fmla="*/ 873028 w 1453173"/>
              <a:gd name="connsiteY73" fmla="*/ 2701447 h 3054404"/>
              <a:gd name="connsiteX74" fmla="*/ 917983 w 1453173"/>
              <a:gd name="connsiteY74" fmla="*/ 2746402 h 3054404"/>
              <a:gd name="connsiteX75" fmla="*/ 873028 w 1453173"/>
              <a:gd name="connsiteY75" fmla="*/ 2791358 h 3054404"/>
              <a:gd name="connsiteX76" fmla="*/ 828072 w 1453173"/>
              <a:gd name="connsiteY76" fmla="*/ 2746402 h 3054404"/>
              <a:gd name="connsiteX77" fmla="*/ 873028 w 1453173"/>
              <a:gd name="connsiteY77" fmla="*/ 2701447 h 3054404"/>
              <a:gd name="connsiteX78" fmla="*/ 1025361 w 1453173"/>
              <a:gd name="connsiteY78" fmla="*/ 2698776 h 3054404"/>
              <a:gd name="connsiteX79" fmla="*/ 1064711 w 1453173"/>
              <a:gd name="connsiteY79" fmla="*/ 2698926 h 3054404"/>
              <a:gd name="connsiteX80" fmla="*/ 1092278 w 1453173"/>
              <a:gd name="connsiteY80" fmla="*/ 2766207 h 3054404"/>
              <a:gd name="connsiteX81" fmla="*/ 1024999 w 1453173"/>
              <a:gd name="connsiteY81" fmla="*/ 2793775 h 3054404"/>
              <a:gd name="connsiteX82" fmla="*/ 997280 w 1453173"/>
              <a:gd name="connsiteY82" fmla="*/ 2765845 h 3054404"/>
              <a:gd name="connsiteX83" fmla="*/ 993428 w 1453173"/>
              <a:gd name="connsiteY83" fmla="*/ 2746514 h 3054404"/>
              <a:gd name="connsiteX84" fmla="*/ 997430 w 1453173"/>
              <a:gd name="connsiteY84" fmla="*/ 2726494 h 3054404"/>
              <a:gd name="connsiteX85" fmla="*/ 1025361 w 1453173"/>
              <a:gd name="connsiteY85" fmla="*/ 2698776 h 3054404"/>
              <a:gd name="connsiteX86" fmla="*/ 1216989 w 1453173"/>
              <a:gd name="connsiteY86" fmla="*/ 2688615 h 3054404"/>
              <a:gd name="connsiteX87" fmla="*/ 1274776 w 1453173"/>
              <a:gd name="connsiteY87" fmla="*/ 2746403 h 3054404"/>
              <a:gd name="connsiteX88" fmla="*/ 1216989 w 1453173"/>
              <a:gd name="connsiteY88" fmla="*/ 2804191 h 3054404"/>
              <a:gd name="connsiteX89" fmla="*/ 1159200 w 1453173"/>
              <a:gd name="connsiteY89" fmla="*/ 2746403 h 3054404"/>
              <a:gd name="connsiteX90" fmla="*/ 1216989 w 1453173"/>
              <a:gd name="connsiteY90" fmla="*/ 2688615 h 3054404"/>
              <a:gd name="connsiteX91" fmla="*/ 1389010 w 1453173"/>
              <a:gd name="connsiteY91" fmla="*/ 2682240 h 3054404"/>
              <a:gd name="connsiteX92" fmla="*/ 1453173 w 1453173"/>
              <a:gd name="connsiteY92" fmla="*/ 2746403 h 3054404"/>
              <a:gd name="connsiteX93" fmla="*/ 1389010 w 1453173"/>
              <a:gd name="connsiteY93" fmla="*/ 2810565 h 3054404"/>
              <a:gd name="connsiteX94" fmla="*/ 1324847 w 1453173"/>
              <a:gd name="connsiteY94" fmla="*/ 2746403 h 3054404"/>
              <a:gd name="connsiteX95" fmla="*/ 1389010 w 1453173"/>
              <a:gd name="connsiteY95" fmla="*/ 2682240 h 3054404"/>
              <a:gd name="connsiteX96" fmla="*/ 13001 w 1453173"/>
              <a:gd name="connsiteY96" fmla="*/ 2489562 h 3054404"/>
              <a:gd name="connsiteX97" fmla="*/ 26001 w 1453173"/>
              <a:gd name="connsiteY97" fmla="*/ 2502562 h 3054404"/>
              <a:gd name="connsiteX98" fmla="*/ 13001 w 1453173"/>
              <a:gd name="connsiteY98" fmla="*/ 2515563 h 3054404"/>
              <a:gd name="connsiteX99" fmla="*/ 0 w 1453173"/>
              <a:gd name="connsiteY99" fmla="*/ 2502562 h 3054404"/>
              <a:gd name="connsiteX100" fmla="*/ 13001 w 1453173"/>
              <a:gd name="connsiteY100" fmla="*/ 2489562 h 3054404"/>
              <a:gd name="connsiteX101" fmla="*/ 185021 w 1453173"/>
              <a:gd name="connsiteY101" fmla="*/ 2483273 h 3054404"/>
              <a:gd name="connsiteX102" fmla="*/ 204396 w 1453173"/>
              <a:gd name="connsiteY102" fmla="*/ 2502647 h 3054404"/>
              <a:gd name="connsiteX103" fmla="*/ 185021 w 1453173"/>
              <a:gd name="connsiteY103" fmla="*/ 2522022 h 3054404"/>
              <a:gd name="connsiteX104" fmla="*/ 165647 w 1453173"/>
              <a:gd name="connsiteY104" fmla="*/ 2502647 h 3054404"/>
              <a:gd name="connsiteX105" fmla="*/ 185021 w 1453173"/>
              <a:gd name="connsiteY105" fmla="*/ 2483273 h 3054404"/>
              <a:gd name="connsiteX106" fmla="*/ 356960 w 1453173"/>
              <a:gd name="connsiteY106" fmla="*/ 2476730 h 3054404"/>
              <a:gd name="connsiteX107" fmla="*/ 382792 w 1453173"/>
              <a:gd name="connsiteY107" fmla="*/ 2502563 h 3054404"/>
              <a:gd name="connsiteX108" fmla="*/ 356960 w 1453173"/>
              <a:gd name="connsiteY108" fmla="*/ 2528396 h 3054404"/>
              <a:gd name="connsiteX109" fmla="*/ 331127 w 1453173"/>
              <a:gd name="connsiteY109" fmla="*/ 2502563 h 3054404"/>
              <a:gd name="connsiteX110" fmla="*/ 356960 w 1453173"/>
              <a:gd name="connsiteY110" fmla="*/ 2476730 h 3054404"/>
              <a:gd name="connsiteX111" fmla="*/ 528983 w 1453173"/>
              <a:gd name="connsiteY111" fmla="*/ 2470356 h 3054404"/>
              <a:gd name="connsiteX112" fmla="*/ 561190 w 1453173"/>
              <a:gd name="connsiteY112" fmla="*/ 2502563 h 3054404"/>
              <a:gd name="connsiteX113" fmla="*/ 528983 w 1453173"/>
              <a:gd name="connsiteY113" fmla="*/ 2534770 h 3054404"/>
              <a:gd name="connsiteX114" fmla="*/ 496776 w 1453173"/>
              <a:gd name="connsiteY114" fmla="*/ 2502563 h 3054404"/>
              <a:gd name="connsiteX115" fmla="*/ 528983 w 1453173"/>
              <a:gd name="connsiteY115" fmla="*/ 2470356 h 3054404"/>
              <a:gd name="connsiteX116" fmla="*/ 701005 w 1453173"/>
              <a:gd name="connsiteY116" fmla="*/ 2463980 h 3054404"/>
              <a:gd name="connsiteX117" fmla="*/ 739587 w 1453173"/>
              <a:gd name="connsiteY117" fmla="*/ 2502562 h 3054404"/>
              <a:gd name="connsiteX118" fmla="*/ 701005 w 1453173"/>
              <a:gd name="connsiteY118" fmla="*/ 2541144 h 3054404"/>
              <a:gd name="connsiteX119" fmla="*/ 662424 w 1453173"/>
              <a:gd name="connsiteY119" fmla="*/ 2502562 h 3054404"/>
              <a:gd name="connsiteX120" fmla="*/ 701005 w 1453173"/>
              <a:gd name="connsiteY120" fmla="*/ 2463980 h 3054404"/>
              <a:gd name="connsiteX121" fmla="*/ 873028 w 1453173"/>
              <a:gd name="connsiteY121" fmla="*/ 2457607 h 3054404"/>
              <a:gd name="connsiteX122" fmla="*/ 917983 w 1453173"/>
              <a:gd name="connsiteY122" fmla="*/ 2502562 h 3054404"/>
              <a:gd name="connsiteX123" fmla="*/ 873028 w 1453173"/>
              <a:gd name="connsiteY123" fmla="*/ 2547518 h 3054404"/>
              <a:gd name="connsiteX124" fmla="*/ 828072 w 1453173"/>
              <a:gd name="connsiteY124" fmla="*/ 2502562 h 3054404"/>
              <a:gd name="connsiteX125" fmla="*/ 873028 w 1453173"/>
              <a:gd name="connsiteY125" fmla="*/ 2457607 h 3054404"/>
              <a:gd name="connsiteX126" fmla="*/ 1025361 w 1453173"/>
              <a:gd name="connsiteY126" fmla="*/ 2454936 h 3054404"/>
              <a:gd name="connsiteX127" fmla="*/ 1064711 w 1453173"/>
              <a:gd name="connsiteY127" fmla="*/ 2455086 h 3054404"/>
              <a:gd name="connsiteX128" fmla="*/ 1092278 w 1453173"/>
              <a:gd name="connsiteY128" fmla="*/ 2522367 h 3054404"/>
              <a:gd name="connsiteX129" fmla="*/ 1024999 w 1453173"/>
              <a:gd name="connsiteY129" fmla="*/ 2549934 h 3054404"/>
              <a:gd name="connsiteX130" fmla="*/ 997280 w 1453173"/>
              <a:gd name="connsiteY130" fmla="*/ 2522005 h 3054404"/>
              <a:gd name="connsiteX131" fmla="*/ 993428 w 1453173"/>
              <a:gd name="connsiteY131" fmla="*/ 2502674 h 3054404"/>
              <a:gd name="connsiteX132" fmla="*/ 997430 w 1453173"/>
              <a:gd name="connsiteY132" fmla="*/ 2482654 h 3054404"/>
              <a:gd name="connsiteX133" fmla="*/ 1025361 w 1453173"/>
              <a:gd name="connsiteY133" fmla="*/ 2454936 h 3054404"/>
              <a:gd name="connsiteX134" fmla="*/ 1216989 w 1453173"/>
              <a:gd name="connsiteY134" fmla="*/ 2444774 h 3054404"/>
              <a:gd name="connsiteX135" fmla="*/ 1274776 w 1453173"/>
              <a:gd name="connsiteY135" fmla="*/ 2502563 h 3054404"/>
              <a:gd name="connsiteX136" fmla="*/ 1216989 w 1453173"/>
              <a:gd name="connsiteY136" fmla="*/ 2560351 h 3054404"/>
              <a:gd name="connsiteX137" fmla="*/ 1159200 w 1453173"/>
              <a:gd name="connsiteY137" fmla="*/ 2502563 h 3054404"/>
              <a:gd name="connsiteX138" fmla="*/ 1216989 w 1453173"/>
              <a:gd name="connsiteY138" fmla="*/ 2444774 h 3054404"/>
              <a:gd name="connsiteX139" fmla="*/ 1389010 w 1453173"/>
              <a:gd name="connsiteY139" fmla="*/ 2438400 h 3054404"/>
              <a:gd name="connsiteX140" fmla="*/ 1453173 w 1453173"/>
              <a:gd name="connsiteY140" fmla="*/ 2502563 h 3054404"/>
              <a:gd name="connsiteX141" fmla="*/ 1389010 w 1453173"/>
              <a:gd name="connsiteY141" fmla="*/ 2566725 h 3054404"/>
              <a:gd name="connsiteX142" fmla="*/ 1324847 w 1453173"/>
              <a:gd name="connsiteY142" fmla="*/ 2502563 h 3054404"/>
              <a:gd name="connsiteX143" fmla="*/ 1389010 w 1453173"/>
              <a:gd name="connsiteY143" fmla="*/ 2438400 h 3054404"/>
              <a:gd name="connsiteX144" fmla="*/ 13001 w 1453173"/>
              <a:gd name="connsiteY144" fmla="*/ 2245722 h 3054404"/>
              <a:gd name="connsiteX145" fmla="*/ 26001 w 1453173"/>
              <a:gd name="connsiteY145" fmla="*/ 2258721 h 3054404"/>
              <a:gd name="connsiteX146" fmla="*/ 13001 w 1453173"/>
              <a:gd name="connsiteY146" fmla="*/ 2271723 h 3054404"/>
              <a:gd name="connsiteX147" fmla="*/ 0 w 1453173"/>
              <a:gd name="connsiteY147" fmla="*/ 2258721 h 3054404"/>
              <a:gd name="connsiteX148" fmla="*/ 13001 w 1453173"/>
              <a:gd name="connsiteY148" fmla="*/ 2245722 h 3054404"/>
              <a:gd name="connsiteX149" fmla="*/ 185021 w 1453173"/>
              <a:gd name="connsiteY149" fmla="*/ 2239432 h 3054404"/>
              <a:gd name="connsiteX150" fmla="*/ 204396 w 1453173"/>
              <a:gd name="connsiteY150" fmla="*/ 2258807 h 3054404"/>
              <a:gd name="connsiteX151" fmla="*/ 185021 w 1453173"/>
              <a:gd name="connsiteY151" fmla="*/ 2278182 h 3054404"/>
              <a:gd name="connsiteX152" fmla="*/ 165647 w 1453173"/>
              <a:gd name="connsiteY152" fmla="*/ 2258807 h 3054404"/>
              <a:gd name="connsiteX153" fmla="*/ 185021 w 1453173"/>
              <a:gd name="connsiteY153" fmla="*/ 2239432 h 3054404"/>
              <a:gd name="connsiteX154" fmla="*/ 356960 w 1453173"/>
              <a:gd name="connsiteY154" fmla="*/ 2232889 h 3054404"/>
              <a:gd name="connsiteX155" fmla="*/ 382792 w 1453173"/>
              <a:gd name="connsiteY155" fmla="*/ 2258722 h 3054404"/>
              <a:gd name="connsiteX156" fmla="*/ 356960 w 1453173"/>
              <a:gd name="connsiteY156" fmla="*/ 2284556 h 3054404"/>
              <a:gd name="connsiteX157" fmla="*/ 331127 w 1453173"/>
              <a:gd name="connsiteY157" fmla="*/ 2258722 h 3054404"/>
              <a:gd name="connsiteX158" fmla="*/ 356960 w 1453173"/>
              <a:gd name="connsiteY158" fmla="*/ 2232889 h 3054404"/>
              <a:gd name="connsiteX159" fmla="*/ 528983 w 1453173"/>
              <a:gd name="connsiteY159" fmla="*/ 2226515 h 3054404"/>
              <a:gd name="connsiteX160" fmla="*/ 561190 w 1453173"/>
              <a:gd name="connsiteY160" fmla="*/ 2258722 h 3054404"/>
              <a:gd name="connsiteX161" fmla="*/ 528983 w 1453173"/>
              <a:gd name="connsiteY161" fmla="*/ 2290929 h 3054404"/>
              <a:gd name="connsiteX162" fmla="*/ 496776 w 1453173"/>
              <a:gd name="connsiteY162" fmla="*/ 2258722 h 3054404"/>
              <a:gd name="connsiteX163" fmla="*/ 528983 w 1453173"/>
              <a:gd name="connsiteY163" fmla="*/ 2226515 h 3054404"/>
              <a:gd name="connsiteX164" fmla="*/ 701005 w 1453173"/>
              <a:gd name="connsiteY164" fmla="*/ 2220141 h 3054404"/>
              <a:gd name="connsiteX165" fmla="*/ 739587 w 1453173"/>
              <a:gd name="connsiteY165" fmla="*/ 2258721 h 3054404"/>
              <a:gd name="connsiteX166" fmla="*/ 701005 w 1453173"/>
              <a:gd name="connsiteY166" fmla="*/ 2297304 h 3054404"/>
              <a:gd name="connsiteX167" fmla="*/ 662424 w 1453173"/>
              <a:gd name="connsiteY167" fmla="*/ 2258721 h 3054404"/>
              <a:gd name="connsiteX168" fmla="*/ 701005 w 1453173"/>
              <a:gd name="connsiteY168" fmla="*/ 2220141 h 3054404"/>
              <a:gd name="connsiteX169" fmla="*/ 873028 w 1453173"/>
              <a:gd name="connsiteY169" fmla="*/ 2213767 h 3054404"/>
              <a:gd name="connsiteX170" fmla="*/ 917983 w 1453173"/>
              <a:gd name="connsiteY170" fmla="*/ 2258721 h 3054404"/>
              <a:gd name="connsiteX171" fmla="*/ 873028 w 1453173"/>
              <a:gd name="connsiteY171" fmla="*/ 2303678 h 3054404"/>
              <a:gd name="connsiteX172" fmla="*/ 828072 w 1453173"/>
              <a:gd name="connsiteY172" fmla="*/ 2258721 h 3054404"/>
              <a:gd name="connsiteX173" fmla="*/ 873028 w 1453173"/>
              <a:gd name="connsiteY173" fmla="*/ 2213767 h 3054404"/>
              <a:gd name="connsiteX174" fmla="*/ 1025361 w 1453173"/>
              <a:gd name="connsiteY174" fmla="*/ 2211096 h 3054404"/>
              <a:gd name="connsiteX175" fmla="*/ 1064711 w 1453173"/>
              <a:gd name="connsiteY175" fmla="*/ 2211246 h 3054404"/>
              <a:gd name="connsiteX176" fmla="*/ 1092278 w 1453173"/>
              <a:gd name="connsiteY176" fmla="*/ 2278527 h 3054404"/>
              <a:gd name="connsiteX177" fmla="*/ 1024999 w 1453173"/>
              <a:gd name="connsiteY177" fmla="*/ 2306095 h 3054404"/>
              <a:gd name="connsiteX178" fmla="*/ 997280 w 1453173"/>
              <a:gd name="connsiteY178" fmla="*/ 2278165 h 3054404"/>
              <a:gd name="connsiteX179" fmla="*/ 993428 w 1453173"/>
              <a:gd name="connsiteY179" fmla="*/ 2258834 h 3054404"/>
              <a:gd name="connsiteX180" fmla="*/ 997430 w 1453173"/>
              <a:gd name="connsiteY180" fmla="*/ 2238814 h 3054404"/>
              <a:gd name="connsiteX181" fmla="*/ 1025361 w 1453173"/>
              <a:gd name="connsiteY181" fmla="*/ 2211096 h 3054404"/>
              <a:gd name="connsiteX182" fmla="*/ 1216989 w 1453173"/>
              <a:gd name="connsiteY182" fmla="*/ 2200934 h 3054404"/>
              <a:gd name="connsiteX183" fmla="*/ 1274776 w 1453173"/>
              <a:gd name="connsiteY183" fmla="*/ 2258722 h 3054404"/>
              <a:gd name="connsiteX184" fmla="*/ 1216989 w 1453173"/>
              <a:gd name="connsiteY184" fmla="*/ 2316511 h 3054404"/>
              <a:gd name="connsiteX185" fmla="*/ 1159200 w 1453173"/>
              <a:gd name="connsiteY185" fmla="*/ 2258722 h 3054404"/>
              <a:gd name="connsiteX186" fmla="*/ 1216989 w 1453173"/>
              <a:gd name="connsiteY186" fmla="*/ 2200934 h 3054404"/>
              <a:gd name="connsiteX187" fmla="*/ 1389010 w 1453173"/>
              <a:gd name="connsiteY187" fmla="*/ 2194560 h 3054404"/>
              <a:gd name="connsiteX188" fmla="*/ 1453173 w 1453173"/>
              <a:gd name="connsiteY188" fmla="*/ 2258722 h 3054404"/>
              <a:gd name="connsiteX189" fmla="*/ 1389010 w 1453173"/>
              <a:gd name="connsiteY189" fmla="*/ 2322885 h 3054404"/>
              <a:gd name="connsiteX190" fmla="*/ 1324847 w 1453173"/>
              <a:gd name="connsiteY190" fmla="*/ 2258722 h 3054404"/>
              <a:gd name="connsiteX191" fmla="*/ 1389010 w 1453173"/>
              <a:gd name="connsiteY191" fmla="*/ 2194560 h 3054404"/>
              <a:gd name="connsiteX192" fmla="*/ 13001 w 1453173"/>
              <a:gd name="connsiteY192" fmla="*/ 2001882 h 3054404"/>
              <a:gd name="connsiteX193" fmla="*/ 26001 w 1453173"/>
              <a:gd name="connsiteY193" fmla="*/ 2014882 h 3054404"/>
              <a:gd name="connsiteX194" fmla="*/ 13001 w 1453173"/>
              <a:gd name="connsiteY194" fmla="*/ 2027883 h 3054404"/>
              <a:gd name="connsiteX195" fmla="*/ 0 w 1453173"/>
              <a:gd name="connsiteY195" fmla="*/ 2014882 h 3054404"/>
              <a:gd name="connsiteX196" fmla="*/ 13001 w 1453173"/>
              <a:gd name="connsiteY196" fmla="*/ 2001882 h 3054404"/>
              <a:gd name="connsiteX197" fmla="*/ 185021 w 1453173"/>
              <a:gd name="connsiteY197" fmla="*/ 1995593 h 3054404"/>
              <a:gd name="connsiteX198" fmla="*/ 204396 w 1453173"/>
              <a:gd name="connsiteY198" fmla="*/ 2014966 h 3054404"/>
              <a:gd name="connsiteX199" fmla="*/ 185021 w 1453173"/>
              <a:gd name="connsiteY199" fmla="*/ 2034342 h 3054404"/>
              <a:gd name="connsiteX200" fmla="*/ 165647 w 1453173"/>
              <a:gd name="connsiteY200" fmla="*/ 2014966 h 3054404"/>
              <a:gd name="connsiteX201" fmla="*/ 185021 w 1453173"/>
              <a:gd name="connsiteY201" fmla="*/ 1995593 h 3054404"/>
              <a:gd name="connsiteX202" fmla="*/ 356960 w 1453173"/>
              <a:gd name="connsiteY202" fmla="*/ 1989050 h 3054404"/>
              <a:gd name="connsiteX203" fmla="*/ 382792 w 1453173"/>
              <a:gd name="connsiteY203" fmla="*/ 2014883 h 3054404"/>
              <a:gd name="connsiteX204" fmla="*/ 356960 w 1453173"/>
              <a:gd name="connsiteY204" fmla="*/ 2040716 h 3054404"/>
              <a:gd name="connsiteX205" fmla="*/ 331127 w 1453173"/>
              <a:gd name="connsiteY205" fmla="*/ 2014883 h 3054404"/>
              <a:gd name="connsiteX206" fmla="*/ 356960 w 1453173"/>
              <a:gd name="connsiteY206" fmla="*/ 1989050 h 3054404"/>
              <a:gd name="connsiteX207" fmla="*/ 528983 w 1453173"/>
              <a:gd name="connsiteY207" fmla="*/ 1982676 h 3054404"/>
              <a:gd name="connsiteX208" fmla="*/ 561190 w 1453173"/>
              <a:gd name="connsiteY208" fmla="*/ 2014883 h 3054404"/>
              <a:gd name="connsiteX209" fmla="*/ 528983 w 1453173"/>
              <a:gd name="connsiteY209" fmla="*/ 2047090 h 3054404"/>
              <a:gd name="connsiteX210" fmla="*/ 496776 w 1453173"/>
              <a:gd name="connsiteY210" fmla="*/ 2014883 h 3054404"/>
              <a:gd name="connsiteX211" fmla="*/ 528983 w 1453173"/>
              <a:gd name="connsiteY211" fmla="*/ 1982676 h 3054404"/>
              <a:gd name="connsiteX212" fmla="*/ 701005 w 1453173"/>
              <a:gd name="connsiteY212" fmla="*/ 1976301 h 3054404"/>
              <a:gd name="connsiteX213" fmla="*/ 739587 w 1453173"/>
              <a:gd name="connsiteY213" fmla="*/ 2014882 h 3054404"/>
              <a:gd name="connsiteX214" fmla="*/ 701005 w 1453173"/>
              <a:gd name="connsiteY214" fmla="*/ 2053464 h 3054404"/>
              <a:gd name="connsiteX215" fmla="*/ 662424 w 1453173"/>
              <a:gd name="connsiteY215" fmla="*/ 2014882 h 3054404"/>
              <a:gd name="connsiteX216" fmla="*/ 701005 w 1453173"/>
              <a:gd name="connsiteY216" fmla="*/ 1976301 h 3054404"/>
              <a:gd name="connsiteX217" fmla="*/ 873028 w 1453173"/>
              <a:gd name="connsiteY217" fmla="*/ 1969927 h 3054404"/>
              <a:gd name="connsiteX218" fmla="*/ 917983 w 1453173"/>
              <a:gd name="connsiteY218" fmla="*/ 2014882 h 3054404"/>
              <a:gd name="connsiteX219" fmla="*/ 873028 w 1453173"/>
              <a:gd name="connsiteY219" fmla="*/ 2059838 h 3054404"/>
              <a:gd name="connsiteX220" fmla="*/ 828072 w 1453173"/>
              <a:gd name="connsiteY220" fmla="*/ 2014882 h 3054404"/>
              <a:gd name="connsiteX221" fmla="*/ 873028 w 1453173"/>
              <a:gd name="connsiteY221" fmla="*/ 1969927 h 3054404"/>
              <a:gd name="connsiteX222" fmla="*/ 1025361 w 1453173"/>
              <a:gd name="connsiteY222" fmla="*/ 1967256 h 3054404"/>
              <a:gd name="connsiteX223" fmla="*/ 1064711 w 1453173"/>
              <a:gd name="connsiteY223" fmla="*/ 1967406 h 3054404"/>
              <a:gd name="connsiteX224" fmla="*/ 1092278 w 1453173"/>
              <a:gd name="connsiteY224" fmla="*/ 2034687 h 3054404"/>
              <a:gd name="connsiteX225" fmla="*/ 1024999 w 1453173"/>
              <a:gd name="connsiteY225" fmla="*/ 2062255 h 3054404"/>
              <a:gd name="connsiteX226" fmla="*/ 997280 w 1453173"/>
              <a:gd name="connsiteY226" fmla="*/ 2034325 h 3054404"/>
              <a:gd name="connsiteX227" fmla="*/ 993428 w 1453173"/>
              <a:gd name="connsiteY227" fmla="*/ 2014995 h 3054404"/>
              <a:gd name="connsiteX228" fmla="*/ 997430 w 1453173"/>
              <a:gd name="connsiteY228" fmla="*/ 1994974 h 3054404"/>
              <a:gd name="connsiteX229" fmla="*/ 1025361 w 1453173"/>
              <a:gd name="connsiteY229" fmla="*/ 1967256 h 3054404"/>
              <a:gd name="connsiteX230" fmla="*/ 1216989 w 1453173"/>
              <a:gd name="connsiteY230" fmla="*/ 1957095 h 3054404"/>
              <a:gd name="connsiteX231" fmla="*/ 1274776 w 1453173"/>
              <a:gd name="connsiteY231" fmla="*/ 2014883 h 3054404"/>
              <a:gd name="connsiteX232" fmla="*/ 1216989 w 1453173"/>
              <a:gd name="connsiteY232" fmla="*/ 2072670 h 3054404"/>
              <a:gd name="connsiteX233" fmla="*/ 1159200 w 1453173"/>
              <a:gd name="connsiteY233" fmla="*/ 2014883 h 3054404"/>
              <a:gd name="connsiteX234" fmla="*/ 1216989 w 1453173"/>
              <a:gd name="connsiteY234" fmla="*/ 1957095 h 3054404"/>
              <a:gd name="connsiteX235" fmla="*/ 1389010 w 1453173"/>
              <a:gd name="connsiteY235" fmla="*/ 1950720 h 3054404"/>
              <a:gd name="connsiteX236" fmla="*/ 1453173 w 1453173"/>
              <a:gd name="connsiteY236" fmla="*/ 2014883 h 3054404"/>
              <a:gd name="connsiteX237" fmla="*/ 1389010 w 1453173"/>
              <a:gd name="connsiteY237" fmla="*/ 2079045 h 3054404"/>
              <a:gd name="connsiteX238" fmla="*/ 1324847 w 1453173"/>
              <a:gd name="connsiteY238" fmla="*/ 2014883 h 3054404"/>
              <a:gd name="connsiteX239" fmla="*/ 1389010 w 1453173"/>
              <a:gd name="connsiteY239" fmla="*/ 1950720 h 3054404"/>
              <a:gd name="connsiteX240" fmla="*/ 13001 w 1453173"/>
              <a:gd name="connsiteY240" fmla="*/ 1758042 h 3054404"/>
              <a:gd name="connsiteX241" fmla="*/ 26001 w 1453173"/>
              <a:gd name="connsiteY241" fmla="*/ 1771042 h 3054404"/>
              <a:gd name="connsiteX242" fmla="*/ 13001 w 1453173"/>
              <a:gd name="connsiteY242" fmla="*/ 1784043 h 3054404"/>
              <a:gd name="connsiteX243" fmla="*/ 0 w 1453173"/>
              <a:gd name="connsiteY243" fmla="*/ 1771042 h 3054404"/>
              <a:gd name="connsiteX244" fmla="*/ 13001 w 1453173"/>
              <a:gd name="connsiteY244" fmla="*/ 1758042 h 3054404"/>
              <a:gd name="connsiteX245" fmla="*/ 185021 w 1453173"/>
              <a:gd name="connsiteY245" fmla="*/ 1751753 h 3054404"/>
              <a:gd name="connsiteX246" fmla="*/ 204396 w 1453173"/>
              <a:gd name="connsiteY246" fmla="*/ 1771127 h 3054404"/>
              <a:gd name="connsiteX247" fmla="*/ 185021 w 1453173"/>
              <a:gd name="connsiteY247" fmla="*/ 1790502 h 3054404"/>
              <a:gd name="connsiteX248" fmla="*/ 165647 w 1453173"/>
              <a:gd name="connsiteY248" fmla="*/ 1771127 h 3054404"/>
              <a:gd name="connsiteX249" fmla="*/ 185021 w 1453173"/>
              <a:gd name="connsiteY249" fmla="*/ 1751753 h 3054404"/>
              <a:gd name="connsiteX250" fmla="*/ 356960 w 1453173"/>
              <a:gd name="connsiteY250" fmla="*/ 1745210 h 3054404"/>
              <a:gd name="connsiteX251" fmla="*/ 382792 w 1453173"/>
              <a:gd name="connsiteY251" fmla="*/ 1771043 h 3054404"/>
              <a:gd name="connsiteX252" fmla="*/ 356960 w 1453173"/>
              <a:gd name="connsiteY252" fmla="*/ 1796876 h 3054404"/>
              <a:gd name="connsiteX253" fmla="*/ 331127 w 1453173"/>
              <a:gd name="connsiteY253" fmla="*/ 1771043 h 3054404"/>
              <a:gd name="connsiteX254" fmla="*/ 356960 w 1453173"/>
              <a:gd name="connsiteY254" fmla="*/ 1745210 h 3054404"/>
              <a:gd name="connsiteX255" fmla="*/ 528983 w 1453173"/>
              <a:gd name="connsiteY255" fmla="*/ 1738836 h 3054404"/>
              <a:gd name="connsiteX256" fmla="*/ 561190 w 1453173"/>
              <a:gd name="connsiteY256" fmla="*/ 1771043 h 3054404"/>
              <a:gd name="connsiteX257" fmla="*/ 528983 w 1453173"/>
              <a:gd name="connsiteY257" fmla="*/ 1803250 h 3054404"/>
              <a:gd name="connsiteX258" fmla="*/ 496776 w 1453173"/>
              <a:gd name="connsiteY258" fmla="*/ 1771043 h 3054404"/>
              <a:gd name="connsiteX259" fmla="*/ 528983 w 1453173"/>
              <a:gd name="connsiteY259" fmla="*/ 1738836 h 3054404"/>
              <a:gd name="connsiteX260" fmla="*/ 701005 w 1453173"/>
              <a:gd name="connsiteY260" fmla="*/ 1732461 h 3054404"/>
              <a:gd name="connsiteX261" fmla="*/ 739587 w 1453173"/>
              <a:gd name="connsiteY261" fmla="*/ 1771042 h 3054404"/>
              <a:gd name="connsiteX262" fmla="*/ 701005 w 1453173"/>
              <a:gd name="connsiteY262" fmla="*/ 1809624 h 3054404"/>
              <a:gd name="connsiteX263" fmla="*/ 662424 w 1453173"/>
              <a:gd name="connsiteY263" fmla="*/ 1771042 h 3054404"/>
              <a:gd name="connsiteX264" fmla="*/ 701005 w 1453173"/>
              <a:gd name="connsiteY264" fmla="*/ 1732461 h 3054404"/>
              <a:gd name="connsiteX265" fmla="*/ 873028 w 1453173"/>
              <a:gd name="connsiteY265" fmla="*/ 1726087 h 3054404"/>
              <a:gd name="connsiteX266" fmla="*/ 917983 w 1453173"/>
              <a:gd name="connsiteY266" fmla="*/ 1771042 h 3054404"/>
              <a:gd name="connsiteX267" fmla="*/ 873028 w 1453173"/>
              <a:gd name="connsiteY267" fmla="*/ 1815998 h 3054404"/>
              <a:gd name="connsiteX268" fmla="*/ 828072 w 1453173"/>
              <a:gd name="connsiteY268" fmla="*/ 1771042 h 3054404"/>
              <a:gd name="connsiteX269" fmla="*/ 873028 w 1453173"/>
              <a:gd name="connsiteY269" fmla="*/ 1726087 h 3054404"/>
              <a:gd name="connsiteX270" fmla="*/ 1025361 w 1453173"/>
              <a:gd name="connsiteY270" fmla="*/ 1723416 h 3054404"/>
              <a:gd name="connsiteX271" fmla="*/ 1064711 w 1453173"/>
              <a:gd name="connsiteY271" fmla="*/ 1723566 h 3054404"/>
              <a:gd name="connsiteX272" fmla="*/ 1092278 w 1453173"/>
              <a:gd name="connsiteY272" fmla="*/ 1790847 h 3054404"/>
              <a:gd name="connsiteX273" fmla="*/ 1024999 w 1453173"/>
              <a:gd name="connsiteY273" fmla="*/ 1818415 h 3054404"/>
              <a:gd name="connsiteX274" fmla="*/ 997280 w 1453173"/>
              <a:gd name="connsiteY274" fmla="*/ 1790485 h 3054404"/>
              <a:gd name="connsiteX275" fmla="*/ 993428 w 1453173"/>
              <a:gd name="connsiteY275" fmla="*/ 1771155 h 3054404"/>
              <a:gd name="connsiteX276" fmla="*/ 997430 w 1453173"/>
              <a:gd name="connsiteY276" fmla="*/ 1751134 h 3054404"/>
              <a:gd name="connsiteX277" fmla="*/ 1025361 w 1453173"/>
              <a:gd name="connsiteY277" fmla="*/ 1723416 h 3054404"/>
              <a:gd name="connsiteX278" fmla="*/ 1216989 w 1453173"/>
              <a:gd name="connsiteY278" fmla="*/ 1713255 h 3054404"/>
              <a:gd name="connsiteX279" fmla="*/ 1274776 w 1453173"/>
              <a:gd name="connsiteY279" fmla="*/ 1771043 h 3054404"/>
              <a:gd name="connsiteX280" fmla="*/ 1216989 w 1453173"/>
              <a:gd name="connsiteY280" fmla="*/ 1828831 h 3054404"/>
              <a:gd name="connsiteX281" fmla="*/ 1159200 w 1453173"/>
              <a:gd name="connsiteY281" fmla="*/ 1771043 h 3054404"/>
              <a:gd name="connsiteX282" fmla="*/ 1216989 w 1453173"/>
              <a:gd name="connsiteY282" fmla="*/ 1713255 h 3054404"/>
              <a:gd name="connsiteX283" fmla="*/ 1389010 w 1453173"/>
              <a:gd name="connsiteY283" fmla="*/ 1706880 h 3054404"/>
              <a:gd name="connsiteX284" fmla="*/ 1453173 w 1453173"/>
              <a:gd name="connsiteY284" fmla="*/ 1771043 h 3054404"/>
              <a:gd name="connsiteX285" fmla="*/ 1389010 w 1453173"/>
              <a:gd name="connsiteY285" fmla="*/ 1835205 h 3054404"/>
              <a:gd name="connsiteX286" fmla="*/ 1324847 w 1453173"/>
              <a:gd name="connsiteY286" fmla="*/ 1771043 h 3054404"/>
              <a:gd name="connsiteX287" fmla="*/ 1389010 w 1453173"/>
              <a:gd name="connsiteY287" fmla="*/ 1706880 h 3054404"/>
              <a:gd name="connsiteX288" fmla="*/ 13001 w 1453173"/>
              <a:gd name="connsiteY288" fmla="*/ 1514201 h 3054404"/>
              <a:gd name="connsiteX289" fmla="*/ 26001 w 1453173"/>
              <a:gd name="connsiteY289" fmla="*/ 1527202 h 3054404"/>
              <a:gd name="connsiteX290" fmla="*/ 13001 w 1453173"/>
              <a:gd name="connsiteY290" fmla="*/ 1540203 h 3054404"/>
              <a:gd name="connsiteX291" fmla="*/ 0 w 1453173"/>
              <a:gd name="connsiteY291" fmla="*/ 1527202 h 3054404"/>
              <a:gd name="connsiteX292" fmla="*/ 13001 w 1453173"/>
              <a:gd name="connsiteY292" fmla="*/ 1514201 h 3054404"/>
              <a:gd name="connsiteX293" fmla="*/ 185021 w 1453173"/>
              <a:gd name="connsiteY293" fmla="*/ 1507913 h 3054404"/>
              <a:gd name="connsiteX294" fmla="*/ 204396 w 1453173"/>
              <a:gd name="connsiteY294" fmla="*/ 1527287 h 3054404"/>
              <a:gd name="connsiteX295" fmla="*/ 185021 w 1453173"/>
              <a:gd name="connsiteY295" fmla="*/ 1546661 h 3054404"/>
              <a:gd name="connsiteX296" fmla="*/ 165647 w 1453173"/>
              <a:gd name="connsiteY296" fmla="*/ 1527287 h 3054404"/>
              <a:gd name="connsiteX297" fmla="*/ 185021 w 1453173"/>
              <a:gd name="connsiteY297" fmla="*/ 1507913 h 3054404"/>
              <a:gd name="connsiteX298" fmla="*/ 356960 w 1453173"/>
              <a:gd name="connsiteY298" fmla="*/ 1501370 h 3054404"/>
              <a:gd name="connsiteX299" fmla="*/ 382792 w 1453173"/>
              <a:gd name="connsiteY299" fmla="*/ 1527203 h 3054404"/>
              <a:gd name="connsiteX300" fmla="*/ 356960 w 1453173"/>
              <a:gd name="connsiteY300" fmla="*/ 1553036 h 3054404"/>
              <a:gd name="connsiteX301" fmla="*/ 331127 w 1453173"/>
              <a:gd name="connsiteY301" fmla="*/ 1527203 h 3054404"/>
              <a:gd name="connsiteX302" fmla="*/ 356960 w 1453173"/>
              <a:gd name="connsiteY302" fmla="*/ 1501370 h 3054404"/>
              <a:gd name="connsiteX303" fmla="*/ 528983 w 1453173"/>
              <a:gd name="connsiteY303" fmla="*/ 1494996 h 3054404"/>
              <a:gd name="connsiteX304" fmla="*/ 561190 w 1453173"/>
              <a:gd name="connsiteY304" fmla="*/ 1527203 h 3054404"/>
              <a:gd name="connsiteX305" fmla="*/ 528983 w 1453173"/>
              <a:gd name="connsiteY305" fmla="*/ 1559410 h 3054404"/>
              <a:gd name="connsiteX306" fmla="*/ 496776 w 1453173"/>
              <a:gd name="connsiteY306" fmla="*/ 1527203 h 3054404"/>
              <a:gd name="connsiteX307" fmla="*/ 528983 w 1453173"/>
              <a:gd name="connsiteY307" fmla="*/ 1494996 h 3054404"/>
              <a:gd name="connsiteX308" fmla="*/ 701005 w 1453173"/>
              <a:gd name="connsiteY308" fmla="*/ 1488621 h 3054404"/>
              <a:gd name="connsiteX309" fmla="*/ 739587 w 1453173"/>
              <a:gd name="connsiteY309" fmla="*/ 1527202 h 3054404"/>
              <a:gd name="connsiteX310" fmla="*/ 701005 w 1453173"/>
              <a:gd name="connsiteY310" fmla="*/ 1565784 h 3054404"/>
              <a:gd name="connsiteX311" fmla="*/ 662424 w 1453173"/>
              <a:gd name="connsiteY311" fmla="*/ 1527202 h 3054404"/>
              <a:gd name="connsiteX312" fmla="*/ 701005 w 1453173"/>
              <a:gd name="connsiteY312" fmla="*/ 1488621 h 3054404"/>
              <a:gd name="connsiteX313" fmla="*/ 873028 w 1453173"/>
              <a:gd name="connsiteY313" fmla="*/ 1482247 h 3054404"/>
              <a:gd name="connsiteX314" fmla="*/ 917983 w 1453173"/>
              <a:gd name="connsiteY314" fmla="*/ 1527202 h 3054404"/>
              <a:gd name="connsiteX315" fmla="*/ 873028 w 1453173"/>
              <a:gd name="connsiteY315" fmla="*/ 1572158 h 3054404"/>
              <a:gd name="connsiteX316" fmla="*/ 828072 w 1453173"/>
              <a:gd name="connsiteY316" fmla="*/ 1527202 h 3054404"/>
              <a:gd name="connsiteX317" fmla="*/ 873028 w 1453173"/>
              <a:gd name="connsiteY317" fmla="*/ 1482247 h 3054404"/>
              <a:gd name="connsiteX318" fmla="*/ 1025361 w 1453173"/>
              <a:gd name="connsiteY318" fmla="*/ 1479576 h 3054404"/>
              <a:gd name="connsiteX319" fmla="*/ 1064711 w 1453173"/>
              <a:gd name="connsiteY319" fmla="*/ 1479726 h 3054404"/>
              <a:gd name="connsiteX320" fmla="*/ 1092278 w 1453173"/>
              <a:gd name="connsiteY320" fmla="*/ 1547007 h 3054404"/>
              <a:gd name="connsiteX321" fmla="*/ 1024999 w 1453173"/>
              <a:gd name="connsiteY321" fmla="*/ 1574575 h 3054404"/>
              <a:gd name="connsiteX322" fmla="*/ 997280 w 1453173"/>
              <a:gd name="connsiteY322" fmla="*/ 1546645 h 3054404"/>
              <a:gd name="connsiteX323" fmla="*/ 993428 w 1453173"/>
              <a:gd name="connsiteY323" fmla="*/ 1527315 h 3054404"/>
              <a:gd name="connsiteX324" fmla="*/ 997430 w 1453173"/>
              <a:gd name="connsiteY324" fmla="*/ 1507294 h 3054404"/>
              <a:gd name="connsiteX325" fmla="*/ 1025361 w 1453173"/>
              <a:gd name="connsiteY325" fmla="*/ 1479576 h 3054404"/>
              <a:gd name="connsiteX326" fmla="*/ 1216989 w 1453173"/>
              <a:gd name="connsiteY326" fmla="*/ 1469415 h 3054404"/>
              <a:gd name="connsiteX327" fmla="*/ 1274776 w 1453173"/>
              <a:gd name="connsiteY327" fmla="*/ 1527203 h 3054404"/>
              <a:gd name="connsiteX328" fmla="*/ 1216989 w 1453173"/>
              <a:gd name="connsiteY328" fmla="*/ 1584991 h 3054404"/>
              <a:gd name="connsiteX329" fmla="*/ 1159200 w 1453173"/>
              <a:gd name="connsiteY329" fmla="*/ 1527203 h 3054404"/>
              <a:gd name="connsiteX330" fmla="*/ 1216989 w 1453173"/>
              <a:gd name="connsiteY330" fmla="*/ 1469415 h 3054404"/>
              <a:gd name="connsiteX331" fmla="*/ 1389010 w 1453173"/>
              <a:gd name="connsiteY331" fmla="*/ 1463040 h 3054404"/>
              <a:gd name="connsiteX332" fmla="*/ 1453173 w 1453173"/>
              <a:gd name="connsiteY332" fmla="*/ 1527203 h 3054404"/>
              <a:gd name="connsiteX333" fmla="*/ 1389010 w 1453173"/>
              <a:gd name="connsiteY333" fmla="*/ 1591365 h 3054404"/>
              <a:gd name="connsiteX334" fmla="*/ 1324847 w 1453173"/>
              <a:gd name="connsiteY334" fmla="*/ 1527203 h 3054404"/>
              <a:gd name="connsiteX335" fmla="*/ 1389010 w 1453173"/>
              <a:gd name="connsiteY335" fmla="*/ 1463040 h 3054404"/>
              <a:gd name="connsiteX336" fmla="*/ 13001 w 1453173"/>
              <a:gd name="connsiteY336" fmla="*/ 1270362 h 3054404"/>
              <a:gd name="connsiteX337" fmla="*/ 26001 w 1453173"/>
              <a:gd name="connsiteY337" fmla="*/ 1283362 h 3054404"/>
              <a:gd name="connsiteX338" fmla="*/ 13001 w 1453173"/>
              <a:gd name="connsiteY338" fmla="*/ 1296363 h 3054404"/>
              <a:gd name="connsiteX339" fmla="*/ 0 w 1453173"/>
              <a:gd name="connsiteY339" fmla="*/ 1283362 h 3054404"/>
              <a:gd name="connsiteX340" fmla="*/ 13001 w 1453173"/>
              <a:gd name="connsiteY340" fmla="*/ 1270362 h 3054404"/>
              <a:gd name="connsiteX341" fmla="*/ 185021 w 1453173"/>
              <a:gd name="connsiteY341" fmla="*/ 1264073 h 3054404"/>
              <a:gd name="connsiteX342" fmla="*/ 204396 w 1453173"/>
              <a:gd name="connsiteY342" fmla="*/ 1283447 h 3054404"/>
              <a:gd name="connsiteX343" fmla="*/ 185021 w 1453173"/>
              <a:gd name="connsiteY343" fmla="*/ 1302822 h 3054404"/>
              <a:gd name="connsiteX344" fmla="*/ 165647 w 1453173"/>
              <a:gd name="connsiteY344" fmla="*/ 1283447 h 3054404"/>
              <a:gd name="connsiteX345" fmla="*/ 185021 w 1453173"/>
              <a:gd name="connsiteY345" fmla="*/ 1264073 h 3054404"/>
              <a:gd name="connsiteX346" fmla="*/ 356960 w 1453173"/>
              <a:gd name="connsiteY346" fmla="*/ 1257530 h 3054404"/>
              <a:gd name="connsiteX347" fmla="*/ 382792 w 1453173"/>
              <a:gd name="connsiteY347" fmla="*/ 1283363 h 3054404"/>
              <a:gd name="connsiteX348" fmla="*/ 356960 w 1453173"/>
              <a:gd name="connsiteY348" fmla="*/ 1309196 h 3054404"/>
              <a:gd name="connsiteX349" fmla="*/ 331127 w 1453173"/>
              <a:gd name="connsiteY349" fmla="*/ 1283363 h 3054404"/>
              <a:gd name="connsiteX350" fmla="*/ 356960 w 1453173"/>
              <a:gd name="connsiteY350" fmla="*/ 1257530 h 3054404"/>
              <a:gd name="connsiteX351" fmla="*/ 528983 w 1453173"/>
              <a:gd name="connsiteY351" fmla="*/ 1251156 h 3054404"/>
              <a:gd name="connsiteX352" fmla="*/ 561190 w 1453173"/>
              <a:gd name="connsiteY352" fmla="*/ 1283363 h 3054404"/>
              <a:gd name="connsiteX353" fmla="*/ 528983 w 1453173"/>
              <a:gd name="connsiteY353" fmla="*/ 1315570 h 3054404"/>
              <a:gd name="connsiteX354" fmla="*/ 496776 w 1453173"/>
              <a:gd name="connsiteY354" fmla="*/ 1283363 h 3054404"/>
              <a:gd name="connsiteX355" fmla="*/ 528983 w 1453173"/>
              <a:gd name="connsiteY355" fmla="*/ 1251156 h 3054404"/>
              <a:gd name="connsiteX356" fmla="*/ 701005 w 1453173"/>
              <a:gd name="connsiteY356" fmla="*/ 1244781 h 3054404"/>
              <a:gd name="connsiteX357" fmla="*/ 739587 w 1453173"/>
              <a:gd name="connsiteY357" fmla="*/ 1283362 h 3054404"/>
              <a:gd name="connsiteX358" fmla="*/ 701005 w 1453173"/>
              <a:gd name="connsiteY358" fmla="*/ 1321944 h 3054404"/>
              <a:gd name="connsiteX359" fmla="*/ 662424 w 1453173"/>
              <a:gd name="connsiteY359" fmla="*/ 1283362 h 3054404"/>
              <a:gd name="connsiteX360" fmla="*/ 701005 w 1453173"/>
              <a:gd name="connsiteY360" fmla="*/ 1244781 h 3054404"/>
              <a:gd name="connsiteX361" fmla="*/ 873028 w 1453173"/>
              <a:gd name="connsiteY361" fmla="*/ 1238407 h 3054404"/>
              <a:gd name="connsiteX362" fmla="*/ 917983 w 1453173"/>
              <a:gd name="connsiteY362" fmla="*/ 1283362 h 3054404"/>
              <a:gd name="connsiteX363" fmla="*/ 873028 w 1453173"/>
              <a:gd name="connsiteY363" fmla="*/ 1328318 h 3054404"/>
              <a:gd name="connsiteX364" fmla="*/ 828072 w 1453173"/>
              <a:gd name="connsiteY364" fmla="*/ 1283362 h 3054404"/>
              <a:gd name="connsiteX365" fmla="*/ 873028 w 1453173"/>
              <a:gd name="connsiteY365" fmla="*/ 1238407 h 3054404"/>
              <a:gd name="connsiteX366" fmla="*/ 1025361 w 1453173"/>
              <a:gd name="connsiteY366" fmla="*/ 1235736 h 3054404"/>
              <a:gd name="connsiteX367" fmla="*/ 1064711 w 1453173"/>
              <a:gd name="connsiteY367" fmla="*/ 1235886 h 3054404"/>
              <a:gd name="connsiteX368" fmla="*/ 1092278 w 1453173"/>
              <a:gd name="connsiteY368" fmla="*/ 1303167 h 3054404"/>
              <a:gd name="connsiteX369" fmla="*/ 1024999 w 1453173"/>
              <a:gd name="connsiteY369" fmla="*/ 1330735 h 3054404"/>
              <a:gd name="connsiteX370" fmla="*/ 997280 w 1453173"/>
              <a:gd name="connsiteY370" fmla="*/ 1302805 h 3054404"/>
              <a:gd name="connsiteX371" fmla="*/ 993428 w 1453173"/>
              <a:gd name="connsiteY371" fmla="*/ 1283475 h 3054404"/>
              <a:gd name="connsiteX372" fmla="*/ 997430 w 1453173"/>
              <a:gd name="connsiteY372" fmla="*/ 1263454 h 3054404"/>
              <a:gd name="connsiteX373" fmla="*/ 1025361 w 1453173"/>
              <a:gd name="connsiteY373" fmla="*/ 1235736 h 3054404"/>
              <a:gd name="connsiteX374" fmla="*/ 1216989 w 1453173"/>
              <a:gd name="connsiteY374" fmla="*/ 1225575 h 3054404"/>
              <a:gd name="connsiteX375" fmla="*/ 1274776 w 1453173"/>
              <a:gd name="connsiteY375" fmla="*/ 1283363 h 3054404"/>
              <a:gd name="connsiteX376" fmla="*/ 1216989 w 1453173"/>
              <a:gd name="connsiteY376" fmla="*/ 1341151 h 3054404"/>
              <a:gd name="connsiteX377" fmla="*/ 1159200 w 1453173"/>
              <a:gd name="connsiteY377" fmla="*/ 1283363 h 3054404"/>
              <a:gd name="connsiteX378" fmla="*/ 1216989 w 1453173"/>
              <a:gd name="connsiteY378" fmla="*/ 1225575 h 3054404"/>
              <a:gd name="connsiteX379" fmla="*/ 1389010 w 1453173"/>
              <a:gd name="connsiteY379" fmla="*/ 1219200 h 3054404"/>
              <a:gd name="connsiteX380" fmla="*/ 1453173 w 1453173"/>
              <a:gd name="connsiteY380" fmla="*/ 1283363 h 3054404"/>
              <a:gd name="connsiteX381" fmla="*/ 1389010 w 1453173"/>
              <a:gd name="connsiteY381" fmla="*/ 1347525 h 3054404"/>
              <a:gd name="connsiteX382" fmla="*/ 1324847 w 1453173"/>
              <a:gd name="connsiteY382" fmla="*/ 1283363 h 3054404"/>
              <a:gd name="connsiteX383" fmla="*/ 1389010 w 1453173"/>
              <a:gd name="connsiteY383" fmla="*/ 1219200 h 3054404"/>
              <a:gd name="connsiteX384" fmla="*/ 13001 w 1453173"/>
              <a:gd name="connsiteY384" fmla="*/ 1026522 h 3054404"/>
              <a:gd name="connsiteX385" fmla="*/ 26001 w 1453173"/>
              <a:gd name="connsiteY385" fmla="*/ 1039522 h 3054404"/>
              <a:gd name="connsiteX386" fmla="*/ 13001 w 1453173"/>
              <a:gd name="connsiteY386" fmla="*/ 1052523 h 3054404"/>
              <a:gd name="connsiteX387" fmla="*/ 0 w 1453173"/>
              <a:gd name="connsiteY387" fmla="*/ 1039522 h 3054404"/>
              <a:gd name="connsiteX388" fmla="*/ 13001 w 1453173"/>
              <a:gd name="connsiteY388" fmla="*/ 1026522 h 3054404"/>
              <a:gd name="connsiteX389" fmla="*/ 185021 w 1453173"/>
              <a:gd name="connsiteY389" fmla="*/ 1020233 h 3054404"/>
              <a:gd name="connsiteX390" fmla="*/ 204396 w 1453173"/>
              <a:gd name="connsiteY390" fmla="*/ 1039607 h 3054404"/>
              <a:gd name="connsiteX391" fmla="*/ 185021 w 1453173"/>
              <a:gd name="connsiteY391" fmla="*/ 1058982 h 3054404"/>
              <a:gd name="connsiteX392" fmla="*/ 165647 w 1453173"/>
              <a:gd name="connsiteY392" fmla="*/ 1039607 h 3054404"/>
              <a:gd name="connsiteX393" fmla="*/ 185021 w 1453173"/>
              <a:gd name="connsiteY393" fmla="*/ 1020233 h 3054404"/>
              <a:gd name="connsiteX394" fmla="*/ 356960 w 1453173"/>
              <a:gd name="connsiteY394" fmla="*/ 1013690 h 3054404"/>
              <a:gd name="connsiteX395" fmla="*/ 382792 w 1453173"/>
              <a:gd name="connsiteY395" fmla="*/ 1039523 h 3054404"/>
              <a:gd name="connsiteX396" fmla="*/ 356960 w 1453173"/>
              <a:gd name="connsiteY396" fmla="*/ 1065356 h 3054404"/>
              <a:gd name="connsiteX397" fmla="*/ 331127 w 1453173"/>
              <a:gd name="connsiteY397" fmla="*/ 1039523 h 3054404"/>
              <a:gd name="connsiteX398" fmla="*/ 356960 w 1453173"/>
              <a:gd name="connsiteY398" fmla="*/ 1013690 h 3054404"/>
              <a:gd name="connsiteX399" fmla="*/ 528983 w 1453173"/>
              <a:gd name="connsiteY399" fmla="*/ 1007316 h 3054404"/>
              <a:gd name="connsiteX400" fmla="*/ 561190 w 1453173"/>
              <a:gd name="connsiteY400" fmla="*/ 1039523 h 3054404"/>
              <a:gd name="connsiteX401" fmla="*/ 528983 w 1453173"/>
              <a:gd name="connsiteY401" fmla="*/ 1071730 h 3054404"/>
              <a:gd name="connsiteX402" fmla="*/ 496776 w 1453173"/>
              <a:gd name="connsiteY402" fmla="*/ 1039523 h 3054404"/>
              <a:gd name="connsiteX403" fmla="*/ 528983 w 1453173"/>
              <a:gd name="connsiteY403" fmla="*/ 1007316 h 3054404"/>
              <a:gd name="connsiteX404" fmla="*/ 701005 w 1453173"/>
              <a:gd name="connsiteY404" fmla="*/ 1000941 h 3054404"/>
              <a:gd name="connsiteX405" fmla="*/ 739587 w 1453173"/>
              <a:gd name="connsiteY405" fmla="*/ 1039522 h 3054404"/>
              <a:gd name="connsiteX406" fmla="*/ 701005 w 1453173"/>
              <a:gd name="connsiteY406" fmla="*/ 1078104 h 3054404"/>
              <a:gd name="connsiteX407" fmla="*/ 662424 w 1453173"/>
              <a:gd name="connsiteY407" fmla="*/ 1039522 h 3054404"/>
              <a:gd name="connsiteX408" fmla="*/ 701005 w 1453173"/>
              <a:gd name="connsiteY408" fmla="*/ 1000941 h 3054404"/>
              <a:gd name="connsiteX409" fmla="*/ 873028 w 1453173"/>
              <a:gd name="connsiteY409" fmla="*/ 994567 h 3054404"/>
              <a:gd name="connsiteX410" fmla="*/ 917983 w 1453173"/>
              <a:gd name="connsiteY410" fmla="*/ 1039522 h 3054404"/>
              <a:gd name="connsiteX411" fmla="*/ 873028 w 1453173"/>
              <a:gd name="connsiteY411" fmla="*/ 1084478 h 3054404"/>
              <a:gd name="connsiteX412" fmla="*/ 828072 w 1453173"/>
              <a:gd name="connsiteY412" fmla="*/ 1039522 h 3054404"/>
              <a:gd name="connsiteX413" fmla="*/ 873028 w 1453173"/>
              <a:gd name="connsiteY413" fmla="*/ 994567 h 3054404"/>
              <a:gd name="connsiteX414" fmla="*/ 1025361 w 1453173"/>
              <a:gd name="connsiteY414" fmla="*/ 991896 h 3054404"/>
              <a:gd name="connsiteX415" fmla="*/ 1064711 w 1453173"/>
              <a:gd name="connsiteY415" fmla="*/ 992046 h 3054404"/>
              <a:gd name="connsiteX416" fmla="*/ 1092278 w 1453173"/>
              <a:gd name="connsiteY416" fmla="*/ 1059327 h 3054404"/>
              <a:gd name="connsiteX417" fmla="*/ 1024999 w 1453173"/>
              <a:gd name="connsiteY417" fmla="*/ 1086895 h 3054404"/>
              <a:gd name="connsiteX418" fmla="*/ 997280 w 1453173"/>
              <a:gd name="connsiteY418" fmla="*/ 1058965 h 3054404"/>
              <a:gd name="connsiteX419" fmla="*/ 993428 w 1453173"/>
              <a:gd name="connsiteY419" fmla="*/ 1039635 h 3054404"/>
              <a:gd name="connsiteX420" fmla="*/ 997430 w 1453173"/>
              <a:gd name="connsiteY420" fmla="*/ 1019614 h 3054404"/>
              <a:gd name="connsiteX421" fmla="*/ 1025361 w 1453173"/>
              <a:gd name="connsiteY421" fmla="*/ 991896 h 3054404"/>
              <a:gd name="connsiteX422" fmla="*/ 1216989 w 1453173"/>
              <a:gd name="connsiteY422" fmla="*/ 981735 h 3054404"/>
              <a:gd name="connsiteX423" fmla="*/ 1274776 w 1453173"/>
              <a:gd name="connsiteY423" fmla="*/ 1039523 h 3054404"/>
              <a:gd name="connsiteX424" fmla="*/ 1216989 w 1453173"/>
              <a:gd name="connsiteY424" fmla="*/ 1097311 h 3054404"/>
              <a:gd name="connsiteX425" fmla="*/ 1159200 w 1453173"/>
              <a:gd name="connsiteY425" fmla="*/ 1039523 h 3054404"/>
              <a:gd name="connsiteX426" fmla="*/ 1216989 w 1453173"/>
              <a:gd name="connsiteY426" fmla="*/ 981735 h 3054404"/>
              <a:gd name="connsiteX427" fmla="*/ 1389010 w 1453173"/>
              <a:gd name="connsiteY427" fmla="*/ 975360 h 3054404"/>
              <a:gd name="connsiteX428" fmla="*/ 1453173 w 1453173"/>
              <a:gd name="connsiteY428" fmla="*/ 1039523 h 3054404"/>
              <a:gd name="connsiteX429" fmla="*/ 1389010 w 1453173"/>
              <a:gd name="connsiteY429" fmla="*/ 1103685 h 3054404"/>
              <a:gd name="connsiteX430" fmla="*/ 1324847 w 1453173"/>
              <a:gd name="connsiteY430" fmla="*/ 1039523 h 3054404"/>
              <a:gd name="connsiteX431" fmla="*/ 1389010 w 1453173"/>
              <a:gd name="connsiteY431" fmla="*/ 975360 h 3054404"/>
              <a:gd name="connsiteX432" fmla="*/ 13001 w 1453173"/>
              <a:gd name="connsiteY432" fmla="*/ 782682 h 3054404"/>
              <a:gd name="connsiteX433" fmla="*/ 26001 w 1453173"/>
              <a:gd name="connsiteY433" fmla="*/ 795682 h 3054404"/>
              <a:gd name="connsiteX434" fmla="*/ 13001 w 1453173"/>
              <a:gd name="connsiteY434" fmla="*/ 808683 h 3054404"/>
              <a:gd name="connsiteX435" fmla="*/ 0 w 1453173"/>
              <a:gd name="connsiteY435" fmla="*/ 795682 h 3054404"/>
              <a:gd name="connsiteX436" fmla="*/ 13001 w 1453173"/>
              <a:gd name="connsiteY436" fmla="*/ 782682 h 3054404"/>
              <a:gd name="connsiteX437" fmla="*/ 185021 w 1453173"/>
              <a:gd name="connsiteY437" fmla="*/ 776393 h 3054404"/>
              <a:gd name="connsiteX438" fmla="*/ 204396 w 1453173"/>
              <a:gd name="connsiteY438" fmla="*/ 795767 h 3054404"/>
              <a:gd name="connsiteX439" fmla="*/ 185021 w 1453173"/>
              <a:gd name="connsiteY439" fmla="*/ 815142 h 3054404"/>
              <a:gd name="connsiteX440" fmla="*/ 165647 w 1453173"/>
              <a:gd name="connsiteY440" fmla="*/ 795767 h 3054404"/>
              <a:gd name="connsiteX441" fmla="*/ 185021 w 1453173"/>
              <a:gd name="connsiteY441" fmla="*/ 776393 h 3054404"/>
              <a:gd name="connsiteX442" fmla="*/ 356960 w 1453173"/>
              <a:gd name="connsiteY442" fmla="*/ 769850 h 3054404"/>
              <a:gd name="connsiteX443" fmla="*/ 382792 w 1453173"/>
              <a:gd name="connsiteY443" fmla="*/ 795683 h 3054404"/>
              <a:gd name="connsiteX444" fmla="*/ 356960 w 1453173"/>
              <a:gd name="connsiteY444" fmla="*/ 821516 h 3054404"/>
              <a:gd name="connsiteX445" fmla="*/ 331127 w 1453173"/>
              <a:gd name="connsiteY445" fmla="*/ 795683 h 3054404"/>
              <a:gd name="connsiteX446" fmla="*/ 356960 w 1453173"/>
              <a:gd name="connsiteY446" fmla="*/ 769850 h 3054404"/>
              <a:gd name="connsiteX447" fmla="*/ 528983 w 1453173"/>
              <a:gd name="connsiteY447" fmla="*/ 763476 h 3054404"/>
              <a:gd name="connsiteX448" fmla="*/ 561190 w 1453173"/>
              <a:gd name="connsiteY448" fmla="*/ 795683 h 3054404"/>
              <a:gd name="connsiteX449" fmla="*/ 528983 w 1453173"/>
              <a:gd name="connsiteY449" fmla="*/ 827890 h 3054404"/>
              <a:gd name="connsiteX450" fmla="*/ 496776 w 1453173"/>
              <a:gd name="connsiteY450" fmla="*/ 795683 h 3054404"/>
              <a:gd name="connsiteX451" fmla="*/ 528983 w 1453173"/>
              <a:gd name="connsiteY451" fmla="*/ 763476 h 3054404"/>
              <a:gd name="connsiteX452" fmla="*/ 701005 w 1453173"/>
              <a:gd name="connsiteY452" fmla="*/ 757101 h 3054404"/>
              <a:gd name="connsiteX453" fmla="*/ 739587 w 1453173"/>
              <a:gd name="connsiteY453" fmla="*/ 795682 h 3054404"/>
              <a:gd name="connsiteX454" fmla="*/ 701005 w 1453173"/>
              <a:gd name="connsiteY454" fmla="*/ 834264 h 3054404"/>
              <a:gd name="connsiteX455" fmla="*/ 662424 w 1453173"/>
              <a:gd name="connsiteY455" fmla="*/ 795682 h 3054404"/>
              <a:gd name="connsiteX456" fmla="*/ 701005 w 1453173"/>
              <a:gd name="connsiteY456" fmla="*/ 757101 h 3054404"/>
              <a:gd name="connsiteX457" fmla="*/ 873028 w 1453173"/>
              <a:gd name="connsiteY457" fmla="*/ 750727 h 3054404"/>
              <a:gd name="connsiteX458" fmla="*/ 917983 w 1453173"/>
              <a:gd name="connsiteY458" fmla="*/ 795682 h 3054404"/>
              <a:gd name="connsiteX459" fmla="*/ 873028 w 1453173"/>
              <a:gd name="connsiteY459" fmla="*/ 840638 h 3054404"/>
              <a:gd name="connsiteX460" fmla="*/ 828072 w 1453173"/>
              <a:gd name="connsiteY460" fmla="*/ 795682 h 3054404"/>
              <a:gd name="connsiteX461" fmla="*/ 873028 w 1453173"/>
              <a:gd name="connsiteY461" fmla="*/ 750727 h 3054404"/>
              <a:gd name="connsiteX462" fmla="*/ 1025361 w 1453173"/>
              <a:gd name="connsiteY462" fmla="*/ 748056 h 3054404"/>
              <a:gd name="connsiteX463" fmla="*/ 1064711 w 1453173"/>
              <a:gd name="connsiteY463" fmla="*/ 748206 h 3054404"/>
              <a:gd name="connsiteX464" fmla="*/ 1092278 w 1453173"/>
              <a:gd name="connsiteY464" fmla="*/ 815487 h 3054404"/>
              <a:gd name="connsiteX465" fmla="*/ 1024999 w 1453173"/>
              <a:gd name="connsiteY465" fmla="*/ 843055 h 3054404"/>
              <a:gd name="connsiteX466" fmla="*/ 997280 w 1453173"/>
              <a:gd name="connsiteY466" fmla="*/ 815125 h 3054404"/>
              <a:gd name="connsiteX467" fmla="*/ 993428 w 1453173"/>
              <a:gd name="connsiteY467" fmla="*/ 795795 h 3054404"/>
              <a:gd name="connsiteX468" fmla="*/ 997430 w 1453173"/>
              <a:gd name="connsiteY468" fmla="*/ 775774 h 3054404"/>
              <a:gd name="connsiteX469" fmla="*/ 1025361 w 1453173"/>
              <a:gd name="connsiteY469" fmla="*/ 748056 h 3054404"/>
              <a:gd name="connsiteX470" fmla="*/ 1216989 w 1453173"/>
              <a:gd name="connsiteY470" fmla="*/ 737895 h 3054404"/>
              <a:gd name="connsiteX471" fmla="*/ 1274776 w 1453173"/>
              <a:gd name="connsiteY471" fmla="*/ 795683 h 3054404"/>
              <a:gd name="connsiteX472" fmla="*/ 1216989 w 1453173"/>
              <a:gd name="connsiteY472" fmla="*/ 853471 h 3054404"/>
              <a:gd name="connsiteX473" fmla="*/ 1159200 w 1453173"/>
              <a:gd name="connsiteY473" fmla="*/ 795683 h 3054404"/>
              <a:gd name="connsiteX474" fmla="*/ 1216989 w 1453173"/>
              <a:gd name="connsiteY474" fmla="*/ 737895 h 3054404"/>
              <a:gd name="connsiteX475" fmla="*/ 1389010 w 1453173"/>
              <a:gd name="connsiteY475" fmla="*/ 731520 h 3054404"/>
              <a:gd name="connsiteX476" fmla="*/ 1453173 w 1453173"/>
              <a:gd name="connsiteY476" fmla="*/ 795683 h 3054404"/>
              <a:gd name="connsiteX477" fmla="*/ 1389010 w 1453173"/>
              <a:gd name="connsiteY477" fmla="*/ 859845 h 3054404"/>
              <a:gd name="connsiteX478" fmla="*/ 1324847 w 1453173"/>
              <a:gd name="connsiteY478" fmla="*/ 795683 h 3054404"/>
              <a:gd name="connsiteX479" fmla="*/ 1389010 w 1453173"/>
              <a:gd name="connsiteY479" fmla="*/ 731520 h 3054404"/>
              <a:gd name="connsiteX480" fmla="*/ 13001 w 1453173"/>
              <a:gd name="connsiteY480" fmla="*/ 538842 h 3054404"/>
              <a:gd name="connsiteX481" fmla="*/ 26001 w 1453173"/>
              <a:gd name="connsiteY481" fmla="*/ 551842 h 3054404"/>
              <a:gd name="connsiteX482" fmla="*/ 13001 w 1453173"/>
              <a:gd name="connsiteY482" fmla="*/ 564843 h 3054404"/>
              <a:gd name="connsiteX483" fmla="*/ 0 w 1453173"/>
              <a:gd name="connsiteY483" fmla="*/ 551842 h 3054404"/>
              <a:gd name="connsiteX484" fmla="*/ 13001 w 1453173"/>
              <a:gd name="connsiteY484" fmla="*/ 538842 h 3054404"/>
              <a:gd name="connsiteX485" fmla="*/ 185021 w 1453173"/>
              <a:gd name="connsiteY485" fmla="*/ 532553 h 3054404"/>
              <a:gd name="connsiteX486" fmla="*/ 204396 w 1453173"/>
              <a:gd name="connsiteY486" fmla="*/ 551927 h 3054404"/>
              <a:gd name="connsiteX487" fmla="*/ 185021 w 1453173"/>
              <a:gd name="connsiteY487" fmla="*/ 571302 h 3054404"/>
              <a:gd name="connsiteX488" fmla="*/ 165647 w 1453173"/>
              <a:gd name="connsiteY488" fmla="*/ 551927 h 3054404"/>
              <a:gd name="connsiteX489" fmla="*/ 185021 w 1453173"/>
              <a:gd name="connsiteY489" fmla="*/ 532553 h 3054404"/>
              <a:gd name="connsiteX490" fmla="*/ 356960 w 1453173"/>
              <a:gd name="connsiteY490" fmla="*/ 526010 h 3054404"/>
              <a:gd name="connsiteX491" fmla="*/ 382792 w 1453173"/>
              <a:gd name="connsiteY491" fmla="*/ 551843 h 3054404"/>
              <a:gd name="connsiteX492" fmla="*/ 356960 w 1453173"/>
              <a:gd name="connsiteY492" fmla="*/ 577676 h 3054404"/>
              <a:gd name="connsiteX493" fmla="*/ 331127 w 1453173"/>
              <a:gd name="connsiteY493" fmla="*/ 551843 h 3054404"/>
              <a:gd name="connsiteX494" fmla="*/ 356960 w 1453173"/>
              <a:gd name="connsiteY494" fmla="*/ 526010 h 3054404"/>
              <a:gd name="connsiteX495" fmla="*/ 528983 w 1453173"/>
              <a:gd name="connsiteY495" fmla="*/ 519636 h 3054404"/>
              <a:gd name="connsiteX496" fmla="*/ 561190 w 1453173"/>
              <a:gd name="connsiteY496" fmla="*/ 551843 h 3054404"/>
              <a:gd name="connsiteX497" fmla="*/ 528983 w 1453173"/>
              <a:gd name="connsiteY497" fmla="*/ 584050 h 3054404"/>
              <a:gd name="connsiteX498" fmla="*/ 496776 w 1453173"/>
              <a:gd name="connsiteY498" fmla="*/ 551843 h 3054404"/>
              <a:gd name="connsiteX499" fmla="*/ 528983 w 1453173"/>
              <a:gd name="connsiteY499" fmla="*/ 519636 h 3054404"/>
              <a:gd name="connsiteX500" fmla="*/ 701005 w 1453173"/>
              <a:gd name="connsiteY500" fmla="*/ 513261 h 3054404"/>
              <a:gd name="connsiteX501" fmla="*/ 739587 w 1453173"/>
              <a:gd name="connsiteY501" fmla="*/ 551842 h 3054404"/>
              <a:gd name="connsiteX502" fmla="*/ 701005 w 1453173"/>
              <a:gd name="connsiteY502" fmla="*/ 590424 h 3054404"/>
              <a:gd name="connsiteX503" fmla="*/ 662424 w 1453173"/>
              <a:gd name="connsiteY503" fmla="*/ 551842 h 3054404"/>
              <a:gd name="connsiteX504" fmla="*/ 701005 w 1453173"/>
              <a:gd name="connsiteY504" fmla="*/ 513261 h 3054404"/>
              <a:gd name="connsiteX505" fmla="*/ 873028 w 1453173"/>
              <a:gd name="connsiteY505" fmla="*/ 506887 h 3054404"/>
              <a:gd name="connsiteX506" fmla="*/ 917983 w 1453173"/>
              <a:gd name="connsiteY506" fmla="*/ 551842 h 3054404"/>
              <a:gd name="connsiteX507" fmla="*/ 873028 w 1453173"/>
              <a:gd name="connsiteY507" fmla="*/ 596798 h 3054404"/>
              <a:gd name="connsiteX508" fmla="*/ 828072 w 1453173"/>
              <a:gd name="connsiteY508" fmla="*/ 551842 h 3054404"/>
              <a:gd name="connsiteX509" fmla="*/ 873028 w 1453173"/>
              <a:gd name="connsiteY509" fmla="*/ 506887 h 3054404"/>
              <a:gd name="connsiteX510" fmla="*/ 1025361 w 1453173"/>
              <a:gd name="connsiteY510" fmla="*/ 504216 h 3054404"/>
              <a:gd name="connsiteX511" fmla="*/ 1064711 w 1453173"/>
              <a:gd name="connsiteY511" fmla="*/ 504366 h 3054404"/>
              <a:gd name="connsiteX512" fmla="*/ 1092278 w 1453173"/>
              <a:gd name="connsiteY512" fmla="*/ 571647 h 3054404"/>
              <a:gd name="connsiteX513" fmla="*/ 1024999 w 1453173"/>
              <a:gd name="connsiteY513" fmla="*/ 599215 h 3054404"/>
              <a:gd name="connsiteX514" fmla="*/ 997280 w 1453173"/>
              <a:gd name="connsiteY514" fmla="*/ 571285 h 3054404"/>
              <a:gd name="connsiteX515" fmla="*/ 993428 w 1453173"/>
              <a:gd name="connsiteY515" fmla="*/ 551955 h 3054404"/>
              <a:gd name="connsiteX516" fmla="*/ 997430 w 1453173"/>
              <a:gd name="connsiteY516" fmla="*/ 531934 h 3054404"/>
              <a:gd name="connsiteX517" fmla="*/ 1025361 w 1453173"/>
              <a:gd name="connsiteY517" fmla="*/ 504216 h 3054404"/>
              <a:gd name="connsiteX518" fmla="*/ 1216989 w 1453173"/>
              <a:gd name="connsiteY518" fmla="*/ 494055 h 3054404"/>
              <a:gd name="connsiteX519" fmla="*/ 1274776 w 1453173"/>
              <a:gd name="connsiteY519" fmla="*/ 551843 h 3054404"/>
              <a:gd name="connsiteX520" fmla="*/ 1216989 w 1453173"/>
              <a:gd name="connsiteY520" fmla="*/ 609631 h 3054404"/>
              <a:gd name="connsiteX521" fmla="*/ 1159200 w 1453173"/>
              <a:gd name="connsiteY521" fmla="*/ 551843 h 3054404"/>
              <a:gd name="connsiteX522" fmla="*/ 1216989 w 1453173"/>
              <a:gd name="connsiteY522" fmla="*/ 494055 h 3054404"/>
              <a:gd name="connsiteX523" fmla="*/ 1389010 w 1453173"/>
              <a:gd name="connsiteY523" fmla="*/ 487680 h 3054404"/>
              <a:gd name="connsiteX524" fmla="*/ 1453173 w 1453173"/>
              <a:gd name="connsiteY524" fmla="*/ 551843 h 3054404"/>
              <a:gd name="connsiteX525" fmla="*/ 1389010 w 1453173"/>
              <a:gd name="connsiteY525" fmla="*/ 616005 h 3054404"/>
              <a:gd name="connsiteX526" fmla="*/ 1324847 w 1453173"/>
              <a:gd name="connsiteY526" fmla="*/ 551843 h 3054404"/>
              <a:gd name="connsiteX527" fmla="*/ 1389010 w 1453173"/>
              <a:gd name="connsiteY527" fmla="*/ 487680 h 3054404"/>
              <a:gd name="connsiteX528" fmla="*/ 13001 w 1453173"/>
              <a:gd name="connsiteY528" fmla="*/ 295002 h 3054404"/>
              <a:gd name="connsiteX529" fmla="*/ 26001 w 1453173"/>
              <a:gd name="connsiteY529" fmla="*/ 308002 h 3054404"/>
              <a:gd name="connsiteX530" fmla="*/ 13001 w 1453173"/>
              <a:gd name="connsiteY530" fmla="*/ 321003 h 3054404"/>
              <a:gd name="connsiteX531" fmla="*/ 0 w 1453173"/>
              <a:gd name="connsiteY531" fmla="*/ 308002 h 3054404"/>
              <a:gd name="connsiteX532" fmla="*/ 13001 w 1453173"/>
              <a:gd name="connsiteY532" fmla="*/ 295002 h 3054404"/>
              <a:gd name="connsiteX533" fmla="*/ 185021 w 1453173"/>
              <a:gd name="connsiteY533" fmla="*/ 288713 h 3054404"/>
              <a:gd name="connsiteX534" fmla="*/ 204396 w 1453173"/>
              <a:gd name="connsiteY534" fmla="*/ 308087 h 3054404"/>
              <a:gd name="connsiteX535" fmla="*/ 185021 w 1453173"/>
              <a:gd name="connsiteY535" fmla="*/ 327462 h 3054404"/>
              <a:gd name="connsiteX536" fmla="*/ 165647 w 1453173"/>
              <a:gd name="connsiteY536" fmla="*/ 308087 h 3054404"/>
              <a:gd name="connsiteX537" fmla="*/ 185021 w 1453173"/>
              <a:gd name="connsiteY537" fmla="*/ 288713 h 3054404"/>
              <a:gd name="connsiteX538" fmla="*/ 356960 w 1453173"/>
              <a:gd name="connsiteY538" fmla="*/ 282170 h 3054404"/>
              <a:gd name="connsiteX539" fmla="*/ 382792 w 1453173"/>
              <a:gd name="connsiteY539" fmla="*/ 308003 h 3054404"/>
              <a:gd name="connsiteX540" fmla="*/ 356960 w 1453173"/>
              <a:gd name="connsiteY540" fmla="*/ 333836 h 3054404"/>
              <a:gd name="connsiteX541" fmla="*/ 331127 w 1453173"/>
              <a:gd name="connsiteY541" fmla="*/ 308003 h 3054404"/>
              <a:gd name="connsiteX542" fmla="*/ 356960 w 1453173"/>
              <a:gd name="connsiteY542" fmla="*/ 282170 h 3054404"/>
              <a:gd name="connsiteX543" fmla="*/ 528983 w 1453173"/>
              <a:gd name="connsiteY543" fmla="*/ 275796 h 3054404"/>
              <a:gd name="connsiteX544" fmla="*/ 561190 w 1453173"/>
              <a:gd name="connsiteY544" fmla="*/ 308003 h 3054404"/>
              <a:gd name="connsiteX545" fmla="*/ 528983 w 1453173"/>
              <a:gd name="connsiteY545" fmla="*/ 340210 h 3054404"/>
              <a:gd name="connsiteX546" fmla="*/ 496776 w 1453173"/>
              <a:gd name="connsiteY546" fmla="*/ 308003 h 3054404"/>
              <a:gd name="connsiteX547" fmla="*/ 528983 w 1453173"/>
              <a:gd name="connsiteY547" fmla="*/ 275796 h 3054404"/>
              <a:gd name="connsiteX548" fmla="*/ 701005 w 1453173"/>
              <a:gd name="connsiteY548" fmla="*/ 269421 h 3054404"/>
              <a:gd name="connsiteX549" fmla="*/ 739587 w 1453173"/>
              <a:gd name="connsiteY549" fmla="*/ 308002 h 3054404"/>
              <a:gd name="connsiteX550" fmla="*/ 701005 w 1453173"/>
              <a:gd name="connsiteY550" fmla="*/ 346584 h 3054404"/>
              <a:gd name="connsiteX551" fmla="*/ 662424 w 1453173"/>
              <a:gd name="connsiteY551" fmla="*/ 308002 h 3054404"/>
              <a:gd name="connsiteX552" fmla="*/ 701005 w 1453173"/>
              <a:gd name="connsiteY552" fmla="*/ 269421 h 3054404"/>
              <a:gd name="connsiteX553" fmla="*/ 873028 w 1453173"/>
              <a:gd name="connsiteY553" fmla="*/ 263047 h 3054404"/>
              <a:gd name="connsiteX554" fmla="*/ 917983 w 1453173"/>
              <a:gd name="connsiteY554" fmla="*/ 308002 h 3054404"/>
              <a:gd name="connsiteX555" fmla="*/ 873028 w 1453173"/>
              <a:gd name="connsiteY555" fmla="*/ 352958 h 3054404"/>
              <a:gd name="connsiteX556" fmla="*/ 828072 w 1453173"/>
              <a:gd name="connsiteY556" fmla="*/ 308002 h 3054404"/>
              <a:gd name="connsiteX557" fmla="*/ 873028 w 1453173"/>
              <a:gd name="connsiteY557" fmla="*/ 263047 h 3054404"/>
              <a:gd name="connsiteX558" fmla="*/ 1025361 w 1453173"/>
              <a:gd name="connsiteY558" fmla="*/ 260376 h 3054404"/>
              <a:gd name="connsiteX559" fmla="*/ 1064711 w 1453173"/>
              <a:gd name="connsiteY559" fmla="*/ 260526 h 3054404"/>
              <a:gd name="connsiteX560" fmla="*/ 1092278 w 1453173"/>
              <a:gd name="connsiteY560" fmla="*/ 327807 h 3054404"/>
              <a:gd name="connsiteX561" fmla="*/ 1024999 w 1453173"/>
              <a:gd name="connsiteY561" fmla="*/ 355375 h 3054404"/>
              <a:gd name="connsiteX562" fmla="*/ 997280 w 1453173"/>
              <a:gd name="connsiteY562" fmla="*/ 327445 h 3054404"/>
              <a:gd name="connsiteX563" fmla="*/ 993428 w 1453173"/>
              <a:gd name="connsiteY563" fmla="*/ 308115 h 3054404"/>
              <a:gd name="connsiteX564" fmla="*/ 997430 w 1453173"/>
              <a:gd name="connsiteY564" fmla="*/ 288094 h 3054404"/>
              <a:gd name="connsiteX565" fmla="*/ 1025361 w 1453173"/>
              <a:gd name="connsiteY565" fmla="*/ 260376 h 3054404"/>
              <a:gd name="connsiteX566" fmla="*/ 1216989 w 1453173"/>
              <a:gd name="connsiteY566" fmla="*/ 250215 h 3054404"/>
              <a:gd name="connsiteX567" fmla="*/ 1274776 w 1453173"/>
              <a:gd name="connsiteY567" fmla="*/ 308003 h 3054404"/>
              <a:gd name="connsiteX568" fmla="*/ 1216989 w 1453173"/>
              <a:gd name="connsiteY568" fmla="*/ 365791 h 3054404"/>
              <a:gd name="connsiteX569" fmla="*/ 1159200 w 1453173"/>
              <a:gd name="connsiteY569" fmla="*/ 308003 h 3054404"/>
              <a:gd name="connsiteX570" fmla="*/ 1216989 w 1453173"/>
              <a:gd name="connsiteY570" fmla="*/ 250215 h 3054404"/>
              <a:gd name="connsiteX571" fmla="*/ 1389010 w 1453173"/>
              <a:gd name="connsiteY571" fmla="*/ 243840 h 3054404"/>
              <a:gd name="connsiteX572" fmla="*/ 1453173 w 1453173"/>
              <a:gd name="connsiteY572" fmla="*/ 308003 h 3054404"/>
              <a:gd name="connsiteX573" fmla="*/ 1389010 w 1453173"/>
              <a:gd name="connsiteY573" fmla="*/ 372165 h 3054404"/>
              <a:gd name="connsiteX574" fmla="*/ 1324847 w 1453173"/>
              <a:gd name="connsiteY574" fmla="*/ 308003 h 3054404"/>
              <a:gd name="connsiteX575" fmla="*/ 1389010 w 1453173"/>
              <a:gd name="connsiteY575" fmla="*/ 243840 h 3054404"/>
              <a:gd name="connsiteX576" fmla="*/ 13001 w 1453173"/>
              <a:gd name="connsiteY576" fmla="*/ 51162 h 3054404"/>
              <a:gd name="connsiteX577" fmla="*/ 26001 w 1453173"/>
              <a:gd name="connsiteY577" fmla="*/ 64162 h 3054404"/>
              <a:gd name="connsiteX578" fmla="*/ 13001 w 1453173"/>
              <a:gd name="connsiteY578" fmla="*/ 77163 h 3054404"/>
              <a:gd name="connsiteX579" fmla="*/ 0 w 1453173"/>
              <a:gd name="connsiteY579" fmla="*/ 64162 h 3054404"/>
              <a:gd name="connsiteX580" fmla="*/ 13001 w 1453173"/>
              <a:gd name="connsiteY580" fmla="*/ 51162 h 3054404"/>
              <a:gd name="connsiteX581" fmla="*/ 185021 w 1453173"/>
              <a:gd name="connsiteY581" fmla="*/ 44873 h 3054404"/>
              <a:gd name="connsiteX582" fmla="*/ 204396 w 1453173"/>
              <a:gd name="connsiteY582" fmla="*/ 64247 h 3054404"/>
              <a:gd name="connsiteX583" fmla="*/ 185021 w 1453173"/>
              <a:gd name="connsiteY583" fmla="*/ 83622 h 3054404"/>
              <a:gd name="connsiteX584" fmla="*/ 165647 w 1453173"/>
              <a:gd name="connsiteY584" fmla="*/ 64247 h 3054404"/>
              <a:gd name="connsiteX585" fmla="*/ 185021 w 1453173"/>
              <a:gd name="connsiteY585" fmla="*/ 44873 h 3054404"/>
              <a:gd name="connsiteX586" fmla="*/ 356960 w 1453173"/>
              <a:gd name="connsiteY586" fmla="*/ 38330 h 3054404"/>
              <a:gd name="connsiteX587" fmla="*/ 382792 w 1453173"/>
              <a:gd name="connsiteY587" fmla="*/ 64163 h 3054404"/>
              <a:gd name="connsiteX588" fmla="*/ 356960 w 1453173"/>
              <a:gd name="connsiteY588" fmla="*/ 89996 h 3054404"/>
              <a:gd name="connsiteX589" fmla="*/ 331127 w 1453173"/>
              <a:gd name="connsiteY589" fmla="*/ 64163 h 3054404"/>
              <a:gd name="connsiteX590" fmla="*/ 356960 w 1453173"/>
              <a:gd name="connsiteY590" fmla="*/ 38330 h 3054404"/>
              <a:gd name="connsiteX591" fmla="*/ 528983 w 1453173"/>
              <a:gd name="connsiteY591" fmla="*/ 31956 h 3054404"/>
              <a:gd name="connsiteX592" fmla="*/ 561190 w 1453173"/>
              <a:gd name="connsiteY592" fmla="*/ 64163 h 3054404"/>
              <a:gd name="connsiteX593" fmla="*/ 528983 w 1453173"/>
              <a:gd name="connsiteY593" fmla="*/ 96370 h 3054404"/>
              <a:gd name="connsiteX594" fmla="*/ 496776 w 1453173"/>
              <a:gd name="connsiteY594" fmla="*/ 64163 h 3054404"/>
              <a:gd name="connsiteX595" fmla="*/ 528983 w 1453173"/>
              <a:gd name="connsiteY595" fmla="*/ 31956 h 3054404"/>
              <a:gd name="connsiteX596" fmla="*/ 701005 w 1453173"/>
              <a:gd name="connsiteY596" fmla="*/ 25581 h 3054404"/>
              <a:gd name="connsiteX597" fmla="*/ 739587 w 1453173"/>
              <a:gd name="connsiteY597" fmla="*/ 64162 h 3054404"/>
              <a:gd name="connsiteX598" fmla="*/ 701005 w 1453173"/>
              <a:gd name="connsiteY598" fmla="*/ 102744 h 3054404"/>
              <a:gd name="connsiteX599" fmla="*/ 662424 w 1453173"/>
              <a:gd name="connsiteY599" fmla="*/ 64162 h 3054404"/>
              <a:gd name="connsiteX600" fmla="*/ 701005 w 1453173"/>
              <a:gd name="connsiteY600" fmla="*/ 25581 h 3054404"/>
              <a:gd name="connsiteX601" fmla="*/ 873028 w 1453173"/>
              <a:gd name="connsiteY601" fmla="*/ 19207 h 3054404"/>
              <a:gd name="connsiteX602" fmla="*/ 917983 w 1453173"/>
              <a:gd name="connsiteY602" fmla="*/ 64162 h 3054404"/>
              <a:gd name="connsiteX603" fmla="*/ 873028 w 1453173"/>
              <a:gd name="connsiteY603" fmla="*/ 109118 h 3054404"/>
              <a:gd name="connsiteX604" fmla="*/ 828072 w 1453173"/>
              <a:gd name="connsiteY604" fmla="*/ 64162 h 3054404"/>
              <a:gd name="connsiteX605" fmla="*/ 873028 w 1453173"/>
              <a:gd name="connsiteY605" fmla="*/ 19207 h 3054404"/>
              <a:gd name="connsiteX606" fmla="*/ 1025361 w 1453173"/>
              <a:gd name="connsiteY606" fmla="*/ 16536 h 3054404"/>
              <a:gd name="connsiteX607" fmla="*/ 1064711 w 1453173"/>
              <a:gd name="connsiteY607" fmla="*/ 16686 h 3054404"/>
              <a:gd name="connsiteX608" fmla="*/ 1092278 w 1453173"/>
              <a:gd name="connsiteY608" fmla="*/ 83967 h 3054404"/>
              <a:gd name="connsiteX609" fmla="*/ 1024999 w 1453173"/>
              <a:gd name="connsiteY609" fmla="*/ 111535 h 3054404"/>
              <a:gd name="connsiteX610" fmla="*/ 997280 w 1453173"/>
              <a:gd name="connsiteY610" fmla="*/ 83605 h 3054404"/>
              <a:gd name="connsiteX611" fmla="*/ 993428 w 1453173"/>
              <a:gd name="connsiteY611" fmla="*/ 64275 h 3054404"/>
              <a:gd name="connsiteX612" fmla="*/ 997430 w 1453173"/>
              <a:gd name="connsiteY612" fmla="*/ 44254 h 3054404"/>
              <a:gd name="connsiteX613" fmla="*/ 1025361 w 1453173"/>
              <a:gd name="connsiteY613" fmla="*/ 16536 h 3054404"/>
              <a:gd name="connsiteX614" fmla="*/ 1216989 w 1453173"/>
              <a:gd name="connsiteY614" fmla="*/ 6375 h 3054404"/>
              <a:gd name="connsiteX615" fmla="*/ 1274776 w 1453173"/>
              <a:gd name="connsiteY615" fmla="*/ 64163 h 3054404"/>
              <a:gd name="connsiteX616" fmla="*/ 1216989 w 1453173"/>
              <a:gd name="connsiteY616" fmla="*/ 121951 h 3054404"/>
              <a:gd name="connsiteX617" fmla="*/ 1159200 w 1453173"/>
              <a:gd name="connsiteY617" fmla="*/ 64163 h 3054404"/>
              <a:gd name="connsiteX618" fmla="*/ 1216989 w 1453173"/>
              <a:gd name="connsiteY618" fmla="*/ 6375 h 3054404"/>
              <a:gd name="connsiteX619" fmla="*/ 1389010 w 1453173"/>
              <a:gd name="connsiteY619" fmla="*/ 0 h 3054404"/>
              <a:gd name="connsiteX620" fmla="*/ 1453173 w 1453173"/>
              <a:gd name="connsiteY620" fmla="*/ 64163 h 3054404"/>
              <a:gd name="connsiteX621" fmla="*/ 1389010 w 1453173"/>
              <a:gd name="connsiteY621" fmla="*/ 128325 h 3054404"/>
              <a:gd name="connsiteX622" fmla="*/ 1324847 w 1453173"/>
              <a:gd name="connsiteY622" fmla="*/ 64163 h 3054404"/>
              <a:gd name="connsiteX623" fmla="*/ 1389010 w 1453173"/>
              <a:gd name="connsiteY623" fmla="*/ 0 h 305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Lst>
            <a:rect l="l" t="t" r="r" b="b"/>
            <a:pathLst>
              <a:path w="1453173" h="3054404">
                <a:moveTo>
                  <a:pt x="13001" y="2977241"/>
                </a:moveTo>
                <a:cubicBezTo>
                  <a:pt x="20181" y="2977241"/>
                  <a:pt x="26001" y="2983062"/>
                  <a:pt x="26001" y="2990241"/>
                </a:cubicBezTo>
                <a:cubicBezTo>
                  <a:pt x="26001" y="2997422"/>
                  <a:pt x="20181" y="3003242"/>
                  <a:pt x="13001" y="3003242"/>
                </a:cubicBezTo>
                <a:cubicBezTo>
                  <a:pt x="5821" y="3003242"/>
                  <a:pt x="0" y="2997421"/>
                  <a:pt x="0" y="2990241"/>
                </a:cubicBezTo>
                <a:cubicBezTo>
                  <a:pt x="0" y="2983062"/>
                  <a:pt x="5821" y="2977241"/>
                  <a:pt x="13001" y="2977241"/>
                </a:cubicBezTo>
                <a:close/>
                <a:moveTo>
                  <a:pt x="185021" y="2970952"/>
                </a:moveTo>
                <a:cubicBezTo>
                  <a:pt x="195758" y="2970952"/>
                  <a:pt x="204396" y="2979676"/>
                  <a:pt x="204396" y="2990327"/>
                </a:cubicBezTo>
                <a:cubicBezTo>
                  <a:pt x="204396" y="3000980"/>
                  <a:pt x="195674" y="3009701"/>
                  <a:pt x="185021" y="3009701"/>
                </a:cubicBezTo>
                <a:cubicBezTo>
                  <a:pt x="174286" y="3009701"/>
                  <a:pt x="165647" y="3000980"/>
                  <a:pt x="165647" y="2990327"/>
                </a:cubicBezTo>
                <a:cubicBezTo>
                  <a:pt x="165647" y="2979676"/>
                  <a:pt x="174370" y="2970952"/>
                  <a:pt x="185021" y="2970952"/>
                </a:cubicBezTo>
                <a:close/>
                <a:moveTo>
                  <a:pt x="356960" y="2964410"/>
                </a:moveTo>
                <a:cubicBezTo>
                  <a:pt x="371218" y="2964410"/>
                  <a:pt x="382792" y="2975983"/>
                  <a:pt x="382792" y="2990242"/>
                </a:cubicBezTo>
                <a:cubicBezTo>
                  <a:pt x="382792" y="3004501"/>
                  <a:pt x="371218" y="3016075"/>
                  <a:pt x="356960" y="3016075"/>
                </a:cubicBezTo>
                <a:cubicBezTo>
                  <a:pt x="342701" y="3016075"/>
                  <a:pt x="331127" y="3004501"/>
                  <a:pt x="331127" y="2990242"/>
                </a:cubicBezTo>
                <a:cubicBezTo>
                  <a:pt x="331127" y="2975983"/>
                  <a:pt x="342701" y="2964410"/>
                  <a:pt x="356960" y="2964410"/>
                </a:cubicBezTo>
                <a:close/>
                <a:moveTo>
                  <a:pt x="528983" y="2958035"/>
                </a:moveTo>
                <a:cubicBezTo>
                  <a:pt x="546764" y="2958035"/>
                  <a:pt x="561190" y="2972462"/>
                  <a:pt x="561190" y="2990242"/>
                </a:cubicBezTo>
                <a:cubicBezTo>
                  <a:pt x="561190" y="3008024"/>
                  <a:pt x="546764" y="3022449"/>
                  <a:pt x="528983" y="3022449"/>
                </a:cubicBezTo>
                <a:cubicBezTo>
                  <a:pt x="511201" y="3022449"/>
                  <a:pt x="496776" y="3008024"/>
                  <a:pt x="496776" y="2990242"/>
                </a:cubicBezTo>
                <a:cubicBezTo>
                  <a:pt x="496776" y="2972462"/>
                  <a:pt x="511201" y="2958035"/>
                  <a:pt x="528983" y="2958035"/>
                </a:cubicBezTo>
                <a:close/>
                <a:moveTo>
                  <a:pt x="701005" y="2951660"/>
                </a:moveTo>
                <a:cubicBezTo>
                  <a:pt x="722309" y="2951660"/>
                  <a:pt x="739587" y="2968937"/>
                  <a:pt x="739587" y="2990241"/>
                </a:cubicBezTo>
                <a:cubicBezTo>
                  <a:pt x="739587" y="3011546"/>
                  <a:pt x="722309" y="3028823"/>
                  <a:pt x="701005" y="3028823"/>
                </a:cubicBezTo>
                <a:cubicBezTo>
                  <a:pt x="679702" y="3028823"/>
                  <a:pt x="662424" y="3011546"/>
                  <a:pt x="662424" y="2990241"/>
                </a:cubicBezTo>
                <a:cubicBezTo>
                  <a:pt x="662424" y="2968937"/>
                  <a:pt x="679702" y="2951660"/>
                  <a:pt x="701005" y="2951660"/>
                </a:cubicBezTo>
                <a:close/>
                <a:moveTo>
                  <a:pt x="873028" y="2945286"/>
                </a:moveTo>
                <a:cubicBezTo>
                  <a:pt x="897857" y="2945286"/>
                  <a:pt x="917983" y="2965414"/>
                  <a:pt x="917983" y="2990241"/>
                </a:cubicBezTo>
                <a:cubicBezTo>
                  <a:pt x="917983" y="3015070"/>
                  <a:pt x="897856" y="3035197"/>
                  <a:pt x="873028" y="3035197"/>
                </a:cubicBezTo>
                <a:cubicBezTo>
                  <a:pt x="848199" y="3035197"/>
                  <a:pt x="828072" y="3015070"/>
                  <a:pt x="828072" y="2990241"/>
                </a:cubicBezTo>
                <a:cubicBezTo>
                  <a:pt x="828072" y="2965414"/>
                  <a:pt x="848199" y="2945286"/>
                  <a:pt x="873028" y="2945286"/>
                </a:cubicBezTo>
                <a:close/>
                <a:moveTo>
                  <a:pt x="1025361" y="2942616"/>
                </a:moveTo>
                <a:cubicBezTo>
                  <a:pt x="1037536" y="2937627"/>
                  <a:pt x="1051615" y="2937283"/>
                  <a:pt x="1064711" y="2942766"/>
                </a:cubicBezTo>
                <a:cubicBezTo>
                  <a:pt x="1090902" y="2953732"/>
                  <a:pt x="1103244" y="2983854"/>
                  <a:pt x="1092278" y="3010046"/>
                </a:cubicBezTo>
                <a:cubicBezTo>
                  <a:pt x="1081312" y="3036238"/>
                  <a:pt x="1051189" y="3048580"/>
                  <a:pt x="1024999" y="3037614"/>
                </a:cubicBezTo>
                <a:cubicBezTo>
                  <a:pt x="1011903" y="3032132"/>
                  <a:pt x="1002269" y="3021859"/>
                  <a:pt x="997280" y="3009685"/>
                </a:cubicBezTo>
                <a:cubicBezTo>
                  <a:pt x="994786" y="3003596"/>
                  <a:pt x="993453" y="2997033"/>
                  <a:pt x="993428" y="2990354"/>
                </a:cubicBezTo>
                <a:cubicBezTo>
                  <a:pt x="993404" y="2983676"/>
                  <a:pt x="994689" y="2976882"/>
                  <a:pt x="997430" y="2970333"/>
                </a:cubicBezTo>
                <a:cubicBezTo>
                  <a:pt x="1002913" y="2957238"/>
                  <a:pt x="1013185" y="2947604"/>
                  <a:pt x="1025361" y="2942616"/>
                </a:cubicBezTo>
                <a:close/>
                <a:moveTo>
                  <a:pt x="1216989" y="2932455"/>
                </a:moveTo>
                <a:cubicBezTo>
                  <a:pt x="1248859" y="2932455"/>
                  <a:pt x="1274776" y="2958371"/>
                  <a:pt x="1274776" y="2990242"/>
                </a:cubicBezTo>
                <a:cubicBezTo>
                  <a:pt x="1274776" y="3022114"/>
                  <a:pt x="1248944" y="3048030"/>
                  <a:pt x="1216989" y="3048030"/>
                </a:cubicBezTo>
                <a:cubicBezTo>
                  <a:pt x="1185032" y="3048030"/>
                  <a:pt x="1159200" y="3022198"/>
                  <a:pt x="1159200" y="2990242"/>
                </a:cubicBezTo>
                <a:cubicBezTo>
                  <a:pt x="1159200" y="2958286"/>
                  <a:pt x="1185117" y="2932455"/>
                  <a:pt x="1216989" y="2932455"/>
                </a:cubicBezTo>
                <a:close/>
                <a:moveTo>
                  <a:pt x="1389010" y="2926080"/>
                </a:moveTo>
                <a:cubicBezTo>
                  <a:pt x="1424446" y="2926080"/>
                  <a:pt x="1453173" y="2954806"/>
                  <a:pt x="1453173" y="2990242"/>
                </a:cubicBezTo>
                <a:cubicBezTo>
                  <a:pt x="1453173" y="3025679"/>
                  <a:pt x="1424446" y="3054404"/>
                  <a:pt x="1389010" y="3054404"/>
                </a:cubicBezTo>
                <a:cubicBezTo>
                  <a:pt x="1353575" y="3054404"/>
                  <a:pt x="1324847" y="3025679"/>
                  <a:pt x="1324847" y="2990242"/>
                </a:cubicBezTo>
                <a:cubicBezTo>
                  <a:pt x="1324847" y="2954806"/>
                  <a:pt x="1353575" y="2926080"/>
                  <a:pt x="1389010" y="2926080"/>
                </a:cubicBezTo>
                <a:close/>
                <a:moveTo>
                  <a:pt x="13001" y="2733402"/>
                </a:moveTo>
                <a:cubicBezTo>
                  <a:pt x="20181" y="2733402"/>
                  <a:pt x="26001" y="2739223"/>
                  <a:pt x="26001" y="2746402"/>
                </a:cubicBezTo>
                <a:cubicBezTo>
                  <a:pt x="26001" y="2753583"/>
                  <a:pt x="20181" y="2759403"/>
                  <a:pt x="13001" y="2759403"/>
                </a:cubicBezTo>
                <a:cubicBezTo>
                  <a:pt x="5821" y="2759403"/>
                  <a:pt x="0" y="2753582"/>
                  <a:pt x="0" y="2746402"/>
                </a:cubicBezTo>
                <a:cubicBezTo>
                  <a:pt x="0" y="2739223"/>
                  <a:pt x="5821" y="2733402"/>
                  <a:pt x="13001" y="2733402"/>
                </a:cubicBezTo>
                <a:close/>
                <a:moveTo>
                  <a:pt x="185021" y="2727113"/>
                </a:moveTo>
                <a:cubicBezTo>
                  <a:pt x="195758" y="2727113"/>
                  <a:pt x="204396" y="2735836"/>
                  <a:pt x="204396" y="2746487"/>
                </a:cubicBezTo>
                <a:cubicBezTo>
                  <a:pt x="204396" y="2757140"/>
                  <a:pt x="195674" y="2765862"/>
                  <a:pt x="185021" y="2765862"/>
                </a:cubicBezTo>
                <a:cubicBezTo>
                  <a:pt x="174286" y="2765862"/>
                  <a:pt x="165647" y="2757140"/>
                  <a:pt x="165647" y="2746487"/>
                </a:cubicBezTo>
                <a:cubicBezTo>
                  <a:pt x="165647" y="2735836"/>
                  <a:pt x="174370" y="2727113"/>
                  <a:pt x="185021" y="2727113"/>
                </a:cubicBezTo>
                <a:close/>
                <a:moveTo>
                  <a:pt x="356960" y="2720570"/>
                </a:moveTo>
                <a:cubicBezTo>
                  <a:pt x="371218" y="2720570"/>
                  <a:pt x="382792" y="2732144"/>
                  <a:pt x="382792" y="2746403"/>
                </a:cubicBezTo>
                <a:cubicBezTo>
                  <a:pt x="382792" y="2760662"/>
                  <a:pt x="371218" y="2772236"/>
                  <a:pt x="356960" y="2772236"/>
                </a:cubicBezTo>
                <a:cubicBezTo>
                  <a:pt x="342701" y="2772236"/>
                  <a:pt x="331127" y="2760662"/>
                  <a:pt x="331127" y="2746403"/>
                </a:cubicBezTo>
                <a:cubicBezTo>
                  <a:pt x="331127" y="2732144"/>
                  <a:pt x="342701" y="2720570"/>
                  <a:pt x="356960" y="2720570"/>
                </a:cubicBezTo>
                <a:close/>
                <a:moveTo>
                  <a:pt x="528983" y="2714196"/>
                </a:moveTo>
                <a:cubicBezTo>
                  <a:pt x="546764" y="2714196"/>
                  <a:pt x="561190" y="2728622"/>
                  <a:pt x="561190" y="2746403"/>
                </a:cubicBezTo>
                <a:cubicBezTo>
                  <a:pt x="561190" y="2764184"/>
                  <a:pt x="546764" y="2778610"/>
                  <a:pt x="528983" y="2778610"/>
                </a:cubicBezTo>
                <a:cubicBezTo>
                  <a:pt x="511201" y="2778610"/>
                  <a:pt x="496776" y="2764184"/>
                  <a:pt x="496776" y="2746403"/>
                </a:cubicBezTo>
                <a:cubicBezTo>
                  <a:pt x="496776" y="2728622"/>
                  <a:pt x="511201" y="2714196"/>
                  <a:pt x="528983" y="2714196"/>
                </a:cubicBezTo>
                <a:close/>
                <a:moveTo>
                  <a:pt x="701005" y="2707821"/>
                </a:moveTo>
                <a:cubicBezTo>
                  <a:pt x="722309" y="2707821"/>
                  <a:pt x="739587" y="2725098"/>
                  <a:pt x="739587" y="2746402"/>
                </a:cubicBezTo>
                <a:cubicBezTo>
                  <a:pt x="739587" y="2767707"/>
                  <a:pt x="722309" y="2784984"/>
                  <a:pt x="701005" y="2784984"/>
                </a:cubicBezTo>
                <a:cubicBezTo>
                  <a:pt x="679702" y="2784984"/>
                  <a:pt x="662424" y="2767707"/>
                  <a:pt x="662424" y="2746402"/>
                </a:cubicBezTo>
                <a:cubicBezTo>
                  <a:pt x="662424" y="2725098"/>
                  <a:pt x="679702" y="2707821"/>
                  <a:pt x="701005" y="2707821"/>
                </a:cubicBezTo>
                <a:close/>
                <a:moveTo>
                  <a:pt x="873028" y="2701447"/>
                </a:moveTo>
                <a:cubicBezTo>
                  <a:pt x="897857" y="2701447"/>
                  <a:pt x="917983" y="2721574"/>
                  <a:pt x="917983" y="2746402"/>
                </a:cubicBezTo>
                <a:cubicBezTo>
                  <a:pt x="917983" y="2771231"/>
                  <a:pt x="897856" y="2791358"/>
                  <a:pt x="873028" y="2791358"/>
                </a:cubicBezTo>
                <a:cubicBezTo>
                  <a:pt x="848199" y="2791358"/>
                  <a:pt x="828072" y="2771231"/>
                  <a:pt x="828072" y="2746402"/>
                </a:cubicBezTo>
                <a:cubicBezTo>
                  <a:pt x="828072" y="2721574"/>
                  <a:pt x="848199" y="2701447"/>
                  <a:pt x="873028" y="2701447"/>
                </a:cubicBezTo>
                <a:close/>
                <a:moveTo>
                  <a:pt x="1025361" y="2698776"/>
                </a:moveTo>
                <a:cubicBezTo>
                  <a:pt x="1037536" y="2693788"/>
                  <a:pt x="1051615" y="2693443"/>
                  <a:pt x="1064711" y="2698926"/>
                </a:cubicBezTo>
                <a:cubicBezTo>
                  <a:pt x="1090902" y="2709892"/>
                  <a:pt x="1103244" y="2740015"/>
                  <a:pt x="1092278" y="2766207"/>
                </a:cubicBezTo>
                <a:cubicBezTo>
                  <a:pt x="1081312" y="2792399"/>
                  <a:pt x="1051189" y="2804741"/>
                  <a:pt x="1024999" y="2793775"/>
                </a:cubicBezTo>
                <a:cubicBezTo>
                  <a:pt x="1011903" y="2788292"/>
                  <a:pt x="1002269" y="2778020"/>
                  <a:pt x="997280" y="2765845"/>
                </a:cubicBezTo>
                <a:cubicBezTo>
                  <a:pt x="994786" y="2759757"/>
                  <a:pt x="993453" y="2753193"/>
                  <a:pt x="993428" y="2746514"/>
                </a:cubicBezTo>
                <a:cubicBezTo>
                  <a:pt x="993404" y="2739836"/>
                  <a:pt x="994689" y="2733042"/>
                  <a:pt x="997430" y="2726494"/>
                </a:cubicBezTo>
                <a:cubicBezTo>
                  <a:pt x="1002913" y="2713399"/>
                  <a:pt x="1013185" y="2703765"/>
                  <a:pt x="1025361" y="2698776"/>
                </a:cubicBezTo>
                <a:close/>
                <a:moveTo>
                  <a:pt x="1216989" y="2688615"/>
                </a:moveTo>
                <a:cubicBezTo>
                  <a:pt x="1248859" y="2688615"/>
                  <a:pt x="1274776" y="2714531"/>
                  <a:pt x="1274776" y="2746403"/>
                </a:cubicBezTo>
                <a:cubicBezTo>
                  <a:pt x="1274776" y="2778275"/>
                  <a:pt x="1248944" y="2804191"/>
                  <a:pt x="1216989" y="2804191"/>
                </a:cubicBezTo>
                <a:cubicBezTo>
                  <a:pt x="1185032" y="2804191"/>
                  <a:pt x="1159200" y="2778359"/>
                  <a:pt x="1159200" y="2746403"/>
                </a:cubicBezTo>
                <a:cubicBezTo>
                  <a:pt x="1159200" y="2714447"/>
                  <a:pt x="1185117" y="2688615"/>
                  <a:pt x="1216989" y="2688615"/>
                </a:cubicBezTo>
                <a:close/>
                <a:moveTo>
                  <a:pt x="1389010" y="2682240"/>
                </a:moveTo>
                <a:cubicBezTo>
                  <a:pt x="1424446" y="2682240"/>
                  <a:pt x="1453173" y="2710966"/>
                  <a:pt x="1453173" y="2746403"/>
                </a:cubicBezTo>
                <a:cubicBezTo>
                  <a:pt x="1453173" y="2781839"/>
                  <a:pt x="1424446" y="2810565"/>
                  <a:pt x="1389010" y="2810565"/>
                </a:cubicBezTo>
                <a:cubicBezTo>
                  <a:pt x="1353575" y="2810565"/>
                  <a:pt x="1324847" y="2781839"/>
                  <a:pt x="1324847" y="2746403"/>
                </a:cubicBezTo>
                <a:cubicBezTo>
                  <a:pt x="1324847" y="2710966"/>
                  <a:pt x="1353575" y="2682240"/>
                  <a:pt x="1389010" y="2682240"/>
                </a:cubicBezTo>
                <a:close/>
                <a:moveTo>
                  <a:pt x="13001" y="2489562"/>
                </a:moveTo>
                <a:cubicBezTo>
                  <a:pt x="20181" y="2489562"/>
                  <a:pt x="26001" y="2495383"/>
                  <a:pt x="26001" y="2502562"/>
                </a:cubicBezTo>
                <a:cubicBezTo>
                  <a:pt x="26001" y="2509743"/>
                  <a:pt x="20181" y="2515563"/>
                  <a:pt x="13001" y="2515563"/>
                </a:cubicBezTo>
                <a:cubicBezTo>
                  <a:pt x="5821" y="2515563"/>
                  <a:pt x="0" y="2509742"/>
                  <a:pt x="0" y="2502562"/>
                </a:cubicBezTo>
                <a:cubicBezTo>
                  <a:pt x="0" y="2495383"/>
                  <a:pt x="5821" y="2489562"/>
                  <a:pt x="13001" y="2489562"/>
                </a:cubicBezTo>
                <a:close/>
                <a:moveTo>
                  <a:pt x="185021" y="2483273"/>
                </a:moveTo>
                <a:cubicBezTo>
                  <a:pt x="195758" y="2483273"/>
                  <a:pt x="204396" y="2491996"/>
                  <a:pt x="204396" y="2502647"/>
                </a:cubicBezTo>
                <a:cubicBezTo>
                  <a:pt x="204396" y="2513299"/>
                  <a:pt x="195674" y="2522022"/>
                  <a:pt x="185021" y="2522022"/>
                </a:cubicBezTo>
                <a:cubicBezTo>
                  <a:pt x="174286" y="2522022"/>
                  <a:pt x="165647" y="2513299"/>
                  <a:pt x="165647" y="2502647"/>
                </a:cubicBezTo>
                <a:cubicBezTo>
                  <a:pt x="165647" y="2491996"/>
                  <a:pt x="174370" y="2483273"/>
                  <a:pt x="185021" y="2483273"/>
                </a:cubicBezTo>
                <a:close/>
                <a:moveTo>
                  <a:pt x="356960" y="2476730"/>
                </a:moveTo>
                <a:cubicBezTo>
                  <a:pt x="371218" y="2476730"/>
                  <a:pt x="382792" y="2488304"/>
                  <a:pt x="382792" y="2502563"/>
                </a:cubicBezTo>
                <a:cubicBezTo>
                  <a:pt x="382792" y="2516822"/>
                  <a:pt x="371218" y="2528396"/>
                  <a:pt x="356960" y="2528396"/>
                </a:cubicBezTo>
                <a:cubicBezTo>
                  <a:pt x="342701" y="2528396"/>
                  <a:pt x="331127" y="2516822"/>
                  <a:pt x="331127" y="2502563"/>
                </a:cubicBezTo>
                <a:cubicBezTo>
                  <a:pt x="331127" y="2488304"/>
                  <a:pt x="342701" y="2476730"/>
                  <a:pt x="356960" y="2476730"/>
                </a:cubicBezTo>
                <a:close/>
                <a:moveTo>
                  <a:pt x="528983" y="2470356"/>
                </a:moveTo>
                <a:cubicBezTo>
                  <a:pt x="546764" y="2470356"/>
                  <a:pt x="561190" y="2484782"/>
                  <a:pt x="561190" y="2502563"/>
                </a:cubicBezTo>
                <a:cubicBezTo>
                  <a:pt x="561190" y="2520343"/>
                  <a:pt x="546764" y="2534770"/>
                  <a:pt x="528983" y="2534770"/>
                </a:cubicBezTo>
                <a:cubicBezTo>
                  <a:pt x="511201" y="2534770"/>
                  <a:pt x="496776" y="2520343"/>
                  <a:pt x="496776" y="2502563"/>
                </a:cubicBezTo>
                <a:cubicBezTo>
                  <a:pt x="496776" y="2484782"/>
                  <a:pt x="511201" y="2470356"/>
                  <a:pt x="528983" y="2470356"/>
                </a:cubicBezTo>
                <a:close/>
                <a:moveTo>
                  <a:pt x="701005" y="2463980"/>
                </a:moveTo>
                <a:cubicBezTo>
                  <a:pt x="722309" y="2463980"/>
                  <a:pt x="739587" y="2481257"/>
                  <a:pt x="739587" y="2502562"/>
                </a:cubicBezTo>
                <a:cubicBezTo>
                  <a:pt x="739587" y="2523867"/>
                  <a:pt x="722309" y="2541144"/>
                  <a:pt x="701005" y="2541144"/>
                </a:cubicBezTo>
                <a:cubicBezTo>
                  <a:pt x="679702" y="2541144"/>
                  <a:pt x="662424" y="2523867"/>
                  <a:pt x="662424" y="2502562"/>
                </a:cubicBezTo>
                <a:cubicBezTo>
                  <a:pt x="662424" y="2481257"/>
                  <a:pt x="679702" y="2463980"/>
                  <a:pt x="701005" y="2463980"/>
                </a:cubicBezTo>
                <a:close/>
                <a:moveTo>
                  <a:pt x="873028" y="2457607"/>
                </a:moveTo>
                <a:cubicBezTo>
                  <a:pt x="897857" y="2457607"/>
                  <a:pt x="917983" y="2477734"/>
                  <a:pt x="917983" y="2502562"/>
                </a:cubicBezTo>
                <a:cubicBezTo>
                  <a:pt x="917983" y="2527391"/>
                  <a:pt x="897856" y="2547518"/>
                  <a:pt x="873028" y="2547518"/>
                </a:cubicBezTo>
                <a:cubicBezTo>
                  <a:pt x="848199" y="2547518"/>
                  <a:pt x="828072" y="2527391"/>
                  <a:pt x="828072" y="2502562"/>
                </a:cubicBezTo>
                <a:cubicBezTo>
                  <a:pt x="828072" y="2477734"/>
                  <a:pt x="848199" y="2457607"/>
                  <a:pt x="873028" y="2457607"/>
                </a:cubicBezTo>
                <a:close/>
                <a:moveTo>
                  <a:pt x="1025361" y="2454936"/>
                </a:moveTo>
                <a:cubicBezTo>
                  <a:pt x="1037536" y="2449947"/>
                  <a:pt x="1051615" y="2449603"/>
                  <a:pt x="1064711" y="2455086"/>
                </a:cubicBezTo>
                <a:cubicBezTo>
                  <a:pt x="1090902" y="2466052"/>
                  <a:pt x="1103244" y="2496175"/>
                  <a:pt x="1092278" y="2522367"/>
                </a:cubicBezTo>
                <a:cubicBezTo>
                  <a:pt x="1081312" y="2548559"/>
                  <a:pt x="1051189" y="2560900"/>
                  <a:pt x="1024999" y="2549934"/>
                </a:cubicBezTo>
                <a:cubicBezTo>
                  <a:pt x="1011903" y="2544452"/>
                  <a:pt x="1002269" y="2534180"/>
                  <a:pt x="997280" y="2522005"/>
                </a:cubicBezTo>
                <a:cubicBezTo>
                  <a:pt x="994786" y="2515916"/>
                  <a:pt x="993453" y="2509353"/>
                  <a:pt x="993428" y="2502674"/>
                </a:cubicBezTo>
                <a:cubicBezTo>
                  <a:pt x="993404" y="2495996"/>
                  <a:pt x="994689" y="2489202"/>
                  <a:pt x="997430" y="2482654"/>
                </a:cubicBezTo>
                <a:cubicBezTo>
                  <a:pt x="1002913" y="2469559"/>
                  <a:pt x="1013185" y="2459925"/>
                  <a:pt x="1025361" y="2454936"/>
                </a:cubicBezTo>
                <a:close/>
                <a:moveTo>
                  <a:pt x="1216989" y="2444774"/>
                </a:moveTo>
                <a:cubicBezTo>
                  <a:pt x="1248859" y="2444774"/>
                  <a:pt x="1274776" y="2470690"/>
                  <a:pt x="1274776" y="2502563"/>
                </a:cubicBezTo>
                <a:cubicBezTo>
                  <a:pt x="1274776" y="2534435"/>
                  <a:pt x="1248944" y="2560351"/>
                  <a:pt x="1216989" y="2560351"/>
                </a:cubicBezTo>
                <a:cubicBezTo>
                  <a:pt x="1185032" y="2560351"/>
                  <a:pt x="1159200" y="2534519"/>
                  <a:pt x="1159200" y="2502563"/>
                </a:cubicBezTo>
                <a:cubicBezTo>
                  <a:pt x="1159200" y="2470606"/>
                  <a:pt x="1185117" y="2444774"/>
                  <a:pt x="1216989" y="2444774"/>
                </a:cubicBezTo>
                <a:close/>
                <a:moveTo>
                  <a:pt x="1389010" y="2438400"/>
                </a:moveTo>
                <a:cubicBezTo>
                  <a:pt x="1424446" y="2438400"/>
                  <a:pt x="1453173" y="2467126"/>
                  <a:pt x="1453173" y="2502563"/>
                </a:cubicBezTo>
                <a:cubicBezTo>
                  <a:pt x="1453173" y="2537999"/>
                  <a:pt x="1424446" y="2566725"/>
                  <a:pt x="1389010" y="2566725"/>
                </a:cubicBezTo>
                <a:cubicBezTo>
                  <a:pt x="1353575" y="2566725"/>
                  <a:pt x="1324847" y="2537999"/>
                  <a:pt x="1324847" y="2502563"/>
                </a:cubicBezTo>
                <a:cubicBezTo>
                  <a:pt x="1324847" y="2467126"/>
                  <a:pt x="1353575" y="2438400"/>
                  <a:pt x="1389010" y="2438400"/>
                </a:cubicBezTo>
                <a:close/>
                <a:moveTo>
                  <a:pt x="13001" y="2245722"/>
                </a:moveTo>
                <a:cubicBezTo>
                  <a:pt x="20181" y="2245722"/>
                  <a:pt x="26001" y="2251543"/>
                  <a:pt x="26001" y="2258721"/>
                </a:cubicBezTo>
                <a:cubicBezTo>
                  <a:pt x="26001" y="2265902"/>
                  <a:pt x="20181" y="2271723"/>
                  <a:pt x="13001" y="2271723"/>
                </a:cubicBezTo>
                <a:cubicBezTo>
                  <a:pt x="5821" y="2271723"/>
                  <a:pt x="0" y="2265901"/>
                  <a:pt x="0" y="2258721"/>
                </a:cubicBezTo>
                <a:cubicBezTo>
                  <a:pt x="0" y="2251543"/>
                  <a:pt x="5821" y="2245722"/>
                  <a:pt x="13001" y="2245722"/>
                </a:cubicBezTo>
                <a:close/>
                <a:moveTo>
                  <a:pt x="185021" y="2239432"/>
                </a:moveTo>
                <a:cubicBezTo>
                  <a:pt x="195758" y="2239432"/>
                  <a:pt x="204396" y="2248156"/>
                  <a:pt x="204396" y="2258807"/>
                </a:cubicBezTo>
                <a:cubicBezTo>
                  <a:pt x="204396" y="2269460"/>
                  <a:pt x="195674" y="2278182"/>
                  <a:pt x="185021" y="2278182"/>
                </a:cubicBezTo>
                <a:cubicBezTo>
                  <a:pt x="174286" y="2278182"/>
                  <a:pt x="165647" y="2269460"/>
                  <a:pt x="165647" y="2258807"/>
                </a:cubicBezTo>
                <a:cubicBezTo>
                  <a:pt x="165647" y="2248156"/>
                  <a:pt x="174370" y="2239432"/>
                  <a:pt x="185021" y="2239432"/>
                </a:cubicBezTo>
                <a:close/>
                <a:moveTo>
                  <a:pt x="356960" y="2232889"/>
                </a:moveTo>
                <a:cubicBezTo>
                  <a:pt x="371218" y="2232889"/>
                  <a:pt x="382792" y="2244463"/>
                  <a:pt x="382792" y="2258722"/>
                </a:cubicBezTo>
                <a:cubicBezTo>
                  <a:pt x="382792" y="2272981"/>
                  <a:pt x="371218" y="2284556"/>
                  <a:pt x="356960" y="2284556"/>
                </a:cubicBezTo>
                <a:cubicBezTo>
                  <a:pt x="342701" y="2284556"/>
                  <a:pt x="331127" y="2272981"/>
                  <a:pt x="331127" y="2258722"/>
                </a:cubicBezTo>
                <a:cubicBezTo>
                  <a:pt x="331127" y="2244463"/>
                  <a:pt x="342701" y="2232889"/>
                  <a:pt x="356960" y="2232889"/>
                </a:cubicBezTo>
                <a:close/>
                <a:moveTo>
                  <a:pt x="528983" y="2226515"/>
                </a:moveTo>
                <a:cubicBezTo>
                  <a:pt x="546764" y="2226515"/>
                  <a:pt x="561190" y="2240942"/>
                  <a:pt x="561190" y="2258722"/>
                </a:cubicBezTo>
                <a:cubicBezTo>
                  <a:pt x="561190" y="2276504"/>
                  <a:pt x="546764" y="2290929"/>
                  <a:pt x="528983" y="2290929"/>
                </a:cubicBezTo>
                <a:cubicBezTo>
                  <a:pt x="511201" y="2290929"/>
                  <a:pt x="496776" y="2276504"/>
                  <a:pt x="496776" y="2258722"/>
                </a:cubicBezTo>
                <a:cubicBezTo>
                  <a:pt x="496776" y="2240942"/>
                  <a:pt x="511201" y="2226515"/>
                  <a:pt x="528983" y="2226515"/>
                </a:cubicBezTo>
                <a:close/>
                <a:moveTo>
                  <a:pt x="701005" y="2220141"/>
                </a:moveTo>
                <a:cubicBezTo>
                  <a:pt x="722309" y="2220141"/>
                  <a:pt x="739587" y="2237418"/>
                  <a:pt x="739587" y="2258721"/>
                </a:cubicBezTo>
                <a:cubicBezTo>
                  <a:pt x="739587" y="2280027"/>
                  <a:pt x="722309" y="2297304"/>
                  <a:pt x="701005" y="2297304"/>
                </a:cubicBezTo>
                <a:cubicBezTo>
                  <a:pt x="679702" y="2297304"/>
                  <a:pt x="662424" y="2280027"/>
                  <a:pt x="662424" y="2258721"/>
                </a:cubicBezTo>
                <a:cubicBezTo>
                  <a:pt x="662424" y="2237418"/>
                  <a:pt x="679702" y="2220141"/>
                  <a:pt x="701005" y="2220141"/>
                </a:cubicBezTo>
                <a:close/>
                <a:moveTo>
                  <a:pt x="873028" y="2213767"/>
                </a:moveTo>
                <a:cubicBezTo>
                  <a:pt x="897857" y="2213767"/>
                  <a:pt x="917983" y="2233893"/>
                  <a:pt x="917983" y="2258721"/>
                </a:cubicBezTo>
                <a:cubicBezTo>
                  <a:pt x="917983" y="2283550"/>
                  <a:pt x="897856" y="2303678"/>
                  <a:pt x="873028" y="2303678"/>
                </a:cubicBezTo>
                <a:cubicBezTo>
                  <a:pt x="848199" y="2303678"/>
                  <a:pt x="828072" y="2283550"/>
                  <a:pt x="828072" y="2258721"/>
                </a:cubicBezTo>
                <a:cubicBezTo>
                  <a:pt x="828072" y="2233893"/>
                  <a:pt x="848199" y="2213767"/>
                  <a:pt x="873028" y="2213767"/>
                </a:cubicBezTo>
                <a:close/>
                <a:moveTo>
                  <a:pt x="1025361" y="2211096"/>
                </a:moveTo>
                <a:cubicBezTo>
                  <a:pt x="1037536" y="2206107"/>
                  <a:pt x="1051615" y="2205763"/>
                  <a:pt x="1064711" y="2211246"/>
                </a:cubicBezTo>
                <a:cubicBezTo>
                  <a:pt x="1090902" y="2222212"/>
                  <a:pt x="1103244" y="2252335"/>
                  <a:pt x="1092278" y="2278527"/>
                </a:cubicBezTo>
                <a:cubicBezTo>
                  <a:pt x="1081312" y="2304719"/>
                  <a:pt x="1051189" y="2317061"/>
                  <a:pt x="1024999" y="2306095"/>
                </a:cubicBezTo>
                <a:cubicBezTo>
                  <a:pt x="1011903" y="2300612"/>
                  <a:pt x="1002269" y="2290340"/>
                  <a:pt x="997280" y="2278165"/>
                </a:cubicBezTo>
                <a:cubicBezTo>
                  <a:pt x="994786" y="2272077"/>
                  <a:pt x="993453" y="2265513"/>
                  <a:pt x="993428" y="2258834"/>
                </a:cubicBezTo>
                <a:cubicBezTo>
                  <a:pt x="993404" y="2252156"/>
                  <a:pt x="994689" y="2245362"/>
                  <a:pt x="997430" y="2238814"/>
                </a:cubicBezTo>
                <a:cubicBezTo>
                  <a:pt x="1002913" y="2225719"/>
                  <a:pt x="1013185" y="2216085"/>
                  <a:pt x="1025361" y="2211096"/>
                </a:cubicBezTo>
                <a:close/>
                <a:moveTo>
                  <a:pt x="1216989" y="2200934"/>
                </a:moveTo>
                <a:cubicBezTo>
                  <a:pt x="1248859" y="2200934"/>
                  <a:pt x="1274776" y="2226850"/>
                  <a:pt x="1274776" y="2258722"/>
                </a:cubicBezTo>
                <a:cubicBezTo>
                  <a:pt x="1274776" y="2290594"/>
                  <a:pt x="1248944" y="2316511"/>
                  <a:pt x="1216989" y="2316511"/>
                </a:cubicBezTo>
                <a:cubicBezTo>
                  <a:pt x="1185032" y="2316511"/>
                  <a:pt x="1159200" y="2290679"/>
                  <a:pt x="1159200" y="2258722"/>
                </a:cubicBezTo>
                <a:cubicBezTo>
                  <a:pt x="1159200" y="2226767"/>
                  <a:pt x="1185117" y="2200934"/>
                  <a:pt x="1216989" y="2200934"/>
                </a:cubicBezTo>
                <a:close/>
                <a:moveTo>
                  <a:pt x="1389010" y="2194560"/>
                </a:moveTo>
                <a:cubicBezTo>
                  <a:pt x="1424446" y="2194560"/>
                  <a:pt x="1453173" y="2223286"/>
                  <a:pt x="1453173" y="2258722"/>
                </a:cubicBezTo>
                <a:cubicBezTo>
                  <a:pt x="1453173" y="2294159"/>
                  <a:pt x="1424446" y="2322885"/>
                  <a:pt x="1389010" y="2322885"/>
                </a:cubicBezTo>
                <a:cubicBezTo>
                  <a:pt x="1353575" y="2322885"/>
                  <a:pt x="1324847" y="2294159"/>
                  <a:pt x="1324847" y="2258722"/>
                </a:cubicBezTo>
                <a:cubicBezTo>
                  <a:pt x="1324847" y="2223286"/>
                  <a:pt x="1353575" y="2194560"/>
                  <a:pt x="1389010" y="2194560"/>
                </a:cubicBezTo>
                <a:close/>
                <a:moveTo>
                  <a:pt x="13001" y="2001882"/>
                </a:moveTo>
                <a:cubicBezTo>
                  <a:pt x="20181" y="2001882"/>
                  <a:pt x="26001" y="2007703"/>
                  <a:pt x="26001" y="2014882"/>
                </a:cubicBezTo>
                <a:cubicBezTo>
                  <a:pt x="26001" y="2022063"/>
                  <a:pt x="20181" y="2027883"/>
                  <a:pt x="13001" y="2027883"/>
                </a:cubicBezTo>
                <a:cubicBezTo>
                  <a:pt x="5821" y="2027883"/>
                  <a:pt x="0" y="2022062"/>
                  <a:pt x="0" y="2014882"/>
                </a:cubicBezTo>
                <a:cubicBezTo>
                  <a:pt x="0" y="2007703"/>
                  <a:pt x="5821" y="2001882"/>
                  <a:pt x="13001" y="2001882"/>
                </a:cubicBezTo>
                <a:close/>
                <a:moveTo>
                  <a:pt x="185021" y="1995593"/>
                </a:moveTo>
                <a:cubicBezTo>
                  <a:pt x="195758" y="1995593"/>
                  <a:pt x="204396" y="2004316"/>
                  <a:pt x="204396" y="2014966"/>
                </a:cubicBezTo>
                <a:cubicBezTo>
                  <a:pt x="204396" y="2025620"/>
                  <a:pt x="195674" y="2034342"/>
                  <a:pt x="185021" y="2034342"/>
                </a:cubicBezTo>
                <a:cubicBezTo>
                  <a:pt x="174286" y="2034342"/>
                  <a:pt x="165647" y="2025620"/>
                  <a:pt x="165647" y="2014966"/>
                </a:cubicBezTo>
                <a:cubicBezTo>
                  <a:pt x="165647" y="2004316"/>
                  <a:pt x="174370" y="1995593"/>
                  <a:pt x="185021" y="1995593"/>
                </a:cubicBezTo>
                <a:close/>
                <a:moveTo>
                  <a:pt x="356960" y="1989050"/>
                </a:moveTo>
                <a:cubicBezTo>
                  <a:pt x="371218" y="1989050"/>
                  <a:pt x="382792" y="2000624"/>
                  <a:pt x="382792" y="2014883"/>
                </a:cubicBezTo>
                <a:cubicBezTo>
                  <a:pt x="382792" y="2029142"/>
                  <a:pt x="371218" y="2040716"/>
                  <a:pt x="356960" y="2040716"/>
                </a:cubicBezTo>
                <a:cubicBezTo>
                  <a:pt x="342701" y="2040716"/>
                  <a:pt x="331127" y="2029142"/>
                  <a:pt x="331127" y="2014883"/>
                </a:cubicBezTo>
                <a:cubicBezTo>
                  <a:pt x="331127" y="2000623"/>
                  <a:pt x="342701" y="1989050"/>
                  <a:pt x="356960" y="1989050"/>
                </a:cubicBezTo>
                <a:close/>
                <a:moveTo>
                  <a:pt x="528983" y="1982676"/>
                </a:moveTo>
                <a:cubicBezTo>
                  <a:pt x="546764" y="1982676"/>
                  <a:pt x="561190" y="1997102"/>
                  <a:pt x="561190" y="2014883"/>
                </a:cubicBezTo>
                <a:cubicBezTo>
                  <a:pt x="561190" y="2032664"/>
                  <a:pt x="546764" y="2047090"/>
                  <a:pt x="528983" y="2047090"/>
                </a:cubicBezTo>
                <a:cubicBezTo>
                  <a:pt x="511201" y="2047090"/>
                  <a:pt x="496776" y="2032664"/>
                  <a:pt x="496776" y="2014883"/>
                </a:cubicBezTo>
                <a:cubicBezTo>
                  <a:pt x="496776" y="1997102"/>
                  <a:pt x="511201" y="1982676"/>
                  <a:pt x="528983" y="1982676"/>
                </a:cubicBezTo>
                <a:close/>
                <a:moveTo>
                  <a:pt x="701005" y="1976301"/>
                </a:moveTo>
                <a:cubicBezTo>
                  <a:pt x="722309" y="1976301"/>
                  <a:pt x="739587" y="1993578"/>
                  <a:pt x="739587" y="2014882"/>
                </a:cubicBezTo>
                <a:cubicBezTo>
                  <a:pt x="739587" y="2036187"/>
                  <a:pt x="722309" y="2053464"/>
                  <a:pt x="701005" y="2053464"/>
                </a:cubicBezTo>
                <a:cubicBezTo>
                  <a:pt x="679702" y="2053464"/>
                  <a:pt x="662424" y="2036187"/>
                  <a:pt x="662424" y="2014882"/>
                </a:cubicBezTo>
                <a:cubicBezTo>
                  <a:pt x="662424" y="1993578"/>
                  <a:pt x="679702" y="1976301"/>
                  <a:pt x="701005" y="1976301"/>
                </a:cubicBezTo>
                <a:close/>
                <a:moveTo>
                  <a:pt x="873028" y="1969927"/>
                </a:moveTo>
                <a:cubicBezTo>
                  <a:pt x="897857" y="1969927"/>
                  <a:pt x="917983" y="1990054"/>
                  <a:pt x="917983" y="2014882"/>
                </a:cubicBezTo>
                <a:cubicBezTo>
                  <a:pt x="917983" y="2039711"/>
                  <a:pt x="897856" y="2059838"/>
                  <a:pt x="873028" y="2059838"/>
                </a:cubicBezTo>
                <a:cubicBezTo>
                  <a:pt x="848199" y="2059838"/>
                  <a:pt x="828072" y="2039711"/>
                  <a:pt x="828072" y="2014882"/>
                </a:cubicBezTo>
                <a:cubicBezTo>
                  <a:pt x="828072" y="1990054"/>
                  <a:pt x="848199" y="1969927"/>
                  <a:pt x="873028" y="1969927"/>
                </a:cubicBezTo>
                <a:close/>
                <a:moveTo>
                  <a:pt x="1025361" y="1967256"/>
                </a:moveTo>
                <a:cubicBezTo>
                  <a:pt x="1037536" y="1962268"/>
                  <a:pt x="1051615" y="1961923"/>
                  <a:pt x="1064711" y="1967406"/>
                </a:cubicBezTo>
                <a:cubicBezTo>
                  <a:pt x="1090902" y="1978372"/>
                  <a:pt x="1103244" y="2008495"/>
                  <a:pt x="1092278" y="2034687"/>
                </a:cubicBezTo>
                <a:cubicBezTo>
                  <a:pt x="1081312" y="2060879"/>
                  <a:pt x="1051189" y="2073221"/>
                  <a:pt x="1024999" y="2062255"/>
                </a:cubicBezTo>
                <a:cubicBezTo>
                  <a:pt x="1011903" y="2056772"/>
                  <a:pt x="1002269" y="2046500"/>
                  <a:pt x="997280" y="2034325"/>
                </a:cubicBezTo>
                <a:cubicBezTo>
                  <a:pt x="994786" y="2028237"/>
                  <a:pt x="993453" y="2021673"/>
                  <a:pt x="993428" y="2014995"/>
                </a:cubicBezTo>
                <a:cubicBezTo>
                  <a:pt x="993404" y="2008316"/>
                  <a:pt x="994689" y="2001521"/>
                  <a:pt x="997430" y="1994974"/>
                </a:cubicBezTo>
                <a:cubicBezTo>
                  <a:pt x="1002913" y="1981879"/>
                  <a:pt x="1013185" y="1972245"/>
                  <a:pt x="1025361" y="1967256"/>
                </a:cubicBezTo>
                <a:close/>
                <a:moveTo>
                  <a:pt x="1216989" y="1957095"/>
                </a:moveTo>
                <a:cubicBezTo>
                  <a:pt x="1248859" y="1957095"/>
                  <a:pt x="1274776" y="1983011"/>
                  <a:pt x="1274776" y="2014883"/>
                </a:cubicBezTo>
                <a:cubicBezTo>
                  <a:pt x="1274776" y="2046755"/>
                  <a:pt x="1248944" y="2072670"/>
                  <a:pt x="1216989" y="2072670"/>
                </a:cubicBezTo>
                <a:cubicBezTo>
                  <a:pt x="1185032" y="2072670"/>
                  <a:pt x="1159200" y="2046839"/>
                  <a:pt x="1159200" y="2014883"/>
                </a:cubicBezTo>
                <a:cubicBezTo>
                  <a:pt x="1159200" y="1982927"/>
                  <a:pt x="1185117" y="1957095"/>
                  <a:pt x="1216989" y="1957095"/>
                </a:cubicBezTo>
                <a:close/>
                <a:moveTo>
                  <a:pt x="1389010" y="1950720"/>
                </a:moveTo>
                <a:cubicBezTo>
                  <a:pt x="1424446" y="1950720"/>
                  <a:pt x="1453173" y="1979446"/>
                  <a:pt x="1453173" y="2014883"/>
                </a:cubicBezTo>
                <a:cubicBezTo>
                  <a:pt x="1453173" y="2050319"/>
                  <a:pt x="1424446" y="2079045"/>
                  <a:pt x="1389010" y="2079045"/>
                </a:cubicBezTo>
                <a:cubicBezTo>
                  <a:pt x="1353575" y="2079045"/>
                  <a:pt x="1324847" y="2050319"/>
                  <a:pt x="1324847" y="2014883"/>
                </a:cubicBezTo>
                <a:cubicBezTo>
                  <a:pt x="1324847" y="1979446"/>
                  <a:pt x="1353575" y="1950720"/>
                  <a:pt x="1389010" y="1950720"/>
                </a:cubicBezTo>
                <a:close/>
                <a:moveTo>
                  <a:pt x="13001" y="1758042"/>
                </a:moveTo>
                <a:cubicBezTo>
                  <a:pt x="20181" y="1758042"/>
                  <a:pt x="26001" y="1763863"/>
                  <a:pt x="26001" y="1771042"/>
                </a:cubicBezTo>
                <a:cubicBezTo>
                  <a:pt x="26001" y="1778223"/>
                  <a:pt x="20181" y="1784043"/>
                  <a:pt x="13001" y="1784043"/>
                </a:cubicBezTo>
                <a:cubicBezTo>
                  <a:pt x="5821" y="1784043"/>
                  <a:pt x="0" y="1778222"/>
                  <a:pt x="0" y="1771042"/>
                </a:cubicBezTo>
                <a:cubicBezTo>
                  <a:pt x="0" y="1763863"/>
                  <a:pt x="5821" y="1758042"/>
                  <a:pt x="13001" y="1758042"/>
                </a:cubicBezTo>
                <a:close/>
                <a:moveTo>
                  <a:pt x="185021" y="1751753"/>
                </a:moveTo>
                <a:cubicBezTo>
                  <a:pt x="195758" y="1751753"/>
                  <a:pt x="204396" y="1760476"/>
                  <a:pt x="204396" y="1771127"/>
                </a:cubicBezTo>
                <a:cubicBezTo>
                  <a:pt x="204396" y="1781779"/>
                  <a:pt x="195674" y="1790502"/>
                  <a:pt x="185021" y="1790502"/>
                </a:cubicBezTo>
                <a:cubicBezTo>
                  <a:pt x="174286" y="1790502"/>
                  <a:pt x="165647" y="1781779"/>
                  <a:pt x="165647" y="1771127"/>
                </a:cubicBezTo>
                <a:cubicBezTo>
                  <a:pt x="165647" y="1760476"/>
                  <a:pt x="174370" y="1751753"/>
                  <a:pt x="185021" y="1751753"/>
                </a:cubicBezTo>
                <a:close/>
                <a:moveTo>
                  <a:pt x="356960" y="1745210"/>
                </a:moveTo>
                <a:cubicBezTo>
                  <a:pt x="371218" y="1745210"/>
                  <a:pt x="382792" y="1756784"/>
                  <a:pt x="382792" y="1771043"/>
                </a:cubicBezTo>
                <a:cubicBezTo>
                  <a:pt x="382792" y="1785302"/>
                  <a:pt x="371218" y="1796876"/>
                  <a:pt x="356960" y="1796876"/>
                </a:cubicBezTo>
                <a:cubicBezTo>
                  <a:pt x="342701" y="1796876"/>
                  <a:pt x="331127" y="1785302"/>
                  <a:pt x="331127" y="1771043"/>
                </a:cubicBezTo>
                <a:cubicBezTo>
                  <a:pt x="331127" y="1756784"/>
                  <a:pt x="342701" y="1745209"/>
                  <a:pt x="356960" y="1745210"/>
                </a:cubicBezTo>
                <a:close/>
                <a:moveTo>
                  <a:pt x="528983" y="1738836"/>
                </a:moveTo>
                <a:cubicBezTo>
                  <a:pt x="546764" y="1738836"/>
                  <a:pt x="561190" y="1753262"/>
                  <a:pt x="561190" y="1771043"/>
                </a:cubicBezTo>
                <a:cubicBezTo>
                  <a:pt x="561190" y="1788824"/>
                  <a:pt x="546764" y="1803250"/>
                  <a:pt x="528983" y="1803250"/>
                </a:cubicBezTo>
                <a:cubicBezTo>
                  <a:pt x="511201" y="1803250"/>
                  <a:pt x="496776" y="1788824"/>
                  <a:pt x="496776" y="1771043"/>
                </a:cubicBezTo>
                <a:cubicBezTo>
                  <a:pt x="496776" y="1753262"/>
                  <a:pt x="511201" y="1738836"/>
                  <a:pt x="528983" y="1738836"/>
                </a:cubicBezTo>
                <a:close/>
                <a:moveTo>
                  <a:pt x="701005" y="1732461"/>
                </a:moveTo>
                <a:cubicBezTo>
                  <a:pt x="722309" y="1732461"/>
                  <a:pt x="739587" y="1749738"/>
                  <a:pt x="739587" y="1771042"/>
                </a:cubicBezTo>
                <a:cubicBezTo>
                  <a:pt x="739587" y="1792347"/>
                  <a:pt x="722309" y="1809624"/>
                  <a:pt x="701005" y="1809624"/>
                </a:cubicBezTo>
                <a:cubicBezTo>
                  <a:pt x="679702" y="1809624"/>
                  <a:pt x="662424" y="1792347"/>
                  <a:pt x="662424" y="1771042"/>
                </a:cubicBezTo>
                <a:cubicBezTo>
                  <a:pt x="662424" y="1749738"/>
                  <a:pt x="679702" y="1732461"/>
                  <a:pt x="701005" y="1732461"/>
                </a:cubicBezTo>
                <a:close/>
                <a:moveTo>
                  <a:pt x="873028" y="1726087"/>
                </a:moveTo>
                <a:cubicBezTo>
                  <a:pt x="897857" y="1726087"/>
                  <a:pt x="917983" y="1746214"/>
                  <a:pt x="917983" y="1771042"/>
                </a:cubicBezTo>
                <a:cubicBezTo>
                  <a:pt x="917983" y="1795871"/>
                  <a:pt x="897856" y="1815998"/>
                  <a:pt x="873028" y="1815998"/>
                </a:cubicBezTo>
                <a:cubicBezTo>
                  <a:pt x="848199" y="1815998"/>
                  <a:pt x="828072" y="1795871"/>
                  <a:pt x="828072" y="1771042"/>
                </a:cubicBezTo>
                <a:cubicBezTo>
                  <a:pt x="828072" y="1746214"/>
                  <a:pt x="848199" y="1726087"/>
                  <a:pt x="873028" y="1726087"/>
                </a:cubicBezTo>
                <a:close/>
                <a:moveTo>
                  <a:pt x="1025361" y="1723416"/>
                </a:moveTo>
                <a:cubicBezTo>
                  <a:pt x="1037536" y="1718427"/>
                  <a:pt x="1051615" y="1718083"/>
                  <a:pt x="1064711" y="1723566"/>
                </a:cubicBezTo>
                <a:cubicBezTo>
                  <a:pt x="1090902" y="1734531"/>
                  <a:pt x="1103244" y="1764655"/>
                  <a:pt x="1092278" y="1790847"/>
                </a:cubicBezTo>
                <a:cubicBezTo>
                  <a:pt x="1081312" y="1817039"/>
                  <a:pt x="1051189" y="1829381"/>
                  <a:pt x="1024999" y="1818415"/>
                </a:cubicBezTo>
                <a:cubicBezTo>
                  <a:pt x="1011903" y="1812932"/>
                  <a:pt x="1002269" y="1802660"/>
                  <a:pt x="997280" y="1790485"/>
                </a:cubicBezTo>
                <a:cubicBezTo>
                  <a:pt x="994786" y="1784397"/>
                  <a:pt x="993453" y="1777833"/>
                  <a:pt x="993428" y="1771155"/>
                </a:cubicBezTo>
                <a:cubicBezTo>
                  <a:pt x="993404" y="1764476"/>
                  <a:pt x="994689" y="1757682"/>
                  <a:pt x="997430" y="1751134"/>
                </a:cubicBezTo>
                <a:cubicBezTo>
                  <a:pt x="1002913" y="1738039"/>
                  <a:pt x="1013185" y="1728405"/>
                  <a:pt x="1025361" y="1723416"/>
                </a:cubicBezTo>
                <a:close/>
                <a:moveTo>
                  <a:pt x="1216989" y="1713255"/>
                </a:moveTo>
                <a:cubicBezTo>
                  <a:pt x="1248859" y="1713255"/>
                  <a:pt x="1274776" y="1739171"/>
                  <a:pt x="1274776" y="1771043"/>
                </a:cubicBezTo>
                <a:cubicBezTo>
                  <a:pt x="1274776" y="1802915"/>
                  <a:pt x="1248944" y="1828831"/>
                  <a:pt x="1216989" y="1828831"/>
                </a:cubicBezTo>
                <a:cubicBezTo>
                  <a:pt x="1185032" y="1828831"/>
                  <a:pt x="1159200" y="1802999"/>
                  <a:pt x="1159200" y="1771043"/>
                </a:cubicBezTo>
                <a:cubicBezTo>
                  <a:pt x="1159200" y="1739087"/>
                  <a:pt x="1185117" y="1713255"/>
                  <a:pt x="1216989" y="1713255"/>
                </a:cubicBezTo>
                <a:close/>
                <a:moveTo>
                  <a:pt x="1389010" y="1706880"/>
                </a:moveTo>
                <a:cubicBezTo>
                  <a:pt x="1424446" y="1706880"/>
                  <a:pt x="1453173" y="1735606"/>
                  <a:pt x="1453173" y="1771043"/>
                </a:cubicBezTo>
                <a:cubicBezTo>
                  <a:pt x="1453173" y="1806479"/>
                  <a:pt x="1424446" y="1835205"/>
                  <a:pt x="1389010" y="1835205"/>
                </a:cubicBezTo>
                <a:cubicBezTo>
                  <a:pt x="1353575" y="1835205"/>
                  <a:pt x="1324847" y="1806479"/>
                  <a:pt x="1324847" y="1771043"/>
                </a:cubicBezTo>
                <a:cubicBezTo>
                  <a:pt x="1324847" y="1735606"/>
                  <a:pt x="1353575" y="1706880"/>
                  <a:pt x="1389010" y="1706880"/>
                </a:cubicBezTo>
                <a:close/>
                <a:moveTo>
                  <a:pt x="13001" y="1514201"/>
                </a:moveTo>
                <a:cubicBezTo>
                  <a:pt x="20181" y="1514201"/>
                  <a:pt x="26001" y="1520023"/>
                  <a:pt x="26001" y="1527202"/>
                </a:cubicBezTo>
                <a:cubicBezTo>
                  <a:pt x="26001" y="1534383"/>
                  <a:pt x="20181" y="1540203"/>
                  <a:pt x="13001" y="1540203"/>
                </a:cubicBezTo>
                <a:cubicBezTo>
                  <a:pt x="5821" y="1540203"/>
                  <a:pt x="0" y="1534382"/>
                  <a:pt x="0" y="1527202"/>
                </a:cubicBezTo>
                <a:cubicBezTo>
                  <a:pt x="0" y="1520023"/>
                  <a:pt x="5821" y="1514201"/>
                  <a:pt x="13001" y="1514201"/>
                </a:cubicBezTo>
                <a:close/>
                <a:moveTo>
                  <a:pt x="185021" y="1507913"/>
                </a:moveTo>
                <a:cubicBezTo>
                  <a:pt x="195758" y="1507913"/>
                  <a:pt x="204396" y="1516636"/>
                  <a:pt x="204396" y="1527287"/>
                </a:cubicBezTo>
                <a:cubicBezTo>
                  <a:pt x="204396" y="1537939"/>
                  <a:pt x="195674" y="1546661"/>
                  <a:pt x="185021" y="1546661"/>
                </a:cubicBezTo>
                <a:cubicBezTo>
                  <a:pt x="174286" y="1546661"/>
                  <a:pt x="165647" y="1537939"/>
                  <a:pt x="165647" y="1527287"/>
                </a:cubicBezTo>
                <a:cubicBezTo>
                  <a:pt x="165647" y="1516636"/>
                  <a:pt x="174370" y="1507913"/>
                  <a:pt x="185021" y="1507913"/>
                </a:cubicBezTo>
                <a:close/>
                <a:moveTo>
                  <a:pt x="356960" y="1501370"/>
                </a:moveTo>
                <a:cubicBezTo>
                  <a:pt x="371218" y="1501370"/>
                  <a:pt x="382792" y="1512944"/>
                  <a:pt x="382792" y="1527203"/>
                </a:cubicBezTo>
                <a:cubicBezTo>
                  <a:pt x="382792" y="1541462"/>
                  <a:pt x="371218" y="1553036"/>
                  <a:pt x="356960" y="1553036"/>
                </a:cubicBezTo>
                <a:cubicBezTo>
                  <a:pt x="342701" y="1553036"/>
                  <a:pt x="331127" y="1541462"/>
                  <a:pt x="331127" y="1527203"/>
                </a:cubicBezTo>
                <a:cubicBezTo>
                  <a:pt x="331127" y="1512944"/>
                  <a:pt x="342701" y="1501370"/>
                  <a:pt x="356960" y="1501370"/>
                </a:cubicBezTo>
                <a:close/>
                <a:moveTo>
                  <a:pt x="528983" y="1494996"/>
                </a:moveTo>
                <a:cubicBezTo>
                  <a:pt x="546764" y="1494996"/>
                  <a:pt x="561190" y="1509422"/>
                  <a:pt x="561190" y="1527203"/>
                </a:cubicBezTo>
                <a:cubicBezTo>
                  <a:pt x="561190" y="1544984"/>
                  <a:pt x="546764" y="1559410"/>
                  <a:pt x="528983" y="1559410"/>
                </a:cubicBezTo>
                <a:cubicBezTo>
                  <a:pt x="511201" y="1559410"/>
                  <a:pt x="496776" y="1544984"/>
                  <a:pt x="496776" y="1527203"/>
                </a:cubicBezTo>
                <a:cubicBezTo>
                  <a:pt x="496776" y="1509422"/>
                  <a:pt x="511201" y="1494996"/>
                  <a:pt x="528983" y="1494996"/>
                </a:cubicBezTo>
                <a:close/>
                <a:moveTo>
                  <a:pt x="701005" y="1488621"/>
                </a:moveTo>
                <a:cubicBezTo>
                  <a:pt x="722309" y="1488621"/>
                  <a:pt x="739587" y="1505898"/>
                  <a:pt x="739587" y="1527202"/>
                </a:cubicBezTo>
                <a:cubicBezTo>
                  <a:pt x="739587" y="1548507"/>
                  <a:pt x="722309" y="1565784"/>
                  <a:pt x="701005" y="1565784"/>
                </a:cubicBezTo>
                <a:cubicBezTo>
                  <a:pt x="679702" y="1565784"/>
                  <a:pt x="662424" y="1548507"/>
                  <a:pt x="662424" y="1527202"/>
                </a:cubicBezTo>
                <a:cubicBezTo>
                  <a:pt x="662424" y="1505898"/>
                  <a:pt x="679702" y="1488621"/>
                  <a:pt x="701005" y="1488621"/>
                </a:cubicBezTo>
                <a:close/>
                <a:moveTo>
                  <a:pt x="873028" y="1482247"/>
                </a:moveTo>
                <a:cubicBezTo>
                  <a:pt x="897857" y="1482247"/>
                  <a:pt x="917983" y="1502374"/>
                  <a:pt x="917983" y="1527202"/>
                </a:cubicBezTo>
                <a:cubicBezTo>
                  <a:pt x="917983" y="1552031"/>
                  <a:pt x="897856" y="1572158"/>
                  <a:pt x="873028" y="1572158"/>
                </a:cubicBezTo>
                <a:cubicBezTo>
                  <a:pt x="848199" y="1572158"/>
                  <a:pt x="828072" y="1552031"/>
                  <a:pt x="828072" y="1527202"/>
                </a:cubicBezTo>
                <a:cubicBezTo>
                  <a:pt x="828072" y="1502374"/>
                  <a:pt x="848199" y="1482247"/>
                  <a:pt x="873028" y="1482247"/>
                </a:cubicBezTo>
                <a:close/>
                <a:moveTo>
                  <a:pt x="1025361" y="1479576"/>
                </a:moveTo>
                <a:cubicBezTo>
                  <a:pt x="1037536" y="1474587"/>
                  <a:pt x="1051615" y="1474243"/>
                  <a:pt x="1064711" y="1479726"/>
                </a:cubicBezTo>
                <a:cubicBezTo>
                  <a:pt x="1090902" y="1490691"/>
                  <a:pt x="1103244" y="1520815"/>
                  <a:pt x="1092278" y="1547007"/>
                </a:cubicBezTo>
                <a:cubicBezTo>
                  <a:pt x="1081312" y="1573199"/>
                  <a:pt x="1051189" y="1585541"/>
                  <a:pt x="1024999" y="1574575"/>
                </a:cubicBezTo>
                <a:cubicBezTo>
                  <a:pt x="1011903" y="1569092"/>
                  <a:pt x="1002269" y="1558820"/>
                  <a:pt x="997280" y="1546645"/>
                </a:cubicBezTo>
                <a:cubicBezTo>
                  <a:pt x="994786" y="1540557"/>
                  <a:pt x="993453" y="1533993"/>
                  <a:pt x="993428" y="1527315"/>
                </a:cubicBezTo>
                <a:cubicBezTo>
                  <a:pt x="993404" y="1520636"/>
                  <a:pt x="994689" y="1513843"/>
                  <a:pt x="997430" y="1507294"/>
                </a:cubicBezTo>
                <a:cubicBezTo>
                  <a:pt x="1002913" y="1494199"/>
                  <a:pt x="1013185" y="1484565"/>
                  <a:pt x="1025361" y="1479576"/>
                </a:cubicBezTo>
                <a:close/>
                <a:moveTo>
                  <a:pt x="1216989" y="1469415"/>
                </a:moveTo>
                <a:cubicBezTo>
                  <a:pt x="1248859" y="1469415"/>
                  <a:pt x="1274776" y="1495331"/>
                  <a:pt x="1274776" y="1527203"/>
                </a:cubicBezTo>
                <a:cubicBezTo>
                  <a:pt x="1274776" y="1559075"/>
                  <a:pt x="1248944" y="1584991"/>
                  <a:pt x="1216989" y="1584991"/>
                </a:cubicBezTo>
                <a:cubicBezTo>
                  <a:pt x="1185032" y="1584991"/>
                  <a:pt x="1159200" y="1559159"/>
                  <a:pt x="1159200" y="1527203"/>
                </a:cubicBezTo>
                <a:cubicBezTo>
                  <a:pt x="1159200" y="1495247"/>
                  <a:pt x="1185117" y="1469415"/>
                  <a:pt x="1216989" y="1469415"/>
                </a:cubicBezTo>
                <a:close/>
                <a:moveTo>
                  <a:pt x="1389010" y="1463040"/>
                </a:moveTo>
                <a:cubicBezTo>
                  <a:pt x="1424446" y="1463040"/>
                  <a:pt x="1453173" y="1491766"/>
                  <a:pt x="1453173" y="1527203"/>
                </a:cubicBezTo>
                <a:cubicBezTo>
                  <a:pt x="1453173" y="1562638"/>
                  <a:pt x="1424446" y="1591365"/>
                  <a:pt x="1389010" y="1591365"/>
                </a:cubicBezTo>
                <a:cubicBezTo>
                  <a:pt x="1353575" y="1591365"/>
                  <a:pt x="1324847" y="1562638"/>
                  <a:pt x="1324847" y="1527203"/>
                </a:cubicBezTo>
                <a:cubicBezTo>
                  <a:pt x="1324847" y="1491766"/>
                  <a:pt x="1353575" y="1463040"/>
                  <a:pt x="1389010" y="1463040"/>
                </a:cubicBezTo>
                <a:close/>
                <a:moveTo>
                  <a:pt x="13001" y="1270362"/>
                </a:moveTo>
                <a:cubicBezTo>
                  <a:pt x="20181" y="1270362"/>
                  <a:pt x="26001" y="1276183"/>
                  <a:pt x="26001" y="1283362"/>
                </a:cubicBezTo>
                <a:cubicBezTo>
                  <a:pt x="26001" y="1290543"/>
                  <a:pt x="20181" y="1296363"/>
                  <a:pt x="13001" y="1296363"/>
                </a:cubicBezTo>
                <a:cubicBezTo>
                  <a:pt x="5821" y="1296363"/>
                  <a:pt x="0" y="1290542"/>
                  <a:pt x="0" y="1283362"/>
                </a:cubicBezTo>
                <a:cubicBezTo>
                  <a:pt x="0" y="1276183"/>
                  <a:pt x="5821" y="1270362"/>
                  <a:pt x="13001" y="1270362"/>
                </a:cubicBezTo>
                <a:close/>
                <a:moveTo>
                  <a:pt x="185021" y="1264073"/>
                </a:moveTo>
                <a:cubicBezTo>
                  <a:pt x="195758" y="1264073"/>
                  <a:pt x="204396" y="1272796"/>
                  <a:pt x="204396" y="1283447"/>
                </a:cubicBezTo>
                <a:cubicBezTo>
                  <a:pt x="204396" y="1294100"/>
                  <a:pt x="195674" y="1302822"/>
                  <a:pt x="185021" y="1302822"/>
                </a:cubicBezTo>
                <a:cubicBezTo>
                  <a:pt x="174286" y="1302822"/>
                  <a:pt x="165647" y="1294100"/>
                  <a:pt x="165647" y="1283447"/>
                </a:cubicBezTo>
                <a:cubicBezTo>
                  <a:pt x="165647" y="1272796"/>
                  <a:pt x="174370" y="1264073"/>
                  <a:pt x="185021" y="1264073"/>
                </a:cubicBezTo>
                <a:close/>
                <a:moveTo>
                  <a:pt x="356960" y="1257530"/>
                </a:moveTo>
                <a:cubicBezTo>
                  <a:pt x="371218" y="1257530"/>
                  <a:pt x="382792" y="1269104"/>
                  <a:pt x="382792" y="1283363"/>
                </a:cubicBezTo>
                <a:cubicBezTo>
                  <a:pt x="382792" y="1297622"/>
                  <a:pt x="371218" y="1309196"/>
                  <a:pt x="356960" y="1309196"/>
                </a:cubicBezTo>
                <a:cubicBezTo>
                  <a:pt x="342701" y="1309196"/>
                  <a:pt x="331127" y="1297622"/>
                  <a:pt x="331127" y="1283363"/>
                </a:cubicBezTo>
                <a:cubicBezTo>
                  <a:pt x="331127" y="1269104"/>
                  <a:pt x="342701" y="1257530"/>
                  <a:pt x="356960" y="1257530"/>
                </a:cubicBezTo>
                <a:close/>
                <a:moveTo>
                  <a:pt x="528983" y="1251156"/>
                </a:moveTo>
                <a:cubicBezTo>
                  <a:pt x="546764" y="1251156"/>
                  <a:pt x="561190" y="1265582"/>
                  <a:pt x="561190" y="1283363"/>
                </a:cubicBezTo>
                <a:cubicBezTo>
                  <a:pt x="561190" y="1301144"/>
                  <a:pt x="546764" y="1315570"/>
                  <a:pt x="528983" y="1315570"/>
                </a:cubicBezTo>
                <a:cubicBezTo>
                  <a:pt x="511201" y="1315570"/>
                  <a:pt x="496776" y="1301144"/>
                  <a:pt x="496776" y="1283363"/>
                </a:cubicBezTo>
                <a:cubicBezTo>
                  <a:pt x="496776" y="1265582"/>
                  <a:pt x="511201" y="1251156"/>
                  <a:pt x="528983" y="1251156"/>
                </a:cubicBezTo>
                <a:close/>
                <a:moveTo>
                  <a:pt x="701005" y="1244781"/>
                </a:moveTo>
                <a:cubicBezTo>
                  <a:pt x="722309" y="1244781"/>
                  <a:pt x="739587" y="1262058"/>
                  <a:pt x="739587" y="1283362"/>
                </a:cubicBezTo>
                <a:cubicBezTo>
                  <a:pt x="739587" y="1304667"/>
                  <a:pt x="722309" y="1321944"/>
                  <a:pt x="701005" y="1321944"/>
                </a:cubicBezTo>
                <a:cubicBezTo>
                  <a:pt x="679702" y="1321944"/>
                  <a:pt x="662424" y="1304667"/>
                  <a:pt x="662424" y="1283362"/>
                </a:cubicBezTo>
                <a:cubicBezTo>
                  <a:pt x="662424" y="1262058"/>
                  <a:pt x="679702" y="1244781"/>
                  <a:pt x="701005" y="1244781"/>
                </a:cubicBezTo>
                <a:close/>
                <a:moveTo>
                  <a:pt x="873028" y="1238407"/>
                </a:moveTo>
                <a:cubicBezTo>
                  <a:pt x="897857" y="1238407"/>
                  <a:pt x="917983" y="1258534"/>
                  <a:pt x="917983" y="1283362"/>
                </a:cubicBezTo>
                <a:cubicBezTo>
                  <a:pt x="917983" y="1308191"/>
                  <a:pt x="897856" y="1328318"/>
                  <a:pt x="873028" y="1328318"/>
                </a:cubicBezTo>
                <a:cubicBezTo>
                  <a:pt x="848199" y="1328318"/>
                  <a:pt x="828072" y="1308191"/>
                  <a:pt x="828072" y="1283362"/>
                </a:cubicBezTo>
                <a:cubicBezTo>
                  <a:pt x="828072" y="1258534"/>
                  <a:pt x="848199" y="1238407"/>
                  <a:pt x="873028" y="1238407"/>
                </a:cubicBezTo>
                <a:close/>
                <a:moveTo>
                  <a:pt x="1025361" y="1235736"/>
                </a:moveTo>
                <a:cubicBezTo>
                  <a:pt x="1037536" y="1230747"/>
                  <a:pt x="1051615" y="1230403"/>
                  <a:pt x="1064711" y="1235886"/>
                </a:cubicBezTo>
                <a:cubicBezTo>
                  <a:pt x="1090902" y="1246852"/>
                  <a:pt x="1103244" y="1276975"/>
                  <a:pt x="1092278" y="1303167"/>
                </a:cubicBezTo>
                <a:cubicBezTo>
                  <a:pt x="1081312" y="1329359"/>
                  <a:pt x="1051189" y="1341701"/>
                  <a:pt x="1024999" y="1330735"/>
                </a:cubicBezTo>
                <a:cubicBezTo>
                  <a:pt x="1011903" y="1325252"/>
                  <a:pt x="1002269" y="1314980"/>
                  <a:pt x="997280" y="1302805"/>
                </a:cubicBezTo>
                <a:cubicBezTo>
                  <a:pt x="994786" y="1296717"/>
                  <a:pt x="993453" y="1290154"/>
                  <a:pt x="993428" y="1283475"/>
                </a:cubicBezTo>
                <a:cubicBezTo>
                  <a:pt x="993404" y="1276796"/>
                  <a:pt x="994689" y="1270003"/>
                  <a:pt x="997430" y="1263454"/>
                </a:cubicBezTo>
                <a:cubicBezTo>
                  <a:pt x="1002913" y="1250359"/>
                  <a:pt x="1013185" y="1240725"/>
                  <a:pt x="1025361" y="1235736"/>
                </a:cubicBezTo>
                <a:close/>
                <a:moveTo>
                  <a:pt x="1216989" y="1225575"/>
                </a:moveTo>
                <a:cubicBezTo>
                  <a:pt x="1248859" y="1225575"/>
                  <a:pt x="1274776" y="1251491"/>
                  <a:pt x="1274776" y="1283363"/>
                </a:cubicBezTo>
                <a:cubicBezTo>
                  <a:pt x="1274776" y="1315235"/>
                  <a:pt x="1248944" y="1341151"/>
                  <a:pt x="1216989" y="1341151"/>
                </a:cubicBezTo>
                <a:cubicBezTo>
                  <a:pt x="1185032" y="1341151"/>
                  <a:pt x="1159200" y="1315319"/>
                  <a:pt x="1159200" y="1283363"/>
                </a:cubicBezTo>
                <a:cubicBezTo>
                  <a:pt x="1159200" y="1251407"/>
                  <a:pt x="1185117" y="1225575"/>
                  <a:pt x="1216989" y="1225575"/>
                </a:cubicBezTo>
                <a:close/>
                <a:moveTo>
                  <a:pt x="1389010" y="1219200"/>
                </a:moveTo>
                <a:cubicBezTo>
                  <a:pt x="1424446" y="1219200"/>
                  <a:pt x="1453173" y="1247926"/>
                  <a:pt x="1453173" y="1283363"/>
                </a:cubicBezTo>
                <a:cubicBezTo>
                  <a:pt x="1453173" y="1318799"/>
                  <a:pt x="1424446" y="1347525"/>
                  <a:pt x="1389010" y="1347525"/>
                </a:cubicBezTo>
                <a:cubicBezTo>
                  <a:pt x="1353575" y="1347525"/>
                  <a:pt x="1324847" y="1318799"/>
                  <a:pt x="1324847" y="1283363"/>
                </a:cubicBezTo>
                <a:cubicBezTo>
                  <a:pt x="1324847" y="1247926"/>
                  <a:pt x="1353575" y="1219200"/>
                  <a:pt x="1389010" y="1219200"/>
                </a:cubicBezTo>
                <a:close/>
                <a:moveTo>
                  <a:pt x="13001" y="1026522"/>
                </a:moveTo>
                <a:cubicBezTo>
                  <a:pt x="20181" y="1026522"/>
                  <a:pt x="26001" y="1032343"/>
                  <a:pt x="26001" y="1039522"/>
                </a:cubicBezTo>
                <a:cubicBezTo>
                  <a:pt x="26001" y="1046703"/>
                  <a:pt x="20181" y="1052523"/>
                  <a:pt x="13001" y="1052523"/>
                </a:cubicBezTo>
                <a:cubicBezTo>
                  <a:pt x="5821" y="1052523"/>
                  <a:pt x="0" y="1046702"/>
                  <a:pt x="0" y="1039522"/>
                </a:cubicBezTo>
                <a:cubicBezTo>
                  <a:pt x="0" y="1032343"/>
                  <a:pt x="5821" y="1026522"/>
                  <a:pt x="13001" y="1026522"/>
                </a:cubicBezTo>
                <a:close/>
                <a:moveTo>
                  <a:pt x="185021" y="1020233"/>
                </a:moveTo>
                <a:cubicBezTo>
                  <a:pt x="195758" y="1020233"/>
                  <a:pt x="204396" y="1028956"/>
                  <a:pt x="204396" y="1039607"/>
                </a:cubicBezTo>
                <a:cubicBezTo>
                  <a:pt x="204396" y="1050260"/>
                  <a:pt x="195674" y="1058982"/>
                  <a:pt x="185021" y="1058982"/>
                </a:cubicBezTo>
                <a:cubicBezTo>
                  <a:pt x="174286" y="1058982"/>
                  <a:pt x="165647" y="1050260"/>
                  <a:pt x="165647" y="1039607"/>
                </a:cubicBezTo>
                <a:cubicBezTo>
                  <a:pt x="165647" y="1028956"/>
                  <a:pt x="174370" y="1020233"/>
                  <a:pt x="185021" y="1020233"/>
                </a:cubicBezTo>
                <a:close/>
                <a:moveTo>
                  <a:pt x="356960" y="1013690"/>
                </a:moveTo>
                <a:cubicBezTo>
                  <a:pt x="371218" y="1013690"/>
                  <a:pt x="382792" y="1025264"/>
                  <a:pt x="382792" y="1039523"/>
                </a:cubicBezTo>
                <a:cubicBezTo>
                  <a:pt x="382792" y="1053782"/>
                  <a:pt x="371218" y="1065356"/>
                  <a:pt x="356960" y="1065356"/>
                </a:cubicBezTo>
                <a:cubicBezTo>
                  <a:pt x="342701" y="1065356"/>
                  <a:pt x="331127" y="1053782"/>
                  <a:pt x="331127" y="1039523"/>
                </a:cubicBezTo>
                <a:cubicBezTo>
                  <a:pt x="331127" y="1025264"/>
                  <a:pt x="342701" y="1013690"/>
                  <a:pt x="356960" y="1013690"/>
                </a:cubicBezTo>
                <a:close/>
                <a:moveTo>
                  <a:pt x="528983" y="1007316"/>
                </a:moveTo>
                <a:cubicBezTo>
                  <a:pt x="546764" y="1007316"/>
                  <a:pt x="561190" y="1021742"/>
                  <a:pt x="561190" y="1039523"/>
                </a:cubicBezTo>
                <a:cubicBezTo>
                  <a:pt x="561190" y="1057304"/>
                  <a:pt x="546764" y="1071730"/>
                  <a:pt x="528983" y="1071730"/>
                </a:cubicBezTo>
                <a:cubicBezTo>
                  <a:pt x="511201" y="1071730"/>
                  <a:pt x="496776" y="1057304"/>
                  <a:pt x="496776" y="1039523"/>
                </a:cubicBezTo>
                <a:cubicBezTo>
                  <a:pt x="496776" y="1021742"/>
                  <a:pt x="511201" y="1007316"/>
                  <a:pt x="528983" y="1007316"/>
                </a:cubicBezTo>
                <a:close/>
                <a:moveTo>
                  <a:pt x="701005" y="1000941"/>
                </a:moveTo>
                <a:cubicBezTo>
                  <a:pt x="722309" y="1000941"/>
                  <a:pt x="739587" y="1018218"/>
                  <a:pt x="739587" y="1039522"/>
                </a:cubicBezTo>
                <a:cubicBezTo>
                  <a:pt x="739587" y="1060827"/>
                  <a:pt x="722309" y="1078104"/>
                  <a:pt x="701005" y="1078104"/>
                </a:cubicBezTo>
                <a:cubicBezTo>
                  <a:pt x="679702" y="1078104"/>
                  <a:pt x="662424" y="1060827"/>
                  <a:pt x="662424" y="1039522"/>
                </a:cubicBezTo>
                <a:cubicBezTo>
                  <a:pt x="662424" y="1018218"/>
                  <a:pt x="679702" y="1000941"/>
                  <a:pt x="701005" y="1000941"/>
                </a:cubicBezTo>
                <a:close/>
                <a:moveTo>
                  <a:pt x="873028" y="994567"/>
                </a:moveTo>
                <a:cubicBezTo>
                  <a:pt x="897857" y="994567"/>
                  <a:pt x="917983" y="1014694"/>
                  <a:pt x="917983" y="1039522"/>
                </a:cubicBezTo>
                <a:cubicBezTo>
                  <a:pt x="917983" y="1064351"/>
                  <a:pt x="897856" y="1084478"/>
                  <a:pt x="873028" y="1084478"/>
                </a:cubicBezTo>
                <a:cubicBezTo>
                  <a:pt x="848199" y="1084478"/>
                  <a:pt x="828072" y="1064351"/>
                  <a:pt x="828072" y="1039522"/>
                </a:cubicBezTo>
                <a:cubicBezTo>
                  <a:pt x="828072" y="1014694"/>
                  <a:pt x="848199" y="994567"/>
                  <a:pt x="873028" y="994567"/>
                </a:cubicBezTo>
                <a:close/>
                <a:moveTo>
                  <a:pt x="1025361" y="991896"/>
                </a:moveTo>
                <a:cubicBezTo>
                  <a:pt x="1037536" y="986907"/>
                  <a:pt x="1051615" y="986563"/>
                  <a:pt x="1064711" y="992046"/>
                </a:cubicBezTo>
                <a:cubicBezTo>
                  <a:pt x="1090902" y="1003012"/>
                  <a:pt x="1103244" y="1033135"/>
                  <a:pt x="1092278" y="1059327"/>
                </a:cubicBezTo>
                <a:cubicBezTo>
                  <a:pt x="1081312" y="1085519"/>
                  <a:pt x="1051189" y="1097861"/>
                  <a:pt x="1024999" y="1086895"/>
                </a:cubicBezTo>
                <a:cubicBezTo>
                  <a:pt x="1011903" y="1081412"/>
                  <a:pt x="1002269" y="1071140"/>
                  <a:pt x="997280" y="1058965"/>
                </a:cubicBezTo>
                <a:cubicBezTo>
                  <a:pt x="994786" y="1052877"/>
                  <a:pt x="993453" y="1046314"/>
                  <a:pt x="993428" y="1039635"/>
                </a:cubicBezTo>
                <a:cubicBezTo>
                  <a:pt x="993404" y="1032956"/>
                  <a:pt x="994689" y="1026163"/>
                  <a:pt x="997430" y="1019614"/>
                </a:cubicBezTo>
                <a:cubicBezTo>
                  <a:pt x="1002913" y="1006519"/>
                  <a:pt x="1013185" y="996885"/>
                  <a:pt x="1025361" y="991896"/>
                </a:cubicBezTo>
                <a:close/>
                <a:moveTo>
                  <a:pt x="1216989" y="981735"/>
                </a:moveTo>
                <a:cubicBezTo>
                  <a:pt x="1248859" y="981735"/>
                  <a:pt x="1274776" y="1007651"/>
                  <a:pt x="1274776" y="1039523"/>
                </a:cubicBezTo>
                <a:cubicBezTo>
                  <a:pt x="1274776" y="1071395"/>
                  <a:pt x="1248944" y="1097311"/>
                  <a:pt x="1216989" y="1097311"/>
                </a:cubicBezTo>
                <a:cubicBezTo>
                  <a:pt x="1185032" y="1097311"/>
                  <a:pt x="1159200" y="1071479"/>
                  <a:pt x="1159200" y="1039523"/>
                </a:cubicBezTo>
                <a:cubicBezTo>
                  <a:pt x="1159200" y="1007567"/>
                  <a:pt x="1185117" y="981735"/>
                  <a:pt x="1216989" y="981735"/>
                </a:cubicBezTo>
                <a:close/>
                <a:moveTo>
                  <a:pt x="1389010" y="975360"/>
                </a:moveTo>
                <a:cubicBezTo>
                  <a:pt x="1424446" y="975360"/>
                  <a:pt x="1453173" y="1004086"/>
                  <a:pt x="1453173" y="1039523"/>
                </a:cubicBezTo>
                <a:cubicBezTo>
                  <a:pt x="1453173" y="1074959"/>
                  <a:pt x="1424446" y="1103685"/>
                  <a:pt x="1389010" y="1103685"/>
                </a:cubicBezTo>
                <a:cubicBezTo>
                  <a:pt x="1353575" y="1103685"/>
                  <a:pt x="1324847" y="1074959"/>
                  <a:pt x="1324847" y="1039523"/>
                </a:cubicBezTo>
                <a:cubicBezTo>
                  <a:pt x="1324847" y="1004086"/>
                  <a:pt x="1353575" y="975360"/>
                  <a:pt x="1389010" y="975360"/>
                </a:cubicBezTo>
                <a:close/>
                <a:moveTo>
                  <a:pt x="13001" y="782682"/>
                </a:moveTo>
                <a:cubicBezTo>
                  <a:pt x="20181" y="782682"/>
                  <a:pt x="26001" y="788503"/>
                  <a:pt x="26001" y="795682"/>
                </a:cubicBezTo>
                <a:cubicBezTo>
                  <a:pt x="26001" y="802863"/>
                  <a:pt x="20181" y="808683"/>
                  <a:pt x="13001" y="808683"/>
                </a:cubicBezTo>
                <a:cubicBezTo>
                  <a:pt x="5821" y="808683"/>
                  <a:pt x="0" y="802862"/>
                  <a:pt x="0" y="795682"/>
                </a:cubicBezTo>
                <a:cubicBezTo>
                  <a:pt x="0" y="788503"/>
                  <a:pt x="5821" y="782682"/>
                  <a:pt x="13001" y="782682"/>
                </a:cubicBezTo>
                <a:close/>
                <a:moveTo>
                  <a:pt x="185021" y="776393"/>
                </a:moveTo>
                <a:cubicBezTo>
                  <a:pt x="195758" y="776393"/>
                  <a:pt x="204396" y="785116"/>
                  <a:pt x="204396" y="795767"/>
                </a:cubicBezTo>
                <a:cubicBezTo>
                  <a:pt x="204396" y="806420"/>
                  <a:pt x="195674" y="815142"/>
                  <a:pt x="185021" y="815142"/>
                </a:cubicBezTo>
                <a:cubicBezTo>
                  <a:pt x="174286" y="815142"/>
                  <a:pt x="165647" y="806420"/>
                  <a:pt x="165647" y="795767"/>
                </a:cubicBezTo>
                <a:cubicBezTo>
                  <a:pt x="165647" y="785116"/>
                  <a:pt x="174370" y="776393"/>
                  <a:pt x="185021" y="776393"/>
                </a:cubicBezTo>
                <a:close/>
                <a:moveTo>
                  <a:pt x="356960" y="769850"/>
                </a:moveTo>
                <a:cubicBezTo>
                  <a:pt x="371218" y="769850"/>
                  <a:pt x="382792" y="781424"/>
                  <a:pt x="382792" y="795683"/>
                </a:cubicBezTo>
                <a:cubicBezTo>
                  <a:pt x="382792" y="809942"/>
                  <a:pt x="371218" y="821516"/>
                  <a:pt x="356960" y="821516"/>
                </a:cubicBezTo>
                <a:cubicBezTo>
                  <a:pt x="342701" y="821516"/>
                  <a:pt x="331127" y="809942"/>
                  <a:pt x="331127" y="795683"/>
                </a:cubicBezTo>
                <a:cubicBezTo>
                  <a:pt x="331127" y="781424"/>
                  <a:pt x="342701" y="769850"/>
                  <a:pt x="356960" y="769850"/>
                </a:cubicBezTo>
                <a:close/>
                <a:moveTo>
                  <a:pt x="528983" y="763476"/>
                </a:moveTo>
                <a:cubicBezTo>
                  <a:pt x="546764" y="763476"/>
                  <a:pt x="561190" y="777902"/>
                  <a:pt x="561190" y="795683"/>
                </a:cubicBezTo>
                <a:cubicBezTo>
                  <a:pt x="561190" y="813464"/>
                  <a:pt x="546764" y="827890"/>
                  <a:pt x="528983" y="827890"/>
                </a:cubicBezTo>
                <a:cubicBezTo>
                  <a:pt x="511201" y="827890"/>
                  <a:pt x="496776" y="813464"/>
                  <a:pt x="496776" y="795683"/>
                </a:cubicBezTo>
                <a:cubicBezTo>
                  <a:pt x="496776" y="777902"/>
                  <a:pt x="511201" y="763476"/>
                  <a:pt x="528983" y="763476"/>
                </a:cubicBezTo>
                <a:close/>
                <a:moveTo>
                  <a:pt x="701005" y="757101"/>
                </a:moveTo>
                <a:cubicBezTo>
                  <a:pt x="722309" y="757101"/>
                  <a:pt x="739587" y="774378"/>
                  <a:pt x="739587" y="795682"/>
                </a:cubicBezTo>
                <a:cubicBezTo>
                  <a:pt x="739587" y="816987"/>
                  <a:pt x="722309" y="834264"/>
                  <a:pt x="701005" y="834264"/>
                </a:cubicBezTo>
                <a:cubicBezTo>
                  <a:pt x="679702" y="834264"/>
                  <a:pt x="662424" y="816987"/>
                  <a:pt x="662424" y="795682"/>
                </a:cubicBezTo>
                <a:cubicBezTo>
                  <a:pt x="662424" y="774378"/>
                  <a:pt x="679702" y="757101"/>
                  <a:pt x="701005" y="757101"/>
                </a:cubicBezTo>
                <a:close/>
                <a:moveTo>
                  <a:pt x="873028" y="750727"/>
                </a:moveTo>
                <a:cubicBezTo>
                  <a:pt x="897857" y="750727"/>
                  <a:pt x="917983" y="770854"/>
                  <a:pt x="917983" y="795682"/>
                </a:cubicBezTo>
                <a:cubicBezTo>
                  <a:pt x="917983" y="820511"/>
                  <a:pt x="897856" y="840638"/>
                  <a:pt x="873028" y="840638"/>
                </a:cubicBezTo>
                <a:cubicBezTo>
                  <a:pt x="848199" y="840638"/>
                  <a:pt x="828072" y="820511"/>
                  <a:pt x="828072" y="795682"/>
                </a:cubicBezTo>
                <a:cubicBezTo>
                  <a:pt x="828072" y="770854"/>
                  <a:pt x="848199" y="750727"/>
                  <a:pt x="873028" y="750727"/>
                </a:cubicBezTo>
                <a:close/>
                <a:moveTo>
                  <a:pt x="1025361" y="748056"/>
                </a:moveTo>
                <a:cubicBezTo>
                  <a:pt x="1037536" y="743067"/>
                  <a:pt x="1051615" y="742723"/>
                  <a:pt x="1064711" y="748206"/>
                </a:cubicBezTo>
                <a:cubicBezTo>
                  <a:pt x="1090902" y="759172"/>
                  <a:pt x="1103244" y="789295"/>
                  <a:pt x="1092278" y="815487"/>
                </a:cubicBezTo>
                <a:cubicBezTo>
                  <a:pt x="1081312" y="841679"/>
                  <a:pt x="1051189" y="854021"/>
                  <a:pt x="1024999" y="843055"/>
                </a:cubicBezTo>
                <a:cubicBezTo>
                  <a:pt x="1011903" y="837572"/>
                  <a:pt x="1002269" y="827300"/>
                  <a:pt x="997280" y="815125"/>
                </a:cubicBezTo>
                <a:cubicBezTo>
                  <a:pt x="994786" y="809037"/>
                  <a:pt x="993453" y="802474"/>
                  <a:pt x="993428" y="795795"/>
                </a:cubicBezTo>
                <a:cubicBezTo>
                  <a:pt x="993404" y="789116"/>
                  <a:pt x="994689" y="782323"/>
                  <a:pt x="997430" y="775774"/>
                </a:cubicBezTo>
                <a:cubicBezTo>
                  <a:pt x="1002913" y="762679"/>
                  <a:pt x="1013185" y="753045"/>
                  <a:pt x="1025361" y="748056"/>
                </a:cubicBezTo>
                <a:close/>
                <a:moveTo>
                  <a:pt x="1216989" y="737895"/>
                </a:moveTo>
                <a:cubicBezTo>
                  <a:pt x="1248859" y="737895"/>
                  <a:pt x="1274776" y="763811"/>
                  <a:pt x="1274776" y="795683"/>
                </a:cubicBezTo>
                <a:cubicBezTo>
                  <a:pt x="1274776" y="827555"/>
                  <a:pt x="1248944" y="853471"/>
                  <a:pt x="1216989" y="853471"/>
                </a:cubicBezTo>
                <a:cubicBezTo>
                  <a:pt x="1185032" y="853471"/>
                  <a:pt x="1159200" y="827639"/>
                  <a:pt x="1159200" y="795683"/>
                </a:cubicBezTo>
                <a:cubicBezTo>
                  <a:pt x="1159200" y="763727"/>
                  <a:pt x="1185117" y="737895"/>
                  <a:pt x="1216989" y="737895"/>
                </a:cubicBezTo>
                <a:close/>
                <a:moveTo>
                  <a:pt x="1389010" y="731520"/>
                </a:moveTo>
                <a:cubicBezTo>
                  <a:pt x="1424446" y="731520"/>
                  <a:pt x="1453173" y="760246"/>
                  <a:pt x="1453173" y="795683"/>
                </a:cubicBezTo>
                <a:cubicBezTo>
                  <a:pt x="1453173" y="831119"/>
                  <a:pt x="1424446" y="859845"/>
                  <a:pt x="1389010" y="859845"/>
                </a:cubicBezTo>
                <a:cubicBezTo>
                  <a:pt x="1353575" y="859845"/>
                  <a:pt x="1324847" y="831119"/>
                  <a:pt x="1324847" y="795683"/>
                </a:cubicBezTo>
                <a:cubicBezTo>
                  <a:pt x="1324847" y="760246"/>
                  <a:pt x="1353575" y="731520"/>
                  <a:pt x="1389010" y="731520"/>
                </a:cubicBezTo>
                <a:close/>
                <a:moveTo>
                  <a:pt x="13001" y="538842"/>
                </a:moveTo>
                <a:cubicBezTo>
                  <a:pt x="20181" y="538842"/>
                  <a:pt x="26001" y="544663"/>
                  <a:pt x="26001" y="551842"/>
                </a:cubicBezTo>
                <a:cubicBezTo>
                  <a:pt x="26001" y="559023"/>
                  <a:pt x="20181" y="564843"/>
                  <a:pt x="13001" y="564843"/>
                </a:cubicBezTo>
                <a:cubicBezTo>
                  <a:pt x="5821" y="564843"/>
                  <a:pt x="0" y="559022"/>
                  <a:pt x="0" y="551842"/>
                </a:cubicBezTo>
                <a:cubicBezTo>
                  <a:pt x="0" y="544663"/>
                  <a:pt x="5821" y="538842"/>
                  <a:pt x="13001" y="538842"/>
                </a:cubicBezTo>
                <a:close/>
                <a:moveTo>
                  <a:pt x="185021" y="532553"/>
                </a:moveTo>
                <a:cubicBezTo>
                  <a:pt x="195758" y="532553"/>
                  <a:pt x="204396" y="541276"/>
                  <a:pt x="204396" y="551927"/>
                </a:cubicBezTo>
                <a:cubicBezTo>
                  <a:pt x="204396" y="562580"/>
                  <a:pt x="195674" y="571302"/>
                  <a:pt x="185021" y="571302"/>
                </a:cubicBezTo>
                <a:cubicBezTo>
                  <a:pt x="174286" y="571302"/>
                  <a:pt x="165647" y="562580"/>
                  <a:pt x="165647" y="551927"/>
                </a:cubicBezTo>
                <a:cubicBezTo>
                  <a:pt x="165647" y="541276"/>
                  <a:pt x="174370" y="532553"/>
                  <a:pt x="185021" y="532553"/>
                </a:cubicBezTo>
                <a:close/>
                <a:moveTo>
                  <a:pt x="356960" y="526010"/>
                </a:moveTo>
                <a:cubicBezTo>
                  <a:pt x="371218" y="526010"/>
                  <a:pt x="382792" y="537584"/>
                  <a:pt x="382792" y="551843"/>
                </a:cubicBezTo>
                <a:cubicBezTo>
                  <a:pt x="382792" y="566102"/>
                  <a:pt x="371218" y="577676"/>
                  <a:pt x="356960" y="577676"/>
                </a:cubicBezTo>
                <a:cubicBezTo>
                  <a:pt x="342701" y="577676"/>
                  <a:pt x="331127" y="566102"/>
                  <a:pt x="331127" y="551843"/>
                </a:cubicBezTo>
                <a:cubicBezTo>
                  <a:pt x="331127" y="537584"/>
                  <a:pt x="342701" y="526010"/>
                  <a:pt x="356960" y="526010"/>
                </a:cubicBezTo>
                <a:close/>
                <a:moveTo>
                  <a:pt x="528983" y="519636"/>
                </a:moveTo>
                <a:cubicBezTo>
                  <a:pt x="546764" y="519636"/>
                  <a:pt x="561190" y="534062"/>
                  <a:pt x="561190" y="551843"/>
                </a:cubicBezTo>
                <a:cubicBezTo>
                  <a:pt x="561190" y="569624"/>
                  <a:pt x="546764" y="584050"/>
                  <a:pt x="528983" y="584050"/>
                </a:cubicBezTo>
                <a:cubicBezTo>
                  <a:pt x="511201" y="584050"/>
                  <a:pt x="496776" y="569624"/>
                  <a:pt x="496776" y="551843"/>
                </a:cubicBezTo>
                <a:cubicBezTo>
                  <a:pt x="496776" y="534062"/>
                  <a:pt x="511201" y="519636"/>
                  <a:pt x="528983" y="519636"/>
                </a:cubicBezTo>
                <a:close/>
                <a:moveTo>
                  <a:pt x="701005" y="513261"/>
                </a:moveTo>
                <a:cubicBezTo>
                  <a:pt x="722309" y="513261"/>
                  <a:pt x="739587" y="530538"/>
                  <a:pt x="739587" y="551842"/>
                </a:cubicBezTo>
                <a:cubicBezTo>
                  <a:pt x="739587" y="573147"/>
                  <a:pt x="722309" y="590424"/>
                  <a:pt x="701005" y="590424"/>
                </a:cubicBezTo>
                <a:cubicBezTo>
                  <a:pt x="679702" y="590424"/>
                  <a:pt x="662424" y="573147"/>
                  <a:pt x="662424" y="551842"/>
                </a:cubicBezTo>
                <a:cubicBezTo>
                  <a:pt x="662424" y="530538"/>
                  <a:pt x="679702" y="513261"/>
                  <a:pt x="701005" y="513261"/>
                </a:cubicBezTo>
                <a:close/>
                <a:moveTo>
                  <a:pt x="873028" y="506887"/>
                </a:moveTo>
                <a:cubicBezTo>
                  <a:pt x="897857" y="506887"/>
                  <a:pt x="917983" y="527014"/>
                  <a:pt x="917983" y="551842"/>
                </a:cubicBezTo>
                <a:cubicBezTo>
                  <a:pt x="917983" y="576671"/>
                  <a:pt x="897856" y="596798"/>
                  <a:pt x="873028" y="596798"/>
                </a:cubicBezTo>
                <a:cubicBezTo>
                  <a:pt x="848199" y="596798"/>
                  <a:pt x="828072" y="576671"/>
                  <a:pt x="828072" y="551842"/>
                </a:cubicBezTo>
                <a:cubicBezTo>
                  <a:pt x="828072" y="527014"/>
                  <a:pt x="848199" y="506887"/>
                  <a:pt x="873028" y="506887"/>
                </a:cubicBezTo>
                <a:close/>
                <a:moveTo>
                  <a:pt x="1025361" y="504216"/>
                </a:moveTo>
                <a:cubicBezTo>
                  <a:pt x="1037536" y="499227"/>
                  <a:pt x="1051615" y="498883"/>
                  <a:pt x="1064711" y="504366"/>
                </a:cubicBezTo>
                <a:cubicBezTo>
                  <a:pt x="1090902" y="515332"/>
                  <a:pt x="1103244" y="545455"/>
                  <a:pt x="1092278" y="571647"/>
                </a:cubicBezTo>
                <a:cubicBezTo>
                  <a:pt x="1081312" y="597839"/>
                  <a:pt x="1051189" y="610181"/>
                  <a:pt x="1024999" y="599215"/>
                </a:cubicBezTo>
                <a:cubicBezTo>
                  <a:pt x="1011903" y="593732"/>
                  <a:pt x="1002269" y="583460"/>
                  <a:pt x="997280" y="571285"/>
                </a:cubicBezTo>
                <a:cubicBezTo>
                  <a:pt x="994786" y="565197"/>
                  <a:pt x="993453" y="558634"/>
                  <a:pt x="993428" y="551955"/>
                </a:cubicBezTo>
                <a:cubicBezTo>
                  <a:pt x="993404" y="545276"/>
                  <a:pt x="994689" y="538483"/>
                  <a:pt x="997430" y="531934"/>
                </a:cubicBezTo>
                <a:cubicBezTo>
                  <a:pt x="1002913" y="518839"/>
                  <a:pt x="1013185" y="509205"/>
                  <a:pt x="1025361" y="504216"/>
                </a:cubicBezTo>
                <a:close/>
                <a:moveTo>
                  <a:pt x="1216989" y="494055"/>
                </a:moveTo>
                <a:cubicBezTo>
                  <a:pt x="1248859" y="494055"/>
                  <a:pt x="1274776" y="519971"/>
                  <a:pt x="1274776" y="551843"/>
                </a:cubicBezTo>
                <a:cubicBezTo>
                  <a:pt x="1274776" y="583715"/>
                  <a:pt x="1248944" y="609631"/>
                  <a:pt x="1216989" y="609631"/>
                </a:cubicBezTo>
                <a:cubicBezTo>
                  <a:pt x="1185032" y="609631"/>
                  <a:pt x="1159200" y="583799"/>
                  <a:pt x="1159200" y="551843"/>
                </a:cubicBezTo>
                <a:cubicBezTo>
                  <a:pt x="1159200" y="519887"/>
                  <a:pt x="1185117" y="494055"/>
                  <a:pt x="1216989" y="494055"/>
                </a:cubicBezTo>
                <a:close/>
                <a:moveTo>
                  <a:pt x="1389010" y="487680"/>
                </a:moveTo>
                <a:cubicBezTo>
                  <a:pt x="1424446" y="487680"/>
                  <a:pt x="1453173" y="516406"/>
                  <a:pt x="1453173" y="551843"/>
                </a:cubicBezTo>
                <a:cubicBezTo>
                  <a:pt x="1453173" y="587279"/>
                  <a:pt x="1424446" y="616005"/>
                  <a:pt x="1389010" y="616005"/>
                </a:cubicBezTo>
                <a:cubicBezTo>
                  <a:pt x="1353575" y="616005"/>
                  <a:pt x="1324847" y="587279"/>
                  <a:pt x="1324847" y="551843"/>
                </a:cubicBezTo>
                <a:cubicBezTo>
                  <a:pt x="1324847" y="516406"/>
                  <a:pt x="1353575" y="487680"/>
                  <a:pt x="1389010" y="487680"/>
                </a:cubicBezTo>
                <a:close/>
                <a:moveTo>
                  <a:pt x="13001" y="295002"/>
                </a:moveTo>
                <a:cubicBezTo>
                  <a:pt x="20181" y="295002"/>
                  <a:pt x="26001" y="300823"/>
                  <a:pt x="26001" y="308002"/>
                </a:cubicBezTo>
                <a:cubicBezTo>
                  <a:pt x="26001" y="315183"/>
                  <a:pt x="20181" y="321003"/>
                  <a:pt x="13001" y="321003"/>
                </a:cubicBezTo>
                <a:cubicBezTo>
                  <a:pt x="5821" y="321003"/>
                  <a:pt x="0" y="315182"/>
                  <a:pt x="0" y="308002"/>
                </a:cubicBezTo>
                <a:cubicBezTo>
                  <a:pt x="0" y="300823"/>
                  <a:pt x="5821" y="295002"/>
                  <a:pt x="13001" y="295002"/>
                </a:cubicBezTo>
                <a:close/>
                <a:moveTo>
                  <a:pt x="185021" y="288713"/>
                </a:moveTo>
                <a:cubicBezTo>
                  <a:pt x="195758" y="288713"/>
                  <a:pt x="204396" y="297436"/>
                  <a:pt x="204396" y="308087"/>
                </a:cubicBezTo>
                <a:cubicBezTo>
                  <a:pt x="204396" y="318740"/>
                  <a:pt x="195674" y="327462"/>
                  <a:pt x="185021" y="327462"/>
                </a:cubicBezTo>
                <a:cubicBezTo>
                  <a:pt x="174286" y="327462"/>
                  <a:pt x="165647" y="318740"/>
                  <a:pt x="165647" y="308087"/>
                </a:cubicBezTo>
                <a:cubicBezTo>
                  <a:pt x="165647" y="297436"/>
                  <a:pt x="174370" y="288713"/>
                  <a:pt x="185021" y="288713"/>
                </a:cubicBezTo>
                <a:close/>
                <a:moveTo>
                  <a:pt x="356960" y="282170"/>
                </a:moveTo>
                <a:cubicBezTo>
                  <a:pt x="371218" y="282170"/>
                  <a:pt x="382792" y="293744"/>
                  <a:pt x="382792" y="308003"/>
                </a:cubicBezTo>
                <a:cubicBezTo>
                  <a:pt x="382792" y="322262"/>
                  <a:pt x="371218" y="333836"/>
                  <a:pt x="356960" y="333836"/>
                </a:cubicBezTo>
                <a:cubicBezTo>
                  <a:pt x="342701" y="333836"/>
                  <a:pt x="331127" y="322262"/>
                  <a:pt x="331127" y="308003"/>
                </a:cubicBezTo>
                <a:cubicBezTo>
                  <a:pt x="331127" y="293744"/>
                  <a:pt x="342701" y="282170"/>
                  <a:pt x="356960" y="282170"/>
                </a:cubicBezTo>
                <a:close/>
                <a:moveTo>
                  <a:pt x="528983" y="275796"/>
                </a:moveTo>
                <a:cubicBezTo>
                  <a:pt x="546764" y="275796"/>
                  <a:pt x="561190" y="290222"/>
                  <a:pt x="561190" y="308003"/>
                </a:cubicBezTo>
                <a:cubicBezTo>
                  <a:pt x="561190" y="325784"/>
                  <a:pt x="546764" y="340210"/>
                  <a:pt x="528983" y="340210"/>
                </a:cubicBezTo>
                <a:cubicBezTo>
                  <a:pt x="511201" y="340210"/>
                  <a:pt x="496776" y="325784"/>
                  <a:pt x="496776" y="308003"/>
                </a:cubicBezTo>
                <a:cubicBezTo>
                  <a:pt x="496776" y="290222"/>
                  <a:pt x="511201" y="275796"/>
                  <a:pt x="528983" y="275796"/>
                </a:cubicBezTo>
                <a:close/>
                <a:moveTo>
                  <a:pt x="701005" y="269421"/>
                </a:moveTo>
                <a:cubicBezTo>
                  <a:pt x="722309" y="269421"/>
                  <a:pt x="739587" y="286698"/>
                  <a:pt x="739587" y="308002"/>
                </a:cubicBezTo>
                <a:cubicBezTo>
                  <a:pt x="739587" y="329307"/>
                  <a:pt x="722309" y="346584"/>
                  <a:pt x="701005" y="346584"/>
                </a:cubicBezTo>
                <a:cubicBezTo>
                  <a:pt x="679702" y="346584"/>
                  <a:pt x="662424" y="329307"/>
                  <a:pt x="662424" y="308002"/>
                </a:cubicBezTo>
                <a:cubicBezTo>
                  <a:pt x="662424" y="286698"/>
                  <a:pt x="679702" y="269421"/>
                  <a:pt x="701005" y="269421"/>
                </a:cubicBezTo>
                <a:close/>
                <a:moveTo>
                  <a:pt x="873028" y="263047"/>
                </a:moveTo>
                <a:cubicBezTo>
                  <a:pt x="897857" y="263047"/>
                  <a:pt x="917983" y="283174"/>
                  <a:pt x="917983" y="308002"/>
                </a:cubicBezTo>
                <a:cubicBezTo>
                  <a:pt x="917983" y="332831"/>
                  <a:pt x="897856" y="352958"/>
                  <a:pt x="873028" y="352958"/>
                </a:cubicBezTo>
                <a:cubicBezTo>
                  <a:pt x="848199" y="352958"/>
                  <a:pt x="828072" y="332831"/>
                  <a:pt x="828072" y="308002"/>
                </a:cubicBezTo>
                <a:cubicBezTo>
                  <a:pt x="828072" y="283174"/>
                  <a:pt x="848199" y="263047"/>
                  <a:pt x="873028" y="263047"/>
                </a:cubicBezTo>
                <a:close/>
                <a:moveTo>
                  <a:pt x="1025361" y="260376"/>
                </a:moveTo>
                <a:cubicBezTo>
                  <a:pt x="1037536" y="255387"/>
                  <a:pt x="1051615" y="255043"/>
                  <a:pt x="1064711" y="260526"/>
                </a:cubicBezTo>
                <a:cubicBezTo>
                  <a:pt x="1090902" y="271492"/>
                  <a:pt x="1103244" y="301615"/>
                  <a:pt x="1092278" y="327807"/>
                </a:cubicBezTo>
                <a:cubicBezTo>
                  <a:pt x="1081312" y="353999"/>
                  <a:pt x="1051189" y="366341"/>
                  <a:pt x="1024999" y="355375"/>
                </a:cubicBezTo>
                <a:cubicBezTo>
                  <a:pt x="1011903" y="349892"/>
                  <a:pt x="1002269" y="339620"/>
                  <a:pt x="997280" y="327445"/>
                </a:cubicBezTo>
                <a:cubicBezTo>
                  <a:pt x="994786" y="321357"/>
                  <a:pt x="993453" y="314794"/>
                  <a:pt x="993428" y="308115"/>
                </a:cubicBezTo>
                <a:cubicBezTo>
                  <a:pt x="993404" y="301436"/>
                  <a:pt x="994689" y="294643"/>
                  <a:pt x="997430" y="288094"/>
                </a:cubicBezTo>
                <a:cubicBezTo>
                  <a:pt x="1002913" y="274999"/>
                  <a:pt x="1013185" y="265365"/>
                  <a:pt x="1025361" y="260376"/>
                </a:cubicBezTo>
                <a:close/>
                <a:moveTo>
                  <a:pt x="1216989" y="250215"/>
                </a:moveTo>
                <a:cubicBezTo>
                  <a:pt x="1248859" y="250215"/>
                  <a:pt x="1274776" y="276131"/>
                  <a:pt x="1274776" y="308003"/>
                </a:cubicBezTo>
                <a:cubicBezTo>
                  <a:pt x="1274776" y="339875"/>
                  <a:pt x="1248944" y="365791"/>
                  <a:pt x="1216989" y="365791"/>
                </a:cubicBezTo>
                <a:cubicBezTo>
                  <a:pt x="1185032" y="365791"/>
                  <a:pt x="1159200" y="339959"/>
                  <a:pt x="1159200" y="308003"/>
                </a:cubicBezTo>
                <a:cubicBezTo>
                  <a:pt x="1159200" y="276047"/>
                  <a:pt x="1185117" y="250215"/>
                  <a:pt x="1216989" y="250215"/>
                </a:cubicBezTo>
                <a:close/>
                <a:moveTo>
                  <a:pt x="1389010" y="243840"/>
                </a:moveTo>
                <a:cubicBezTo>
                  <a:pt x="1424446" y="243840"/>
                  <a:pt x="1453173" y="272566"/>
                  <a:pt x="1453173" y="308003"/>
                </a:cubicBezTo>
                <a:cubicBezTo>
                  <a:pt x="1453173" y="343439"/>
                  <a:pt x="1424446" y="372165"/>
                  <a:pt x="1389010" y="372165"/>
                </a:cubicBezTo>
                <a:cubicBezTo>
                  <a:pt x="1353575" y="372165"/>
                  <a:pt x="1324847" y="343439"/>
                  <a:pt x="1324847" y="308003"/>
                </a:cubicBezTo>
                <a:cubicBezTo>
                  <a:pt x="1324847" y="272566"/>
                  <a:pt x="1353575" y="243840"/>
                  <a:pt x="1389010" y="243840"/>
                </a:cubicBezTo>
                <a:close/>
                <a:moveTo>
                  <a:pt x="13001" y="51162"/>
                </a:moveTo>
                <a:cubicBezTo>
                  <a:pt x="20181" y="51162"/>
                  <a:pt x="26001" y="56983"/>
                  <a:pt x="26001" y="64162"/>
                </a:cubicBezTo>
                <a:cubicBezTo>
                  <a:pt x="26001" y="71343"/>
                  <a:pt x="20181" y="77163"/>
                  <a:pt x="13001" y="77163"/>
                </a:cubicBezTo>
                <a:cubicBezTo>
                  <a:pt x="5821" y="77163"/>
                  <a:pt x="0" y="71342"/>
                  <a:pt x="0" y="64162"/>
                </a:cubicBezTo>
                <a:cubicBezTo>
                  <a:pt x="0" y="56983"/>
                  <a:pt x="5821" y="51162"/>
                  <a:pt x="13001" y="51162"/>
                </a:cubicBezTo>
                <a:close/>
                <a:moveTo>
                  <a:pt x="185021" y="44873"/>
                </a:moveTo>
                <a:cubicBezTo>
                  <a:pt x="195758" y="44873"/>
                  <a:pt x="204396" y="53596"/>
                  <a:pt x="204396" y="64247"/>
                </a:cubicBezTo>
                <a:cubicBezTo>
                  <a:pt x="204396" y="74900"/>
                  <a:pt x="195674" y="83622"/>
                  <a:pt x="185021" y="83622"/>
                </a:cubicBezTo>
                <a:cubicBezTo>
                  <a:pt x="174286" y="83622"/>
                  <a:pt x="165647" y="74900"/>
                  <a:pt x="165647" y="64247"/>
                </a:cubicBezTo>
                <a:cubicBezTo>
                  <a:pt x="165647" y="53596"/>
                  <a:pt x="174370" y="44873"/>
                  <a:pt x="185021" y="44873"/>
                </a:cubicBezTo>
                <a:close/>
                <a:moveTo>
                  <a:pt x="356960" y="38330"/>
                </a:moveTo>
                <a:cubicBezTo>
                  <a:pt x="371218" y="38330"/>
                  <a:pt x="382792" y="49904"/>
                  <a:pt x="382792" y="64163"/>
                </a:cubicBezTo>
                <a:cubicBezTo>
                  <a:pt x="382792" y="78422"/>
                  <a:pt x="371218" y="89996"/>
                  <a:pt x="356960" y="89996"/>
                </a:cubicBezTo>
                <a:cubicBezTo>
                  <a:pt x="342701" y="89996"/>
                  <a:pt x="331127" y="78422"/>
                  <a:pt x="331127" y="64163"/>
                </a:cubicBezTo>
                <a:cubicBezTo>
                  <a:pt x="331127" y="49904"/>
                  <a:pt x="342701" y="38330"/>
                  <a:pt x="356960" y="38330"/>
                </a:cubicBezTo>
                <a:close/>
                <a:moveTo>
                  <a:pt x="528983" y="31956"/>
                </a:moveTo>
                <a:cubicBezTo>
                  <a:pt x="546764" y="31956"/>
                  <a:pt x="561190" y="46382"/>
                  <a:pt x="561190" y="64163"/>
                </a:cubicBezTo>
                <a:cubicBezTo>
                  <a:pt x="561190" y="81944"/>
                  <a:pt x="546764" y="96370"/>
                  <a:pt x="528983" y="96370"/>
                </a:cubicBezTo>
                <a:cubicBezTo>
                  <a:pt x="511201" y="96370"/>
                  <a:pt x="496776" y="81944"/>
                  <a:pt x="496776" y="64163"/>
                </a:cubicBezTo>
                <a:cubicBezTo>
                  <a:pt x="496776" y="46382"/>
                  <a:pt x="511201" y="31956"/>
                  <a:pt x="528983" y="31956"/>
                </a:cubicBezTo>
                <a:close/>
                <a:moveTo>
                  <a:pt x="701005" y="25581"/>
                </a:moveTo>
                <a:cubicBezTo>
                  <a:pt x="722309" y="25581"/>
                  <a:pt x="739587" y="42858"/>
                  <a:pt x="739587" y="64162"/>
                </a:cubicBezTo>
                <a:cubicBezTo>
                  <a:pt x="739587" y="85467"/>
                  <a:pt x="722309" y="102744"/>
                  <a:pt x="701005" y="102744"/>
                </a:cubicBezTo>
                <a:cubicBezTo>
                  <a:pt x="679702" y="102744"/>
                  <a:pt x="662424" y="85467"/>
                  <a:pt x="662424" y="64162"/>
                </a:cubicBezTo>
                <a:cubicBezTo>
                  <a:pt x="662424" y="42858"/>
                  <a:pt x="679702" y="25581"/>
                  <a:pt x="701005" y="25581"/>
                </a:cubicBezTo>
                <a:close/>
                <a:moveTo>
                  <a:pt x="873028" y="19207"/>
                </a:moveTo>
                <a:cubicBezTo>
                  <a:pt x="897857" y="19207"/>
                  <a:pt x="917983" y="39334"/>
                  <a:pt x="917983" y="64162"/>
                </a:cubicBezTo>
                <a:cubicBezTo>
                  <a:pt x="917983" y="88991"/>
                  <a:pt x="897856" y="109118"/>
                  <a:pt x="873028" y="109118"/>
                </a:cubicBezTo>
                <a:cubicBezTo>
                  <a:pt x="848199" y="109118"/>
                  <a:pt x="828072" y="88991"/>
                  <a:pt x="828072" y="64162"/>
                </a:cubicBezTo>
                <a:cubicBezTo>
                  <a:pt x="828072" y="39334"/>
                  <a:pt x="848199" y="19207"/>
                  <a:pt x="873028" y="19207"/>
                </a:cubicBezTo>
                <a:close/>
                <a:moveTo>
                  <a:pt x="1025361" y="16536"/>
                </a:moveTo>
                <a:cubicBezTo>
                  <a:pt x="1037536" y="11547"/>
                  <a:pt x="1051615" y="11203"/>
                  <a:pt x="1064711" y="16686"/>
                </a:cubicBezTo>
                <a:cubicBezTo>
                  <a:pt x="1090902" y="27652"/>
                  <a:pt x="1103244" y="57775"/>
                  <a:pt x="1092278" y="83967"/>
                </a:cubicBezTo>
                <a:cubicBezTo>
                  <a:pt x="1081312" y="110159"/>
                  <a:pt x="1051189" y="122501"/>
                  <a:pt x="1024999" y="111535"/>
                </a:cubicBezTo>
                <a:cubicBezTo>
                  <a:pt x="1011903" y="106052"/>
                  <a:pt x="1002269" y="95780"/>
                  <a:pt x="997280" y="83605"/>
                </a:cubicBezTo>
                <a:cubicBezTo>
                  <a:pt x="994786" y="77517"/>
                  <a:pt x="993453" y="70954"/>
                  <a:pt x="993428" y="64275"/>
                </a:cubicBezTo>
                <a:cubicBezTo>
                  <a:pt x="993404" y="57596"/>
                  <a:pt x="994689" y="50803"/>
                  <a:pt x="997430" y="44254"/>
                </a:cubicBezTo>
                <a:cubicBezTo>
                  <a:pt x="1002913" y="31159"/>
                  <a:pt x="1013185" y="21525"/>
                  <a:pt x="1025361" y="16536"/>
                </a:cubicBezTo>
                <a:close/>
                <a:moveTo>
                  <a:pt x="1216989" y="6375"/>
                </a:moveTo>
                <a:cubicBezTo>
                  <a:pt x="1248859" y="6375"/>
                  <a:pt x="1274776" y="32291"/>
                  <a:pt x="1274776" y="64163"/>
                </a:cubicBezTo>
                <a:cubicBezTo>
                  <a:pt x="1274776" y="96035"/>
                  <a:pt x="1248944" y="121951"/>
                  <a:pt x="1216989" y="121951"/>
                </a:cubicBezTo>
                <a:cubicBezTo>
                  <a:pt x="1185032" y="121951"/>
                  <a:pt x="1159200" y="96119"/>
                  <a:pt x="1159200" y="64163"/>
                </a:cubicBezTo>
                <a:cubicBezTo>
                  <a:pt x="1159200" y="32207"/>
                  <a:pt x="1185117" y="6375"/>
                  <a:pt x="1216989" y="6375"/>
                </a:cubicBezTo>
                <a:close/>
                <a:moveTo>
                  <a:pt x="1389010" y="0"/>
                </a:moveTo>
                <a:cubicBezTo>
                  <a:pt x="1424446" y="0"/>
                  <a:pt x="1453173" y="28726"/>
                  <a:pt x="1453173" y="64163"/>
                </a:cubicBezTo>
                <a:cubicBezTo>
                  <a:pt x="1453173" y="99599"/>
                  <a:pt x="1424446" y="128325"/>
                  <a:pt x="1389010" y="128325"/>
                </a:cubicBezTo>
                <a:cubicBezTo>
                  <a:pt x="1353575" y="128325"/>
                  <a:pt x="1324847" y="99599"/>
                  <a:pt x="1324847" y="64163"/>
                </a:cubicBezTo>
                <a:cubicBezTo>
                  <a:pt x="1324847" y="28726"/>
                  <a:pt x="1353575" y="0"/>
                  <a:pt x="1389010" y="0"/>
                </a:cubicBezTo>
                <a:close/>
              </a:path>
            </a:pathLst>
          </a:custGeom>
          <a:gradFill flip="none" rotWithShape="1">
            <a:gsLst>
              <a:gs pos="48000">
                <a:schemeClr val="accent1">
                  <a:alpha val="2000"/>
                </a:schemeClr>
              </a:gs>
              <a:gs pos="100000">
                <a:schemeClr val="accent5"/>
              </a:gs>
            </a:gsLst>
            <a:lin ang="0" scaled="1"/>
            <a:tileRect/>
          </a:gradFill>
          <a:ln w="8572" cap="flat">
            <a:noFill/>
            <a:prstDash val="solid"/>
            <a:miter/>
          </a:ln>
        </p:spPr>
        <p:txBody>
          <a:bodyPr rtlCol="0" anchor="ctr"/>
          <a:lstStyle/>
          <a:p>
            <a:endParaRPr lang="en-US"/>
          </a:p>
        </p:txBody>
      </p:sp>
    </p:spTree>
    <p:extLst>
      <p:ext uri="{BB962C8B-B14F-4D97-AF65-F5344CB8AC3E}">
        <p14:creationId xmlns:p14="http://schemas.microsoft.com/office/powerpoint/2010/main" val="401136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_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9DBC831-6EAF-299B-E582-1F007A830FC3}"/>
              </a:ext>
            </a:extLst>
          </p:cNvPr>
          <p:cNvSpPr/>
          <p:nvPr userDrawn="1"/>
        </p:nvSpPr>
        <p:spPr>
          <a:xfrm>
            <a:off x="8797601" y="0"/>
            <a:ext cx="142702" cy="685799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B4492E4-5538-7F78-5DB2-E0E541F6E84A}"/>
              </a:ext>
            </a:extLst>
          </p:cNvPr>
          <p:cNvSpPr/>
          <p:nvPr userDrawn="1"/>
        </p:nvSpPr>
        <p:spPr>
          <a:xfrm>
            <a:off x="8936182" y="0"/>
            <a:ext cx="3255818"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Freeform: Shape 177">
            <a:extLst>
              <a:ext uri="{FF2B5EF4-FFF2-40B4-BE49-F238E27FC236}">
                <a16:creationId xmlns:a16="http://schemas.microsoft.com/office/drawing/2014/main" id="{C9A96471-DA44-E999-800C-53538BA00B8E}"/>
              </a:ext>
            </a:extLst>
          </p:cNvPr>
          <p:cNvSpPr/>
          <p:nvPr userDrawn="1"/>
        </p:nvSpPr>
        <p:spPr>
          <a:xfrm rot="5400000">
            <a:off x="9837505" y="4556434"/>
            <a:ext cx="1453173" cy="3054404"/>
          </a:xfrm>
          <a:custGeom>
            <a:avLst/>
            <a:gdLst>
              <a:gd name="connsiteX0" fmla="*/ 1324847 w 1453173"/>
              <a:gd name="connsiteY0" fmla="*/ 64163 h 3054404"/>
              <a:gd name="connsiteX1" fmla="*/ 1389010 w 1453173"/>
              <a:gd name="connsiteY1" fmla="*/ 0 h 3054404"/>
              <a:gd name="connsiteX2" fmla="*/ 1453173 w 1453173"/>
              <a:gd name="connsiteY2" fmla="*/ 64163 h 3054404"/>
              <a:gd name="connsiteX3" fmla="*/ 1389010 w 1453173"/>
              <a:gd name="connsiteY3" fmla="*/ 128325 h 3054404"/>
              <a:gd name="connsiteX4" fmla="*/ 1324847 w 1453173"/>
              <a:gd name="connsiteY4" fmla="*/ 64163 h 3054404"/>
              <a:gd name="connsiteX5" fmla="*/ 1324847 w 1453173"/>
              <a:gd name="connsiteY5" fmla="*/ 308003 h 3054404"/>
              <a:gd name="connsiteX6" fmla="*/ 1389010 w 1453173"/>
              <a:gd name="connsiteY6" fmla="*/ 243840 h 3054404"/>
              <a:gd name="connsiteX7" fmla="*/ 1453173 w 1453173"/>
              <a:gd name="connsiteY7" fmla="*/ 308003 h 3054404"/>
              <a:gd name="connsiteX8" fmla="*/ 1389010 w 1453173"/>
              <a:gd name="connsiteY8" fmla="*/ 372165 h 3054404"/>
              <a:gd name="connsiteX9" fmla="*/ 1324847 w 1453173"/>
              <a:gd name="connsiteY9" fmla="*/ 308003 h 3054404"/>
              <a:gd name="connsiteX10" fmla="*/ 1324847 w 1453173"/>
              <a:gd name="connsiteY10" fmla="*/ 551843 h 3054404"/>
              <a:gd name="connsiteX11" fmla="*/ 1389010 w 1453173"/>
              <a:gd name="connsiteY11" fmla="*/ 487680 h 3054404"/>
              <a:gd name="connsiteX12" fmla="*/ 1453173 w 1453173"/>
              <a:gd name="connsiteY12" fmla="*/ 551843 h 3054404"/>
              <a:gd name="connsiteX13" fmla="*/ 1389010 w 1453173"/>
              <a:gd name="connsiteY13" fmla="*/ 616005 h 3054404"/>
              <a:gd name="connsiteX14" fmla="*/ 1324847 w 1453173"/>
              <a:gd name="connsiteY14" fmla="*/ 551843 h 3054404"/>
              <a:gd name="connsiteX15" fmla="*/ 1324847 w 1453173"/>
              <a:gd name="connsiteY15" fmla="*/ 795683 h 3054404"/>
              <a:gd name="connsiteX16" fmla="*/ 1389010 w 1453173"/>
              <a:gd name="connsiteY16" fmla="*/ 731520 h 3054404"/>
              <a:gd name="connsiteX17" fmla="*/ 1453173 w 1453173"/>
              <a:gd name="connsiteY17" fmla="*/ 795683 h 3054404"/>
              <a:gd name="connsiteX18" fmla="*/ 1389010 w 1453173"/>
              <a:gd name="connsiteY18" fmla="*/ 859845 h 3054404"/>
              <a:gd name="connsiteX19" fmla="*/ 1324847 w 1453173"/>
              <a:gd name="connsiteY19" fmla="*/ 795683 h 3054404"/>
              <a:gd name="connsiteX20" fmla="*/ 1324847 w 1453173"/>
              <a:gd name="connsiteY20" fmla="*/ 1039523 h 3054404"/>
              <a:gd name="connsiteX21" fmla="*/ 1389010 w 1453173"/>
              <a:gd name="connsiteY21" fmla="*/ 975360 h 3054404"/>
              <a:gd name="connsiteX22" fmla="*/ 1453173 w 1453173"/>
              <a:gd name="connsiteY22" fmla="*/ 1039523 h 3054404"/>
              <a:gd name="connsiteX23" fmla="*/ 1389010 w 1453173"/>
              <a:gd name="connsiteY23" fmla="*/ 1103685 h 3054404"/>
              <a:gd name="connsiteX24" fmla="*/ 1324847 w 1453173"/>
              <a:gd name="connsiteY24" fmla="*/ 1039523 h 3054404"/>
              <a:gd name="connsiteX25" fmla="*/ 1324847 w 1453173"/>
              <a:gd name="connsiteY25" fmla="*/ 1283363 h 3054404"/>
              <a:gd name="connsiteX26" fmla="*/ 1389010 w 1453173"/>
              <a:gd name="connsiteY26" fmla="*/ 1219200 h 3054404"/>
              <a:gd name="connsiteX27" fmla="*/ 1453173 w 1453173"/>
              <a:gd name="connsiteY27" fmla="*/ 1283363 h 3054404"/>
              <a:gd name="connsiteX28" fmla="*/ 1389010 w 1453173"/>
              <a:gd name="connsiteY28" fmla="*/ 1347525 h 3054404"/>
              <a:gd name="connsiteX29" fmla="*/ 1324847 w 1453173"/>
              <a:gd name="connsiteY29" fmla="*/ 1283363 h 3054404"/>
              <a:gd name="connsiteX30" fmla="*/ 1324847 w 1453173"/>
              <a:gd name="connsiteY30" fmla="*/ 1527203 h 3054404"/>
              <a:gd name="connsiteX31" fmla="*/ 1389010 w 1453173"/>
              <a:gd name="connsiteY31" fmla="*/ 1463040 h 3054404"/>
              <a:gd name="connsiteX32" fmla="*/ 1453173 w 1453173"/>
              <a:gd name="connsiteY32" fmla="*/ 1527203 h 3054404"/>
              <a:gd name="connsiteX33" fmla="*/ 1389010 w 1453173"/>
              <a:gd name="connsiteY33" fmla="*/ 1591365 h 3054404"/>
              <a:gd name="connsiteX34" fmla="*/ 1324847 w 1453173"/>
              <a:gd name="connsiteY34" fmla="*/ 1527203 h 3054404"/>
              <a:gd name="connsiteX35" fmla="*/ 1324847 w 1453173"/>
              <a:gd name="connsiteY35" fmla="*/ 1771043 h 3054404"/>
              <a:gd name="connsiteX36" fmla="*/ 1389010 w 1453173"/>
              <a:gd name="connsiteY36" fmla="*/ 1706880 h 3054404"/>
              <a:gd name="connsiteX37" fmla="*/ 1453173 w 1453173"/>
              <a:gd name="connsiteY37" fmla="*/ 1771043 h 3054404"/>
              <a:gd name="connsiteX38" fmla="*/ 1389010 w 1453173"/>
              <a:gd name="connsiteY38" fmla="*/ 1835205 h 3054404"/>
              <a:gd name="connsiteX39" fmla="*/ 1324847 w 1453173"/>
              <a:gd name="connsiteY39" fmla="*/ 1771043 h 3054404"/>
              <a:gd name="connsiteX40" fmla="*/ 1324847 w 1453173"/>
              <a:gd name="connsiteY40" fmla="*/ 2014883 h 3054404"/>
              <a:gd name="connsiteX41" fmla="*/ 1389010 w 1453173"/>
              <a:gd name="connsiteY41" fmla="*/ 1950720 h 3054404"/>
              <a:gd name="connsiteX42" fmla="*/ 1453173 w 1453173"/>
              <a:gd name="connsiteY42" fmla="*/ 2014883 h 3054404"/>
              <a:gd name="connsiteX43" fmla="*/ 1389010 w 1453173"/>
              <a:gd name="connsiteY43" fmla="*/ 2079045 h 3054404"/>
              <a:gd name="connsiteX44" fmla="*/ 1324847 w 1453173"/>
              <a:gd name="connsiteY44" fmla="*/ 2014883 h 3054404"/>
              <a:gd name="connsiteX45" fmla="*/ 1324847 w 1453173"/>
              <a:gd name="connsiteY45" fmla="*/ 2258722 h 3054404"/>
              <a:gd name="connsiteX46" fmla="*/ 1389010 w 1453173"/>
              <a:gd name="connsiteY46" fmla="*/ 2194560 h 3054404"/>
              <a:gd name="connsiteX47" fmla="*/ 1453173 w 1453173"/>
              <a:gd name="connsiteY47" fmla="*/ 2258722 h 3054404"/>
              <a:gd name="connsiteX48" fmla="*/ 1389010 w 1453173"/>
              <a:gd name="connsiteY48" fmla="*/ 2322885 h 3054404"/>
              <a:gd name="connsiteX49" fmla="*/ 1324847 w 1453173"/>
              <a:gd name="connsiteY49" fmla="*/ 2258722 h 3054404"/>
              <a:gd name="connsiteX50" fmla="*/ 1324847 w 1453173"/>
              <a:gd name="connsiteY50" fmla="*/ 2502563 h 3054404"/>
              <a:gd name="connsiteX51" fmla="*/ 1389010 w 1453173"/>
              <a:gd name="connsiteY51" fmla="*/ 2438400 h 3054404"/>
              <a:gd name="connsiteX52" fmla="*/ 1453173 w 1453173"/>
              <a:gd name="connsiteY52" fmla="*/ 2502563 h 3054404"/>
              <a:gd name="connsiteX53" fmla="*/ 1389010 w 1453173"/>
              <a:gd name="connsiteY53" fmla="*/ 2566725 h 3054404"/>
              <a:gd name="connsiteX54" fmla="*/ 1324847 w 1453173"/>
              <a:gd name="connsiteY54" fmla="*/ 2502563 h 3054404"/>
              <a:gd name="connsiteX55" fmla="*/ 1324847 w 1453173"/>
              <a:gd name="connsiteY55" fmla="*/ 2746403 h 3054404"/>
              <a:gd name="connsiteX56" fmla="*/ 1389010 w 1453173"/>
              <a:gd name="connsiteY56" fmla="*/ 2682240 h 3054404"/>
              <a:gd name="connsiteX57" fmla="*/ 1453173 w 1453173"/>
              <a:gd name="connsiteY57" fmla="*/ 2746403 h 3054404"/>
              <a:gd name="connsiteX58" fmla="*/ 1389010 w 1453173"/>
              <a:gd name="connsiteY58" fmla="*/ 2810565 h 3054404"/>
              <a:gd name="connsiteX59" fmla="*/ 1324847 w 1453173"/>
              <a:gd name="connsiteY59" fmla="*/ 2746403 h 3054404"/>
              <a:gd name="connsiteX60" fmla="*/ 1324847 w 1453173"/>
              <a:gd name="connsiteY60" fmla="*/ 2990242 h 3054404"/>
              <a:gd name="connsiteX61" fmla="*/ 1389010 w 1453173"/>
              <a:gd name="connsiteY61" fmla="*/ 2926080 h 3054404"/>
              <a:gd name="connsiteX62" fmla="*/ 1453173 w 1453173"/>
              <a:gd name="connsiteY62" fmla="*/ 2990242 h 3054404"/>
              <a:gd name="connsiteX63" fmla="*/ 1389010 w 1453173"/>
              <a:gd name="connsiteY63" fmla="*/ 3054404 h 3054404"/>
              <a:gd name="connsiteX64" fmla="*/ 1324847 w 1453173"/>
              <a:gd name="connsiteY64" fmla="*/ 2990242 h 3054404"/>
              <a:gd name="connsiteX65" fmla="*/ 1159200 w 1453173"/>
              <a:gd name="connsiteY65" fmla="*/ 64163 h 3054404"/>
              <a:gd name="connsiteX66" fmla="*/ 1216989 w 1453173"/>
              <a:gd name="connsiteY66" fmla="*/ 6375 h 3054404"/>
              <a:gd name="connsiteX67" fmla="*/ 1274776 w 1453173"/>
              <a:gd name="connsiteY67" fmla="*/ 64163 h 3054404"/>
              <a:gd name="connsiteX68" fmla="*/ 1216989 w 1453173"/>
              <a:gd name="connsiteY68" fmla="*/ 121951 h 3054404"/>
              <a:gd name="connsiteX69" fmla="*/ 1159200 w 1453173"/>
              <a:gd name="connsiteY69" fmla="*/ 64163 h 3054404"/>
              <a:gd name="connsiteX70" fmla="*/ 1159200 w 1453173"/>
              <a:gd name="connsiteY70" fmla="*/ 308003 h 3054404"/>
              <a:gd name="connsiteX71" fmla="*/ 1216989 w 1453173"/>
              <a:gd name="connsiteY71" fmla="*/ 250215 h 3054404"/>
              <a:gd name="connsiteX72" fmla="*/ 1274776 w 1453173"/>
              <a:gd name="connsiteY72" fmla="*/ 308003 h 3054404"/>
              <a:gd name="connsiteX73" fmla="*/ 1216989 w 1453173"/>
              <a:gd name="connsiteY73" fmla="*/ 365791 h 3054404"/>
              <a:gd name="connsiteX74" fmla="*/ 1159200 w 1453173"/>
              <a:gd name="connsiteY74" fmla="*/ 308003 h 3054404"/>
              <a:gd name="connsiteX75" fmla="*/ 1159200 w 1453173"/>
              <a:gd name="connsiteY75" fmla="*/ 551843 h 3054404"/>
              <a:gd name="connsiteX76" fmla="*/ 1216989 w 1453173"/>
              <a:gd name="connsiteY76" fmla="*/ 494055 h 3054404"/>
              <a:gd name="connsiteX77" fmla="*/ 1274776 w 1453173"/>
              <a:gd name="connsiteY77" fmla="*/ 551843 h 3054404"/>
              <a:gd name="connsiteX78" fmla="*/ 1216989 w 1453173"/>
              <a:gd name="connsiteY78" fmla="*/ 609631 h 3054404"/>
              <a:gd name="connsiteX79" fmla="*/ 1159200 w 1453173"/>
              <a:gd name="connsiteY79" fmla="*/ 551843 h 3054404"/>
              <a:gd name="connsiteX80" fmla="*/ 1159200 w 1453173"/>
              <a:gd name="connsiteY80" fmla="*/ 795683 h 3054404"/>
              <a:gd name="connsiteX81" fmla="*/ 1216989 w 1453173"/>
              <a:gd name="connsiteY81" fmla="*/ 737895 h 3054404"/>
              <a:gd name="connsiteX82" fmla="*/ 1274776 w 1453173"/>
              <a:gd name="connsiteY82" fmla="*/ 795683 h 3054404"/>
              <a:gd name="connsiteX83" fmla="*/ 1216989 w 1453173"/>
              <a:gd name="connsiteY83" fmla="*/ 853471 h 3054404"/>
              <a:gd name="connsiteX84" fmla="*/ 1159200 w 1453173"/>
              <a:gd name="connsiteY84" fmla="*/ 795683 h 3054404"/>
              <a:gd name="connsiteX85" fmla="*/ 1159200 w 1453173"/>
              <a:gd name="connsiteY85" fmla="*/ 1039523 h 3054404"/>
              <a:gd name="connsiteX86" fmla="*/ 1216989 w 1453173"/>
              <a:gd name="connsiteY86" fmla="*/ 981735 h 3054404"/>
              <a:gd name="connsiteX87" fmla="*/ 1274776 w 1453173"/>
              <a:gd name="connsiteY87" fmla="*/ 1039523 h 3054404"/>
              <a:gd name="connsiteX88" fmla="*/ 1216989 w 1453173"/>
              <a:gd name="connsiteY88" fmla="*/ 1097311 h 3054404"/>
              <a:gd name="connsiteX89" fmla="*/ 1159200 w 1453173"/>
              <a:gd name="connsiteY89" fmla="*/ 1039523 h 3054404"/>
              <a:gd name="connsiteX90" fmla="*/ 1159200 w 1453173"/>
              <a:gd name="connsiteY90" fmla="*/ 1283363 h 3054404"/>
              <a:gd name="connsiteX91" fmla="*/ 1216989 w 1453173"/>
              <a:gd name="connsiteY91" fmla="*/ 1225575 h 3054404"/>
              <a:gd name="connsiteX92" fmla="*/ 1274776 w 1453173"/>
              <a:gd name="connsiteY92" fmla="*/ 1283363 h 3054404"/>
              <a:gd name="connsiteX93" fmla="*/ 1216989 w 1453173"/>
              <a:gd name="connsiteY93" fmla="*/ 1341151 h 3054404"/>
              <a:gd name="connsiteX94" fmla="*/ 1159200 w 1453173"/>
              <a:gd name="connsiteY94" fmla="*/ 1283363 h 3054404"/>
              <a:gd name="connsiteX95" fmla="*/ 1159200 w 1453173"/>
              <a:gd name="connsiteY95" fmla="*/ 1527203 h 3054404"/>
              <a:gd name="connsiteX96" fmla="*/ 1216989 w 1453173"/>
              <a:gd name="connsiteY96" fmla="*/ 1469415 h 3054404"/>
              <a:gd name="connsiteX97" fmla="*/ 1274776 w 1453173"/>
              <a:gd name="connsiteY97" fmla="*/ 1527203 h 3054404"/>
              <a:gd name="connsiteX98" fmla="*/ 1216989 w 1453173"/>
              <a:gd name="connsiteY98" fmla="*/ 1584991 h 3054404"/>
              <a:gd name="connsiteX99" fmla="*/ 1159200 w 1453173"/>
              <a:gd name="connsiteY99" fmla="*/ 1527203 h 3054404"/>
              <a:gd name="connsiteX100" fmla="*/ 1159200 w 1453173"/>
              <a:gd name="connsiteY100" fmla="*/ 1771043 h 3054404"/>
              <a:gd name="connsiteX101" fmla="*/ 1216989 w 1453173"/>
              <a:gd name="connsiteY101" fmla="*/ 1713255 h 3054404"/>
              <a:gd name="connsiteX102" fmla="*/ 1274776 w 1453173"/>
              <a:gd name="connsiteY102" fmla="*/ 1771043 h 3054404"/>
              <a:gd name="connsiteX103" fmla="*/ 1216989 w 1453173"/>
              <a:gd name="connsiteY103" fmla="*/ 1828831 h 3054404"/>
              <a:gd name="connsiteX104" fmla="*/ 1159200 w 1453173"/>
              <a:gd name="connsiteY104" fmla="*/ 1771043 h 3054404"/>
              <a:gd name="connsiteX105" fmla="*/ 1159200 w 1453173"/>
              <a:gd name="connsiteY105" fmla="*/ 2014883 h 3054404"/>
              <a:gd name="connsiteX106" fmla="*/ 1216989 w 1453173"/>
              <a:gd name="connsiteY106" fmla="*/ 1957095 h 3054404"/>
              <a:gd name="connsiteX107" fmla="*/ 1274776 w 1453173"/>
              <a:gd name="connsiteY107" fmla="*/ 2014883 h 3054404"/>
              <a:gd name="connsiteX108" fmla="*/ 1216989 w 1453173"/>
              <a:gd name="connsiteY108" fmla="*/ 2072671 h 3054404"/>
              <a:gd name="connsiteX109" fmla="*/ 1159200 w 1453173"/>
              <a:gd name="connsiteY109" fmla="*/ 2014883 h 3054404"/>
              <a:gd name="connsiteX110" fmla="*/ 1159200 w 1453173"/>
              <a:gd name="connsiteY110" fmla="*/ 2258722 h 3054404"/>
              <a:gd name="connsiteX111" fmla="*/ 1216989 w 1453173"/>
              <a:gd name="connsiteY111" fmla="*/ 2200934 h 3054404"/>
              <a:gd name="connsiteX112" fmla="*/ 1274776 w 1453173"/>
              <a:gd name="connsiteY112" fmla="*/ 2258722 h 3054404"/>
              <a:gd name="connsiteX113" fmla="*/ 1216989 w 1453173"/>
              <a:gd name="connsiteY113" fmla="*/ 2316511 h 3054404"/>
              <a:gd name="connsiteX114" fmla="*/ 1159200 w 1453173"/>
              <a:gd name="connsiteY114" fmla="*/ 2258722 h 3054404"/>
              <a:gd name="connsiteX115" fmla="*/ 1159200 w 1453173"/>
              <a:gd name="connsiteY115" fmla="*/ 2502563 h 3054404"/>
              <a:gd name="connsiteX116" fmla="*/ 1216989 w 1453173"/>
              <a:gd name="connsiteY116" fmla="*/ 2444774 h 3054404"/>
              <a:gd name="connsiteX117" fmla="*/ 1274776 w 1453173"/>
              <a:gd name="connsiteY117" fmla="*/ 2502563 h 3054404"/>
              <a:gd name="connsiteX118" fmla="*/ 1216989 w 1453173"/>
              <a:gd name="connsiteY118" fmla="*/ 2560351 h 3054404"/>
              <a:gd name="connsiteX119" fmla="*/ 1159200 w 1453173"/>
              <a:gd name="connsiteY119" fmla="*/ 2502563 h 3054404"/>
              <a:gd name="connsiteX120" fmla="*/ 1159200 w 1453173"/>
              <a:gd name="connsiteY120" fmla="*/ 2746403 h 3054404"/>
              <a:gd name="connsiteX121" fmla="*/ 1216989 w 1453173"/>
              <a:gd name="connsiteY121" fmla="*/ 2688615 h 3054404"/>
              <a:gd name="connsiteX122" fmla="*/ 1274776 w 1453173"/>
              <a:gd name="connsiteY122" fmla="*/ 2746403 h 3054404"/>
              <a:gd name="connsiteX123" fmla="*/ 1216989 w 1453173"/>
              <a:gd name="connsiteY123" fmla="*/ 2804191 h 3054404"/>
              <a:gd name="connsiteX124" fmla="*/ 1159200 w 1453173"/>
              <a:gd name="connsiteY124" fmla="*/ 2746403 h 3054404"/>
              <a:gd name="connsiteX125" fmla="*/ 1159200 w 1453173"/>
              <a:gd name="connsiteY125" fmla="*/ 2990242 h 3054404"/>
              <a:gd name="connsiteX126" fmla="*/ 1216989 w 1453173"/>
              <a:gd name="connsiteY126" fmla="*/ 2932455 h 3054404"/>
              <a:gd name="connsiteX127" fmla="*/ 1274776 w 1453173"/>
              <a:gd name="connsiteY127" fmla="*/ 2990242 h 3054404"/>
              <a:gd name="connsiteX128" fmla="*/ 1216989 w 1453173"/>
              <a:gd name="connsiteY128" fmla="*/ 3048030 h 3054404"/>
              <a:gd name="connsiteX129" fmla="*/ 1159200 w 1453173"/>
              <a:gd name="connsiteY129" fmla="*/ 2990242 h 3054404"/>
              <a:gd name="connsiteX130" fmla="*/ 993428 w 1453173"/>
              <a:gd name="connsiteY130" fmla="*/ 64275 h 3054404"/>
              <a:gd name="connsiteX131" fmla="*/ 997430 w 1453173"/>
              <a:gd name="connsiteY131" fmla="*/ 44254 h 3054404"/>
              <a:gd name="connsiteX132" fmla="*/ 1064711 w 1453173"/>
              <a:gd name="connsiteY132" fmla="*/ 16686 h 3054404"/>
              <a:gd name="connsiteX133" fmla="*/ 1092278 w 1453173"/>
              <a:gd name="connsiteY133" fmla="*/ 83967 h 3054404"/>
              <a:gd name="connsiteX134" fmla="*/ 1024999 w 1453173"/>
              <a:gd name="connsiteY134" fmla="*/ 111535 h 3054404"/>
              <a:gd name="connsiteX135" fmla="*/ 997280 w 1453173"/>
              <a:gd name="connsiteY135" fmla="*/ 83605 h 3054404"/>
              <a:gd name="connsiteX136" fmla="*/ 993428 w 1453173"/>
              <a:gd name="connsiteY136" fmla="*/ 64275 h 3054404"/>
              <a:gd name="connsiteX137" fmla="*/ 993428 w 1453173"/>
              <a:gd name="connsiteY137" fmla="*/ 308115 h 3054404"/>
              <a:gd name="connsiteX138" fmla="*/ 997430 w 1453173"/>
              <a:gd name="connsiteY138" fmla="*/ 288094 h 3054404"/>
              <a:gd name="connsiteX139" fmla="*/ 1064711 w 1453173"/>
              <a:gd name="connsiteY139" fmla="*/ 260526 h 3054404"/>
              <a:gd name="connsiteX140" fmla="*/ 1092278 w 1453173"/>
              <a:gd name="connsiteY140" fmla="*/ 327807 h 3054404"/>
              <a:gd name="connsiteX141" fmla="*/ 1024999 w 1453173"/>
              <a:gd name="connsiteY141" fmla="*/ 355375 h 3054404"/>
              <a:gd name="connsiteX142" fmla="*/ 997280 w 1453173"/>
              <a:gd name="connsiteY142" fmla="*/ 327445 h 3054404"/>
              <a:gd name="connsiteX143" fmla="*/ 993428 w 1453173"/>
              <a:gd name="connsiteY143" fmla="*/ 308115 h 3054404"/>
              <a:gd name="connsiteX144" fmla="*/ 993428 w 1453173"/>
              <a:gd name="connsiteY144" fmla="*/ 551955 h 3054404"/>
              <a:gd name="connsiteX145" fmla="*/ 997430 w 1453173"/>
              <a:gd name="connsiteY145" fmla="*/ 531934 h 3054404"/>
              <a:gd name="connsiteX146" fmla="*/ 1064711 w 1453173"/>
              <a:gd name="connsiteY146" fmla="*/ 504366 h 3054404"/>
              <a:gd name="connsiteX147" fmla="*/ 1092278 w 1453173"/>
              <a:gd name="connsiteY147" fmla="*/ 571647 h 3054404"/>
              <a:gd name="connsiteX148" fmla="*/ 1024999 w 1453173"/>
              <a:gd name="connsiteY148" fmla="*/ 599215 h 3054404"/>
              <a:gd name="connsiteX149" fmla="*/ 997280 w 1453173"/>
              <a:gd name="connsiteY149" fmla="*/ 571285 h 3054404"/>
              <a:gd name="connsiteX150" fmla="*/ 993428 w 1453173"/>
              <a:gd name="connsiteY150" fmla="*/ 551955 h 3054404"/>
              <a:gd name="connsiteX151" fmla="*/ 993428 w 1453173"/>
              <a:gd name="connsiteY151" fmla="*/ 795795 h 3054404"/>
              <a:gd name="connsiteX152" fmla="*/ 997430 w 1453173"/>
              <a:gd name="connsiteY152" fmla="*/ 775774 h 3054404"/>
              <a:gd name="connsiteX153" fmla="*/ 1064711 w 1453173"/>
              <a:gd name="connsiteY153" fmla="*/ 748206 h 3054404"/>
              <a:gd name="connsiteX154" fmla="*/ 1092278 w 1453173"/>
              <a:gd name="connsiteY154" fmla="*/ 815487 h 3054404"/>
              <a:gd name="connsiteX155" fmla="*/ 1024999 w 1453173"/>
              <a:gd name="connsiteY155" fmla="*/ 843055 h 3054404"/>
              <a:gd name="connsiteX156" fmla="*/ 997280 w 1453173"/>
              <a:gd name="connsiteY156" fmla="*/ 815125 h 3054404"/>
              <a:gd name="connsiteX157" fmla="*/ 993428 w 1453173"/>
              <a:gd name="connsiteY157" fmla="*/ 795795 h 3054404"/>
              <a:gd name="connsiteX158" fmla="*/ 993428 w 1453173"/>
              <a:gd name="connsiteY158" fmla="*/ 1039635 h 3054404"/>
              <a:gd name="connsiteX159" fmla="*/ 997430 w 1453173"/>
              <a:gd name="connsiteY159" fmla="*/ 1019614 h 3054404"/>
              <a:gd name="connsiteX160" fmla="*/ 1064711 w 1453173"/>
              <a:gd name="connsiteY160" fmla="*/ 992046 h 3054404"/>
              <a:gd name="connsiteX161" fmla="*/ 1092278 w 1453173"/>
              <a:gd name="connsiteY161" fmla="*/ 1059327 h 3054404"/>
              <a:gd name="connsiteX162" fmla="*/ 1024999 w 1453173"/>
              <a:gd name="connsiteY162" fmla="*/ 1086895 h 3054404"/>
              <a:gd name="connsiteX163" fmla="*/ 997280 w 1453173"/>
              <a:gd name="connsiteY163" fmla="*/ 1058965 h 3054404"/>
              <a:gd name="connsiteX164" fmla="*/ 993428 w 1453173"/>
              <a:gd name="connsiteY164" fmla="*/ 1039635 h 3054404"/>
              <a:gd name="connsiteX165" fmla="*/ 993428 w 1453173"/>
              <a:gd name="connsiteY165" fmla="*/ 1283475 h 3054404"/>
              <a:gd name="connsiteX166" fmla="*/ 997430 w 1453173"/>
              <a:gd name="connsiteY166" fmla="*/ 1263454 h 3054404"/>
              <a:gd name="connsiteX167" fmla="*/ 1064711 w 1453173"/>
              <a:gd name="connsiteY167" fmla="*/ 1235886 h 3054404"/>
              <a:gd name="connsiteX168" fmla="*/ 1092278 w 1453173"/>
              <a:gd name="connsiteY168" fmla="*/ 1303167 h 3054404"/>
              <a:gd name="connsiteX169" fmla="*/ 1024999 w 1453173"/>
              <a:gd name="connsiteY169" fmla="*/ 1330735 h 3054404"/>
              <a:gd name="connsiteX170" fmla="*/ 997280 w 1453173"/>
              <a:gd name="connsiteY170" fmla="*/ 1302805 h 3054404"/>
              <a:gd name="connsiteX171" fmla="*/ 993428 w 1453173"/>
              <a:gd name="connsiteY171" fmla="*/ 1283475 h 3054404"/>
              <a:gd name="connsiteX172" fmla="*/ 993428 w 1453173"/>
              <a:gd name="connsiteY172" fmla="*/ 1527315 h 3054404"/>
              <a:gd name="connsiteX173" fmla="*/ 997430 w 1453173"/>
              <a:gd name="connsiteY173" fmla="*/ 1507294 h 3054404"/>
              <a:gd name="connsiteX174" fmla="*/ 1064711 w 1453173"/>
              <a:gd name="connsiteY174" fmla="*/ 1479726 h 3054404"/>
              <a:gd name="connsiteX175" fmla="*/ 1092278 w 1453173"/>
              <a:gd name="connsiteY175" fmla="*/ 1547007 h 3054404"/>
              <a:gd name="connsiteX176" fmla="*/ 1024999 w 1453173"/>
              <a:gd name="connsiteY176" fmla="*/ 1574575 h 3054404"/>
              <a:gd name="connsiteX177" fmla="*/ 997280 w 1453173"/>
              <a:gd name="connsiteY177" fmla="*/ 1546645 h 3054404"/>
              <a:gd name="connsiteX178" fmla="*/ 993428 w 1453173"/>
              <a:gd name="connsiteY178" fmla="*/ 1527315 h 3054404"/>
              <a:gd name="connsiteX179" fmla="*/ 993428 w 1453173"/>
              <a:gd name="connsiteY179" fmla="*/ 1771155 h 3054404"/>
              <a:gd name="connsiteX180" fmla="*/ 997430 w 1453173"/>
              <a:gd name="connsiteY180" fmla="*/ 1751134 h 3054404"/>
              <a:gd name="connsiteX181" fmla="*/ 1064711 w 1453173"/>
              <a:gd name="connsiteY181" fmla="*/ 1723566 h 3054404"/>
              <a:gd name="connsiteX182" fmla="*/ 1092278 w 1453173"/>
              <a:gd name="connsiteY182" fmla="*/ 1790847 h 3054404"/>
              <a:gd name="connsiteX183" fmla="*/ 1024999 w 1453173"/>
              <a:gd name="connsiteY183" fmla="*/ 1818415 h 3054404"/>
              <a:gd name="connsiteX184" fmla="*/ 997280 w 1453173"/>
              <a:gd name="connsiteY184" fmla="*/ 1790485 h 3054404"/>
              <a:gd name="connsiteX185" fmla="*/ 993428 w 1453173"/>
              <a:gd name="connsiteY185" fmla="*/ 1771155 h 3054404"/>
              <a:gd name="connsiteX186" fmla="*/ 993428 w 1453173"/>
              <a:gd name="connsiteY186" fmla="*/ 2014995 h 3054404"/>
              <a:gd name="connsiteX187" fmla="*/ 997430 w 1453173"/>
              <a:gd name="connsiteY187" fmla="*/ 1994974 h 3054404"/>
              <a:gd name="connsiteX188" fmla="*/ 1064711 w 1453173"/>
              <a:gd name="connsiteY188" fmla="*/ 1967406 h 3054404"/>
              <a:gd name="connsiteX189" fmla="*/ 1092278 w 1453173"/>
              <a:gd name="connsiteY189" fmla="*/ 2034687 h 3054404"/>
              <a:gd name="connsiteX190" fmla="*/ 1024999 w 1453173"/>
              <a:gd name="connsiteY190" fmla="*/ 2062255 h 3054404"/>
              <a:gd name="connsiteX191" fmla="*/ 997280 w 1453173"/>
              <a:gd name="connsiteY191" fmla="*/ 2034325 h 3054404"/>
              <a:gd name="connsiteX192" fmla="*/ 993428 w 1453173"/>
              <a:gd name="connsiteY192" fmla="*/ 2014995 h 3054404"/>
              <a:gd name="connsiteX193" fmla="*/ 993428 w 1453173"/>
              <a:gd name="connsiteY193" fmla="*/ 2258834 h 3054404"/>
              <a:gd name="connsiteX194" fmla="*/ 997430 w 1453173"/>
              <a:gd name="connsiteY194" fmla="*/ 2238814 h 3054404"/>
              <a:gd name="connsiteX195" fmla="*/ 1064711 w 1453173"/>
              <a:gd name="connsiteY195" fmla="*/ 2211246 h 3054404"/>
              <a:gd name="connsiteX196" fmla="*/ 1092278 w 1453173"/>
              <a:gd name="connsiteY196" fmla="*/ 2278527 h 3054404"/>
              <a:gd name="connsiteX197" fmla="*/ 1024999 w 1453173"/>
              <a:gd name="connsiteY197" fmla="*/ 2306095 h 3054404"/>
              <a:gd name="connsiteX198" fmla="*/ 997280 w 1453173"/>
              <a:gd name="connsiteY198" fmla="*/ 2278165 h 3054404"/>
              <a:gd name="connsiteX199" fmla="*/ 993428 w 1453173"/>
              <a:gd name="connsiteY199" fmla="*/ 2258834 h 3054404"/>
              <a:gd name="connsiteX200" fmla="*/ 993428 w 1453173"/>
              <a:gd name="connsiteY200" fmla="*/ 2502674 h 3054404"/>
              <a:gd name="connsiteX201" fmla="*/ 997430 w 1453173"/>
              <a:gd name="connsiteY201" fmla="*/ 2482654 h 3054404"/>
              <a:gd name="connsiteX202" fmla="*/ 1064711 w 1453173"/>
              <a:gd name="connsiteY202" fmla="*/ 2455086 h 3054404"/>
              <a:gd name="connsiteX203" fmla="*/ 1092278 w 1453173"/>
              <a:gd name="connsiteY203" fmla="*/ 2522367 h 3054404"/>
              <a:gd name="connsiteX204" fmla="*/ 1024999 w 1453173"/>
              <a:gd name="connsiteY204" fmla="*/ 2549934 h 3054404"/>
              <a:gd name="connsiteX205" fmla="*/ 997280 w 1453173"/>
              <a:gd name="connsiteY205" fmla="*/ 2522005 h 3054404"/>
              <a:gd name="connsiteX206" fmla="*/ 993428 w 1453173"/>
              <a:gd name="connsiteY206" fmla="*/ 2502674 h 3054404"/>
              <a:gd name="connsiteX207" fmla="*/ 993428 w 1453173"/>
              <a:gd name="connsiteY207" fmla="*/ 2746514 h 3054404"/>
              <a:gd name="connsiteX208" fmla="*/ 997430 w 1453173"/>
              <a:gd name="connsiteY208" fmla="*/ 2726494 h 3054404"/>
              <a:gd name="connsiteX209" fmla="*/ 1064711 w 1453173"/>
              <a:gd name="connsiteY209" fmla="*/ 2698926 h 3054404"/>
              <a:gd name="connsiteX210" fmla="*/ 1092278 w 1453173"/>
              <a:gd name="connsiteY210" fmla="*/ 2766207 h 3054404"/>
              <a:gd name="connsiteX211" fmla="*/ 1024999 w 1453173"/>
              <a:gd name="connsiteY211" fmla="*/ 2793775 h 3054404"/>
              <a:gd name="connsiteX212" fmla="*/ 997280 w 1453173"/>
              <a:gd name="connsiteY212" fmla="*/ 2765845 h 3054404"/>
              <a:gd name="connsiteX213" fmla="*/ 993428 w 1453173"/>
              <a:gd name="connsiteY213" fmla="*/ 2746514 h 3054404"/>
              <a:gd name="connsiteX214" fmla="*/ 993428 w 1453173"/>
              <a:gd name="connsiteY214" fmla="*/ 2990354 h 3054404"/>
              <a:gd name="connsiteX215" fmla="*/ 997430 w 1453173"/>
              <a:gd name="connsiteY215" fmla="*/ 2970333 h 3054404"/>
              <a:gd name="connsiteX216" fmla="*/ 1064711 w 1453173"/>
              <a:gd name="connsiteY216" fmla="*/ 2942766 h 3054404"/>
              <a:gd name="connsiteX217" fmla="*/ 1092278 w 1453173"/>
              <a:gd name="connsiteY217" fmla="*/ 3010046 h 3054404"/>
              <a:gd name="connsiteX218" fmla="*/ 1024999 w 1453173"/>
              <a:gd name="connsiteY218" fmla="*/ 3037614 h 3054404"/>
              <a:gd name="connsiteX219" fmla="*/ 997280 w 1453173"/>
              <a:gd name="connsiteY219" fmla="*/ 3009685 h 3054404"/>
              <a:gd name="connsiteX220" fmla="*/ 993428 w 1453173"/>
              <a:gd name="connsiteY220" fmla="*/ 2990354 h 3054404"/>
              <a:gd name="connsiteX221" fmla="*/ 828072 w 1453173"/>
              <a:gd name="connsiteY221" fmla="*/ 64162 h 3054404"/>
              <a:gd name="connsiteX222" fmla="*/ 873028 w 1453173"/>
              <a:gd name="connsiteY222" fmla="*/ 19207 h 3054404"/>
              <a:gd name="connsiteX223" fmla="*/ 917983 w 1453173"/>
              <a:gd name="connsiteY223" fmla="*/ 64162 h 3054404"/>
              <a:gd name="connsiteX224" fmla="*/ 873028 w 1453173"/>
              <a:gd name="connsiteY224" fmla="*/ 109118 h 3054404"/>
              <a:gd name="connsiteX225" fmla="*/ 828072 w 1453173"/>
              <a:gd name="connsiteY225" fmla="*/ 64162 h 3054404"/>
              <a:gd name="connsiteX226" fmla="*/ 828072 w 1453173"/>
              <a:gd name="connsiteY226" fmla="*/ 308002 h 3054404"/>
              <a:gd name="connsiteX227" fmla="*/ 873028 w 1453173"/>
              <a:gd name="connsiteY227" fmla="*/ 263047 h 3054404"/>
              <a:gd name="connsiteX228" fmla="*/ 917983 w 1453173"/>
              <a:gd name="connsiteY228" fmla="*/ 308002 h 3054404"/>
              <a:gd name="connsiteX229" fmla="*/ 873028 w 1453173"/>
              <a:gd name="connsiteY229" fmla="*/ 352958 h 3054404"/>
              <a:gd name="connsiteX230" fmla="*/ 828072 w 1453173"/>
              <a:gd name="connsiteY230" fmla="*/ 308002 h 3054404"/>
              <a:gd name="connsiteX231" fmla="*/ 828072 w 1453173"/>
              <a:gd name="connsiteY231" fmla="*/ 551842 h 3054404"/>
              <a:gd name="connsiteX232" fmla="*/ 873028 w 1453173"/>
              <a:gd name="connsiteY232" fmla="*/ 506887 h 3054404"/>
              <a:gd name="connsiteX233" fmla="*/ 917983 w 1453173"/>
              <a:gd name="connsiteY233" fmla="*/ 551842 h 3054404"/>
              <a:gd name="connsiteX234" fmla="*/ 873028 w 1453173"/>
              <a:gd name="connsiteY234" fmla="*/ 596798 h 3054404"/>
              <a:gd name="connsiteX235" fmla="*/ 828072 w 1453173"/>
              <a:gd name="connsiteY235" fmla="*/ 551842 h 3054404"/>
              <a:gd name="connsiteX236" fmla="*/ 828072 w 1453173"/>
              <a:gd name="connsiteY236" fmla="*/ 795682 h 3054404"/>
              <a:gd name="connsiteX237" fmla="*/ 873028 w 1453173"/>
              <a:gd name="connsiteY237" fmla="*/ 750727 h 3054404"/>
              <a:gd name="connsiteX238" fmla="*/ 917983 w 1453173"/>
              <a:gd name="connsiteY238" fmla="*/ 795682 h 3054404"/>
              <a:gd name="connsiteX239" fmla="*/ 873028 w 1453173"/>
              <a:gd name="connsiteY239" fmla="*/ 840638 h 3054404"/>
              <a:gd name="connsiteX240" fmla="*/ 828072 w 1453173"/>
              <a:gd name="connsiteY240" fmla="*/ 795682 h 3054404"/>
              <a:gd name="connsiteX241" fmla="*/ 828072 w 1453173"/>
              <a:gd name="connsiteY241" fmla="*/ 1039522 h 3054404"/>
              <a:gd name="connsiteX242" fmla="*/ 873028 w 1453173"/>
              <a:gd name="connsiteY242" fmla="*/ 994567 h 3054404"/>
              <a:gd name="connsiteX243" fmla="*/ 917983 w 1453173"/>
              <a:gd name="connsiteY243" fmla="*/ 1039522 h 3054404"/>
              <a:gd name="connsiteX244" fmla="*/ 873028 w 1453173"/>
              <a:gd name="connsiteY244" fmla="*/ 1084478 h 3054404"/>
              <a:gd name="connsiteX245" fmla="*/ 828072 w 1453173"/>
              <a:gd name="connsiteY245" fmla="*/ 1039522 h 3054404"/>
              <a:gd name="connsiteX246" fmla="*/ 828072 w 1453173"/>
              <a:gd name="connsiteY246" fmla="*/ 1283362 h 3054404"/>
              <a:gd name="connsiteX247" fmla="*/ 873028 w 1453173"/>
              <a:gd name="connsiteY247" fmla="*/ 1238407 h 3054404"/>
              <a:gd name="connsiteX248" fmla="*/ 917983 w 1453173"/>
              <a:gd name="connsiteY248" fmla="*/ 1283362 h 3054404"/>
              <a:gd name="connsiteX249" fmla="*/ 873028 w 1453173"/>
              <a:gd name="connsiteY249" fmla="*/ 1328318 h 3054404"/>
              <a:gd name="connsiteX250" fmla="*/ 828072 w 1453173"/>
              <a:gd name="connsiteY250" fmla="*/ 1283362 h 3054404"/>
              <a:gd name="connsiteX251" fmla="*/ 828072 w 1453173"/>
              <a:gd name="connsiteY251" fmla="*/ 1527202 h 3054404"/>
              <a:gd name="connsiteX252" fmla="*/ 873028 w 1453173"/>
              <a:gd name="connsiteY252" fmla="*/ 1482247 h 3054404"/>
              <a:gd name="connsiteX253" fmla="*/ 917983 w 1453173"/>
              <a:gd name="connsiteY253" fmla="*/ 1527202 h 3054404"/>
              <a:gd name="connsiteX254" fmla="*/ 873028 w 1453173"/>
              <a:gd name="connsiteY254" fmla="*/ 1572158 h 3054404"/>
              <a:gd name="connsiteX255" fmla="*/ 828072 w 1453173"/>
              <a:gd name="connsiteY255" fmla="*/ 1527202 h 3054404"/>
              <a:gd name="connsiteX256" fmla="*/ 828072 w 1453173"/>
              <a:gd name="connsiteY256" fmla="*/ 1771042 h 3054404"/>
              <a:gd name="connsiteX257" fmla="*/ 873028 w 1453173"/>
              <a:gd name="connsiteY257" fmla="*/ 1726087 h 3054404"/>
              <a:gd name="connsiteX258" fmla="*/ 917983 w 1453173"/>
              <a:gd name="connsiteY258" fmla="*/ 1771042 h 3054404"/>
              <a:gd name="connsiteX259" fmla="*/ 873028 w 1453173"/>
              <a:gd name="connsiteY259" fmla="*/ 1815998 h 3054404"/>
              <a:gd name="connsiteX260" fmla="*/ 828072 w 1453173"/>
              <a:gd name="connsiteY260" fmla="*/ 1771042 h 3054404"/>
              <a:gd name="connsiteX261" fmla="*/ 828072 w 1453173"/>
              <a:gd name="connsiteY261" fmla="*/ 2014882 h 3054404"/>
              <a:gd name="connsiteX262" fmla="*/ 873028 w 1453173"/>
              <a:gd name="connsiteY262" fmla="*/ 1969927 h 3054404"/>
              <a:gd name="connsiteX263" fmla="*/ 917983 w 1453173"/>
              <a:gd name="connsiteY263" fmla="*/ 2014882 h 3054404"/>
              <a:gd name="connsiteX264" fmla="*/ 873028 w 1453173"/>
              <a:gd name="connsiteY264" fmla="*/ 2059838 h 3054404"/>
              <a:gd name="connsiteX265" fmla="*/ 828072 w 1453173"/>
              <a:gd name="connsiteY265" fmla="*/ 2014882 h 3054404"/>
              <a:gd name="connsiteX266" fmla="*/ 828072 w 1453173"/>
              <a:gd name="connsiteY266" fmla="*/ 2258721 h 3054404"/>
              <a:gd name="connsiteX267" fmla="*/ 873028 w 1453173"/>
              <a:gd name="connsiteY267" fmla="*/ 2213767 h 3054404"/>
              <a:gd name="connsiteX268" fmla="*/ 917983 w 1453173"/>
              <a:gd name="connsiteY268" fmla="*/ 2258721 h 3054404"/>
              <a:gd name="connsiteX269" fmla="*/ 873028 w 1453173"/>
              <a:gd name="connsiteY269" fmla="*/ 2303678 h 3054404"/>
              <a:gd name="connsiteX270" fmla="*/ 828072 w 1453173"/>
              <a:gd name="connsiteY270" fmla="*/ 2258721 h 3054404"/>
              <a:gd name="connsiteX271" fmla="*/ 828072 w 1453173"/>
              <a:gd name="connsiteY271" fmla="*/ 2502562 h 3054404"/>
              <a:gd name="connsiteX272" fmla="*/ 873028 w 1453173"/>
              <a:gd name="connsiteY272" fmla="*/ 2457607 h 3054404"/>
              <a:gd name="connsiteX273" fmla="*/ 917983 w 1453173"/>
              <a:gd name="connsiteY273" fmla="*/ 2502562 h 3054404"/>
              <a:gd name="connsiteX274" fmla="*/ 873028 w 1453173"/>
              <a:gd name="connsiteY274" fmla="*/ 2547518 h 3054404"/>
              <a:gd name="connsiteX275" fmla="*/ 828072 w 1453173"/>
              <a:gd name="connsiteY275" fmla="*/ 2502562 h 3054404"/>
              <a:gd name="connsiteX276" fmla="*/ 828072 w 1453173"/>
              <a:gd name="connsiteY276" fmla="*/ 2746402 h 3054404"/>
              <a:gd name="connsiteX277" fmla="*/ 873028 w 1453173"/>
              <a:gd name="connsiteY277" fmla="*/ 2701447 h 3054404"/>
              <a:gd name="connsiteX278" fmla="*/ 917983 w 1453173"/>
              <a:gd name="connsiteY278" fmla="*/ 2746402 h 3054404"/>
              <a:gd name="connsiteX279" fmla="*/ 873028 w 1453173"/>
              <a:gd name="connsiteY279" fmla="*/ 2791358 h 3054404"/>
              <a:gd name="connsiteX280" fmla="*/ 828072 w 1453173"/>
              <a:gd name="connsiteY280" fmla="*/ 2746402 h 3054404"/>
              <a:gd name="connsiteX281" fmla="*/ 828072 w 1453173"/>
              <a:gd name="connsiteY281" fmla="*/ 2990241 h 3054404"/>
              <a:gd name="connsiteX282" fmla="*/ 873028 w 1453173"/>
              <a:gd name="connsiteY282" fmla="*/ 2945286 h 3054404"/>
              <a:gd name="connsiteX283" fmla="*/ 917983 w 1453173"/>
              <a:gd name="connsiteY283" fmla="*/ 2990241 h 3054404"/>
              <a:gd name="connsiteX284" fmla="*/ 873028 w 1453173"/>
              <a:gd name="connsiteY284" fmla="*/ 3035197 h 3054404"/>
              <a:gd name="connsiteX285" fmla="*/ 828072 w 1453173"/>
              <a:gd name="connsiteY285" fmla="*/ 2990241 h 3054404"/>
              <a:gd name="connsiteX286" fmla="*/ 662424 w 1453173"/>
              <a:gd name="connsiteY286" fmla="*/ 64162 h 3054404"/>
              <a:gd name="connsiteX287" fmla="*/ 701005 w 1453173"/>
              <a:gd name="connsiteY287" fmla="*/ 25581 h 3054404"/>
              <a:gd name="connsiteX288" fmla="*/ 739587 w 1453173"/>
              <a:gd name="connsiteY288" fmla="*/ 64162 h 3054404"/>
              <a:gd name="connsiteX289" fmla="*/ 701005 w 1453173"/>
              <a:gd name="connsiteY289" fmla="*/ 102744 h 3054404"/>
              <a:gd name="connsiteX290" fmla="*/ 662424 w 1453173"/>
              <a:gd name="connsiteY290" fmla="*/ 64162 h 3054404"/>
              <a:gd name="connsiteX291" fmla="*/ 662424 w 1453173"/>
              <a:gd name="connsiteY291" fmla="*/ 308002 h 3054404"/>
              <a:gd name="connsiteX292" fmla="*/ 701005 w 1453173"/>
              <a:gd name="connsiteY292" fmla="*/ 269421 h 3054404"/>
              <a:gd name="connsiteX293" fmla="*/ 739587 w 1453173"/>
              <a:gd name="connsiteY293" fmla="*/ 308002 h 3054404"/>
              <a:gd name="connsiteX294" fmla="*/ 701005 w 1453173"/>
              <a:gd name="connsiteY294" fmla="*/ 346584 h 3054404"/>
              <a:gd name="connsiteX295" fmla="*/ 662424 w 1453173"/>
              <a:gd name="connsiteY295" fmla="*/ 308002 h 3054404"/>
              <a:gd name="connsiteX296" fmla="*/ 662424 w 1453173"/>
              <a:gd name="connsiteY296" fmla="*/ 551842 h 3054404"/>
              <a:gd name="connsiteX297" fmla="*/ 701005 w 1453173"/>
              <a:gd name="connsiteY297" fmla="*/ 513261 h 3054404"/>
              <a:gd name="connsiteX298" fmla="*/ 739587 w 1453173"/>
              <a:gd name="connsiteY298" fmla="*/ 551842 h 3054404"/>
              <a:gd name="connsiteX299" fmla="*/ 701005 w 1453173"/>
              <a:gd name="connsiteY299" fmla="*/ 590424 h 3054404"/>
              <a:gd name="connsiteX300" fmla="*/ 662424 w 1453173"/>
              <a:gd name="connsiteY300" fmla="*/ 551842 h 3054404"/>
              <a:gd name="connsiteX301" fmla="*/ 662424 w 1453173"/>
              <a:gd name="connsiteY301" fmla="*/ 795682 h 3054404"/>
              <a:gd name="connsiteX302" fmla="*/ 701005 w 1453173"/>
              <a:gd name="connsiteY302" fmla="*/ 757101 h 3054404"/>
              <a:gd name="connsiteX303" fmla="*/ 739587 w 1453173"/>
              <a:gd name="connsiteY303" fmla="*/ 795682 h 3054404"/>
              <a:gd name="connsiteX304" fmla="*/ 701005 w 1453173"/>
              <a:gd name="connsiteY304" fmla="*/ 834264 h 3054404"/>
              <a:gd name="connsiteX305" fmla="*/ 662424 w 1453173"/>
              <a:gd name="connsiteY305" fmla="*/ 795682 h 3054404"/>
              <a:gd name="connsiteX306" fmla="*/ 662424 w 1453173"/>
              <a:gd name="connsiteY306" fmla="*/ 1039522 h 3054404"/>
              <a:gd name="connsiteX307" fmla="*/ 701005 w 1453173"/>
              <a:gd name="connsiteY307" fmla="*/ 1000941 h 3054404"/>
              <a:gd name="connsiteX308" fmla="*/ 739587 w 1453173"/>
              <a:gd name="connsiteY308" fmla="*/ 1039522 h 3054404"/>
              <a:gd name="connsiteX309" fmla="*/ 701005 w 1453173"/>
              <a:gd name="connsiteY309" fmla="*/ 1078104 h 3054404"/>
              <a:gd name="connsiteX310" fmla="*/ 662424 w 1453173"/>
              <a:gd name="connsiteY310" fmla="*/ 1039522 h 3054404"/>
              <a:gd name="connsiteX311" fmla="*/ 662424 w 1453173"/>
              <a:gd name="connsiteY311" fmla="*/ 1283362 h 3054404"/>
              <a:gd name="connsiteX312" fmla="*/ 701005 w 1453173"/>
              <a:gd name="connsiteY312" fmla="*/ 1244781 h 3054404"/>
              <a:gd name="connsiteX313" fmla="*/ 739587 w 1453173"/>
              <a:gd name="connsiteY313" fmla="*/ 1283362 h 3054404"/>
              <a:gd name="connsiteX314" fmla="*/ 701005 w 1453173"/>
              <a:gd name="connsiteY314" fmla="*/ 1321944 h 3054404"/>
              <a:gd name="connsiteX315" fmla="*/ 662424 w 1453173"/>
              <a:gd name="connsiteY315" fmla="*/ 1283362 h 3054404"/>
              <a:gd name="connsiteX316" fmla="*/ 662424 w 1453173"/>
              <a:gd name="connsiteY316" fmla="*/ 1527202 h 3054404"/>
              <a:gd name="connsiteX317" fmla="*/ 701005 w 1453173"/>
              <a:gd name="connsiteY317" fmla="*/ 1488621 h 3054404"/>
              <a:gd name="connsiteX318" fmla="*/ 739587 w 1453173"/>
              <a:gd name="connsiteY318" fmla="*/ 1527202 h 3054404"/>
              <a:gd name="connsiteX319" fmla="*/ 701005 w 1453173"/>
              <a:gd name="connsiteY319" fmla="*/ 1565784 h 3054404"/>
              <a:gd name="connsiteX320" fmla="*/ 662424 w 1453173"/>
              <a:gd name="connsiteY320" fmla="*/ 1527202 h 3054404"/>
              <a:gd name="connsiteX321" fmla="*/ 662424 w 1453173"/>
              <a:gd name="connsiteY321" fmla="*/ 1771042 h 3054404"/>
              <a:gd name="connsiteX322" fmla="*/ 701005 w 1453173"/>
              <a:gd name="connsiteY322" fmla="*/ 1732461 h 3054404"/>
              <a:gd name="connsiteX323" fmla="*/ 739587 w 1453173"/>
              <a:gd name="connsiteY323" fmla="*/ 1771042 h 3054404"/>
              <a:gd name="connsiteX324" fmla="*/ 701005 w 1453173"/>
              <a:gd name="connsiteY324" fmla="*/ 1809624 h 3054404"/>
              <a:gd name="connsiteX325" fmla="*/ 662424 w 1453173"/>
              <a:gd name="connsiteY325" fmla="*/ 1771042 h 3054404"/>
              <a:gd name="connsiteX326" fmla="*/ 662424 w 1453173"/>
              <a:gd name="connsiteY326" fmla="*/ 2014882 h 3054404"/>
              <a:gd name="connsiteX327" fmla="*/ 701005 w 1453173"/>
              <a:gd name="connsiteY327" fmla="*/ 1976301 h 3054404"/>
              <a:gd name="connsiteX328" fmla="*/ 739587 w 1453173"/>
              <a:gd name="connsiteY328" fmla="*/ 2014882 h 3054404"/>
              <a:gd name="connsiteX329" fmla="*/ 701005 w 1453173"/>
              <a:gd name="connsiteY329" fmla="*/ 2053464 h 3054404"/>
              <a:gd name="connsiteX330" fmla="*/ 662424 w 1453173"/>
              <a:gd name="connsiteY330" fmla="*/ 2014882 h 3054404"/>
              <a:gd name="connsiteX331" fmla="*/ 662424 w 1453173"/>
              <a:gd name="connsiteY331" fmla="*/ 2258721 h 3054404"/>
              <a:gd name="connsiteX332" fmla="*/ 701005 w 1453173"/>
              <a:gd name="connsiteY332" fmla="*/ 2220141 h 3054404"/>
              <a:gd name="connsiteX333" fmla="*/ 739587 w 1453173"/>
              <a:gd name="connsiteY333" fmla="*/ 2258721 h 3054404"/>
              <a:gd name="connsiteX334" fmla="*/ 701005 w 1453173"/>
              <a:gd name="connsiteY334" fmla="*/ 2297304 h 3054404"/>
              <a:gd name="connsiteX335" fmla="*/ 662424 w 1453173"/>
              <a:gd name="connsiteY335" fmla="*/ 2258721 h 3054404"/>
              <a:gd name="connsiteX336" fmla="*/ 662424 w 1453173"/>
              <a:gd name="connsiteY336" fmla="*/ 2502562 h 3054404"/>
              <a:gd name="connsiteX337" fmla="*/ 701005 w 1453173"/>
              <a:gd name="connsiteY337" fmla="*/ 2463980 h 3054404"/>
              <a:gd name="connsiteX338" fmla="*/ 739587 w 1453173"/>
              <a:gd name="connsiteY338" fmla="*/ 2502562 h 3054404"/>
              <a:gd name="connsiteX339" fmla="*/ 701005 w 1453173"/>
              <a:gd name="connsiteY339" fmla="*/ 2541144 h 3054404"/>
              <a:gd name="connsiteX340" fmla="*/ 662424 w 1453173"/>
              <a:gd name="connsiteY340" fmla="*/ 2502562 h 3054404"/>
              <a:gd name="connsiteX341" fmla="*/ 662424 w 1453173"/>
              <a:gd name="connsiteY341" fmla="*/ 2746402 h 3054404"/>
              <a:gd name="connsiteX342" fmla="*/ 701005 w 1453173"/>
              <a:gd name="connsiteY342" fmla="*/ 2707821 h 3054404"/>
              <a:gd name="connsiteX343" fmla="*/ 739587 w 1453173"/>
              <a:gd name="connsiteY343" fmla="*/ 2746402 h 3054404"/>
              <a:gd name="connsiteX344" fmla="*/ 701005 w 1453173"/>
              <a:gd name="connsiteY344" fmla="*/ 2784984 h 3054404"/>
              <a:gd name="connsiteX345" fmla="*/ 662424 w 1453173"/>
              <a:gd name="connsiteY345" fmla="*/ 2746402 h 3054404"/>
              <a:gd name="connsiteX346" fmla="*/ 662424 w 1453173"/>
              <a:gd name="connsiteY346" fmla="*/ 2990241 h 3054404"/>
              <a:gd name="connsiteX347" fmla="*/ 701005 w 1453173"/>
              <a:gd name="connsiteY347" fmla="*/ 2951660 h 3054404"/>
              <a:gd name="connsiteX348" fmla="*/ 739587 w 1453173"/>
              <a:gd name="connsiteY348" fmla="*/ 2990241 h 3054404"/>
              <a:gd name="connsiteX349" fmla="*/ 701005 w 1453173"/>
              <a:gd name="connsiteY349" fmla="*/ 3028823 h 3054404"/>
              <a:gd name="connsiteX350" fmla="*/ 662424 w 1453173"/>
              <a:gd name="connsiteY350" fmla="*/ 2990241 h 3054404"/>
              <a:gd name="connsiteX351" fmla="*/ 496776 w 1453173"/>
              <a:gd name="connsiteY351" fmla="*/ 64163 h 3054404"/>
              <a:gd name="connsiteX352" fmla="*/ 528983 w 1453173"/>
              <a:gd name="connsiteY352" fmla="*/ 31956 h 3054404"/>
              <a:gd name="connsiteX353" fmla="*/ 561190 w 1453173"/>
              <a:gd name="connsiteY353" fmla="*/ 64163 h 3054404"/>
              <a:gd name="connsiteX354" fmla="*/ 528983 w 1453173"/>
              <a:gd name="connsiteY354" fmla="*/ 96370 h 3054404"/>
              <a:gd name="connsiteX355" fmla="*/ 496776 w 1453173"/>
              <a:gd name="connsiteY355" fmla="*/ 64163 h 3054404"/>
              <a:gd name="connsiteX356" fmla="*/ 496776 w 1453173"/>
              <a:gd name="connsiteY356" fmla="*/ 308003 h 3054404"/>
              <a:gd name="connsiteX357" fmla="*/ 528983 w 1453173"/>
              <a:gd name="connsiteY357" fmla="*/ 275796 h 3054404"/>
              <a:gd name="connsiteX358" fmla="*/ 561190 w 1453173"/>
              <a:gd name="connsiteY358" fmla="*/ 308003 h 3054404"/>
              <a:gd name="connsiteX359" fmla="*/ 528983 w 1453173"/>
              <a:gd name="connsiteY359" fmla="*/ 340210 h 3054404"/>
              <a:gd name="connsiteX360" fmla="*/ 496776 w 1453173"/>
              <a:gd name="connsiteY360" fmla="*/ 308003 h 3054404"/>
              <a:gd name="connsiteX361" fmla="*/ 496776 w 1453173"/>
              <a:gd name="connsiteY361" fmla="*/ 551843 h 3054404"/>
              <a:gd name="connsiteX362" fmla="*/ 528983 w 1453173"/>
              <a:gd name="connsiteY362" fmla="*/ 519636 h 3054404"/>
              <a:gd name="connsiteX363" fmla="*/ 561190 w 1453173"/>
              <a:gd name="connsiteY363" fmla="*/ 551843 h 3054404"/>
              <a:gd name="connsiteX364" fmla="*/ 528983 w 1453173"/>
              <a:gd name="connsiteY364" fmla="*/ 584050 h 3054404"/>
              <a:gd name="connsiteX365" fmla="*/ 496776 w 1453173"/>
              <a:gd name="connsiteY365" fmla="*/ 551843 h 3054404"/>
              <a:gd name="connsiteX366" fmla="*/ 496776 w 1453173"/>
              <a:gd name="connsiteY366" fmla="*/ 795683 h 3054404"/>
              <a:gd name="connsiteX367" fmla="*/ 528983 w 1453173"/>
              <a:gd name="connsiteY367" fmla="*/ 763476 h 3054404"/>
              <a:gd name="connsiteX368" fmla="*/ 561190 w 1453173"/>
              <a:gd name="connsiteY368" fmla="*/ 795683 h 3054404"/>
              <a:gd name="connsiteX369" fmla="*/ 528983 w 1453173"/>
              <a:gd name="connsiteY369" fmla="*/ 827890 h 3054404"/>
              <a:gd name="connsiteX370" fmla="*/ 496776 w 1453173"/>
              <a:gd name="connsiteY370" fmla="*/ 795683 h 3054404"/>
              <a:gd name="connsiteX371" fmla="*/ 496776 w 1453173"/>
              <a:gd name="connsiteY371" fmla="*/ 1039523 h 3054404"/>
              <a:gd name="connsiteX372" fmla="*/ 528983 w 1453173"/>
              <a:gd name="connsiteY372" fmla="*/ 1007316 h 3054404"/>
              <a:gd name="connsiteX373" fmla="*/ 561190 w 1453173"/>
              <a:gd name="connsiteY373" fmla="*/ 1039523 h 3054404"/>
              <a:gd name="connsiteX374" fmla="*/ 528983 w 1453173"/>
              <a:gd name="connsiteY374" fmla="*/ 1071730 h 3054404"/>
              <a:gd name="connsiteX375" fmla="*/ 496776 w 1453173"/>
              <a:gd name="connsiteY375" fmla="*/ 1039523 h 3054404"/>
              <a:gd name="connsiteX376" fmla="*/ 496776 w 1453173"/>
              <a:gd name="connsiteY376" fmla="*/ 1283363 h 3054404"/>
              <a:gd name="connsiteX377" fmla="*/ 528983 w 1453173"/>
              <a:gd name="connsiteY377" fmla="*/ 1251156 h 3054404"/>
              <a:gd name="connsiteX378" fmla="*/ 561190 w 1453173"/>
              <a:gd name="connsiteY378" fmla="*/ 1283363 h 3054404"/>
              <a:gd name="connsiteX379" fmla="*/ 528983 w 1453173"/>
              <a:gd name="connsiteY379" fmla="*/ 1315570 h 3054404"/>
              <a:gd name="connsiteX380" fmla="*/ 496776 w 1453173"/>
              <a:gd name="connsiteY380" fmla="*/ 1283363 h 3054404"/>
              <a:gd name="connsiteX381" fmla="*/ 496776 w 1453173"/>
              <a:gd name="connsiteY381" fmla="*/ 1527203 h 3054404"/>
              <a:gd name="connsiteX382" fmla="*/ 528983 w 1453173"/>
              <a:gd name="connsiteY382" fmla="*/ 1494996 h 3054404"/>
              <a:gd name="connsiteX383" fmla="*/ 561190 w 1453173"/>
              <a:gd name="connsiteY383" fmla="*/ 1527203 h 3054404"/>
              <a:gd name="connsiteX384" fmla="*/ 528983 w 1453173"/>
              <a:gd name="connsiteY384" fmla="*/ 1559410 h 3054404"/>
              <a:gd name="connsiteX385" fmla="*/ 496776 w 1453173"/>
              <a:gd name="connsiteY385" fmla="*/ 1527203 h 3054404"/>
              <a:gd name="connsiteX386" fmla="*/ 496776 w 1453173"/>
              <a:gd name="connsiteY386" fmla="*/ 1771043 h 3054404"/>
              <a:gd name="connsiteX387" fmla="*/ 528983 w 1453173"/>
              <a:gd name="connsiteY387" fmla="*/ 1738836 h 3054404"/>
              <a:gd name="connsiteX388" fmla="*/ 561190 w 1453173"/>
              <a:gd name="connsiteY388" fmla="*/ 1771043 h 3054404"/>
              <a:gd name="connsiteX389" fmla="*/ 528983 w 1453173"/>
              <a:gd name="connsiteY389" fmla="*/ 1803250 h 3054404"/>
              <a:gd name="connsiteX390" fmla="*/ 496776 w 1453173"/>
              <a:gd name="connsiteY390" fmla="*/ 1771043 h 3054404"/>
              <a:gd name="connsiteX391" fmla="*/ 496776 w 1453173"/>
              <a:gd name="connsiteY391" fmla="*/ 2014883 h 3054404"/>
              <a:gd name="connsiteX392" fmla="*/ 528983 w 1453173"/>
              <a:gd name="connsiteY392" fmla="*/ 1982676 h 3054404"/>
              <a:gd name="connsiteX393" fmla="*/ 561190 w 1453173"/>
              <a:gd name="connsiteY393" fmla="*/ 2014883 h 3054404"/>
              <a:gd name="connsiteX394" fmla="*/ 528983 w 1453173"/>
              <a:gd name="connsiteY394" fmla="*/ 2047090 h 3054404"/>
              <a:gd name="connsiteX395" fmla="*/ 496776 w 1453173"/>
              <a:gd name="connsiteY395" fmla="*/ 2014883 h 3054404"/>
              <a:gd name="connsiteX396" fmla="*/ 496776 w 1453173"/>
              <a:gd name="connsiteY396" fmla="*/ 2258722 h 3054404"/>
              <a:gd name="connsiteX397" fmla="*/ 528983 w 1453173"/>
              <a:gd name="connsiteY397" fmla="*/ 2226515 h 3054404"/>
              <a:gd name="connsiteX398" fmla="*/ 561190 w 1453173"/>
              <a:gd name="connsiteY398" fmla="*/ 2258722 h 3054404"/>
              <a:gd name="connsiteX399" fmla="*/ 528983 w 1453173"/>
              <a:gd name="connsiteY399" fmla="*/ 2290929 h 3054404"/>
              <a:gd name="connsiteX400" fmla="*/ 496776 w 1453173"/>
              <a:gd name="connsiteY400" fmla="*/ 2258722 h 3054404"/>
              <a:gd name="connsiteX401" fmla="*/ 496776 w 1453173"/>
              <a:gd name="connsiteY401" fmla="*/ 2502563 h 3054404"/>
              <a:gd name="connsiteX402" fmla="*/ 528983 w 1453173"/>
              <a:gd name="connsiteY402" fmla="*/ 2470356 h 3054404"/>
              <a:gd name="connsiteX403" fmla="*/ 561190 w 1453173"/>
              <a:gd name="connsiteY403" fmla="*/ 2502563 h 3054404"/>
              <a:gd name="connsiteX404" fmla="*/ 528983 w 1453173"/>
              <a:gd name="connsiteY404" fmla="*/ 2534770 h 3054404"/>
              <a:gd name="connsiteX405" fmla="*/ 496776 w 1453173"/>
              <a:gd name="connsiteY405" fmla="*/ 2502563 h 3054404"/>
              <a:gd name="connsiteX406" fmla="*/ 496776 w 1453173"/>
              <a:gd name="connsiteY406" fmla="*/ 2746403 h 3054404"/>
              <a:gd name="connsiteX407" fmla="*/ 528983 w 1453173"/>
              <a:gd name="connsiteY407" fmla="*/ 2714196 h 3054404"/>
              <a:gd name="connsiteX408" fmla="*/ 561190 w 1453173"/>
              <a:gd name="connsiteY408" fmla="*/ 2746403 h 3054404"/>
              <a:gd name="connsiteX409" fmla="*/ 528983 w 1453173"/>
              <a:gd name="connsiteY409" fmla="*/ 2778610 h 3054404"/>
              <a:gd name="connsiteX410" fmla="*/ 496776 w 1453173"/>
              <a:gd name="connsiteY410" fmla="*/ 2746403 h 3054404"/>
              <a:gd name="connsiteX411" fmla="*/ 496776 w 1453173"/>
              <a:gd name="connsiteY411" fmla="*/ 2990242 h 3054404"/>
              <a:gd name="connsiteX412" fmla="*/ 528983 w 1453173"/>
              <a:gd name="connsiteY412" fmla="*/ 2958035 h 3054404"/>
              <a:gd name="connsiteX413" fmla="*/ 561190 w 1453173"/>
              <a:gd name="connsiteY413" fmla="*/ 2990242 h 3054404"/>
              <a:gd name="connsiteX414" fmla="*/ 528983 w 1453173"/>
              <a:gd name="connsiteY414" fmla="*/ 3022449 h 3054404"/>
              <a:gd name="connsiteX415" fmla="*/ 496776 w 1453173"/>
              <a:gd name="connsiteY415" fmla="*/ 2990242 h 3054404"/>
              <a:gd name="connsiteX416" fmla="*/ 331127 w 1453173"/>
              <a:gd name="connsiteY416" fmla="*/ 64163 h 3054404"/>
              <a:gd name="connsiteX417" fmla="*/ 356960 w 1453173"/>
              <a:gd name="connsiteY417" fmla="*/ 38330 h 3054404"/>
              <a:gd name="connsiteX418" fmla="*/ 382792 w 1453173"/>
              <a:gd name="connsiteY418" fmla="*/ 64163 h 3054404"/>
              <a:gd name="connsiteX419" fmla="*/ 356960 w 1453173"/>
              <a:gd name="connsiteY419" fmla="*/ 89996 h 3054404"/>
              <a:gd name="connsiteX420" fmla="*/ 331127 w 1453173"/>
              <a:gd name="connsiteY420" fmla="*/ 64163 h 3054404"/>
              <a:gd name="connsiteX421" fmla="*/ 331127 w 1453173"/>
              <a:gd name="connsiteY421" fmla="*/ 308003 h 3054404"/>
              <a:gd name="connsiteX422" fmla="*/ 356960 w 1453173"/>
              <a:gd name="connsiteY422" fmla="*/ 282170 h 3054404"/>
              <a:gd name="connsiteX423" fmla="*/ 382792 w 1453173"/>
              <a:gd name="connsiteY423" fmla="*/ 308003 h 3054404"/>
              <a:gd name="connsiteX424" fmla="*/ 356960 w 1453173"/>
              <a:gd name="connsiteY424" fmla="*/ 333836 h 3054404"/>
              <a:gd name="connsiteX425" fmla="*/ 331127 w 1453173"/>
              <a:gd name="connsiteY425" fmla="*/ 308003 h 3054404"/>
              <a:gd name="connsiteX426" fmla="*/ 331127 w 1453173"/>
              <a:gd name="connsiteY426" fmla="*/ 551843 h 3054404"/>
              <a:gd name="connsiteX427" fmla="*/ 356960 w 1453173"/>
              <a:gd name="connsiteY427" fmla="*/ 526010 h 3054404"/>
              <a:gd name="connsiteX428" fmla="*/ 382792 w 1453173"/>
              <a:gd name="connsiteY428" fmla="*/ 551843 h 3054404"/>
              <a:gd name="connsiteX429" fmla="*/ 356960 w 1453173"/>
              <a:gd name="connsiteY429" fmla="*/ 577676 h 3054404"/>
              <a:gd name="connsiteX430" fmla="*/ 331127 w 1453173"/>
              <a:gd name="connsiteY430" fmla="*/ 551843 h 3054404"/>
              <a:gd name="connsiteX431" fmla="*/ 331127 w 1453173"/>
              <a:gd name="connsiteY431" fmla="*/ 795683 h 3054404"/>
              <a:gd name="connsiteX432" fmla="*/ 356960 w 1453173"/>
              <a:gd name="connsiteY432" fmla="*/ 769850 h 3054404"/>
              <a:gd name="connsiteX433" fmla="*/ 382792 w 1453173"/>
              <a:gd name="connsiteY433" fmla="*/ 795683 h 3054404"/>
              <a:gd name="connsiteX434" fmla="*/ 356960 w 1453173"/>
              <a:gd name="connsiteY434" fmla="*/ 821516 h 3054404"/>
              <a:gd name="connsiteX435" fmla="*/ 331127 w 1453173"/>
              <a:gd name="connsiteY435" fmla="*/ 795683 h 3054404"/>
              <a:gd name="connsiteX436" fmla="*/ 331127 w 1453173"/>
              <a:gd name="connsiteY436" fmla="*/ 1039523 h 3054404"/>
              <a:gd name="connsiteX437" fmla="*/ 356960 w 1453173"/>
              <a:gd name="connsiteY437" fmla="*/ 1013690 h 3054404"/>
              <a:gd name="connsiteX438" fmla="*/ 382792 w 1453173"/>
              <a:gd name="connsiteY438" fmla="*/ 1039523 h 3054404"/>
              <a:gd name="connsiteX439" fmla="*/ 356960 w 1453173"/>
              <a:gd name="connsiteY439" fmla="*/ 1065356 h 3054404"/>
              <a:gd name="connsiteX440" fmla="*/ 331127 w 1453173"/>
              <a:gd name="connsiteY440" fmla="*/ 1039523 h 3054404"/>
              <a:gd name="connsiteX441" fmla="*/ 331127 w 1453173"/>
              <a:gd name="connsiteY441" fmla="*/ 1283363 h 3054404"/>
              <a:gd name="connsiteX442" fmla="*/ 356960 w 1453173"/>
              <a:gd name="connsiteY442" fmla="*/ 1257530 h 3054404"/>
              <a:gd name="connsiteX443" fmla="*/ 382792 w 1453173"/>
              <a:gd name="connsiteY443" fmla="*/ 1283363 h 3054404"/>
              <a:gd name="connsiteX444" fmla="*/ 356960 w 1453173"/>
              <a:gd name="connsiteY444" fmla="*/ 1309196 h 3054404"/>
              <a:gd name="connsiteX445" fmla="*/ 331127 w 1453173"/>
              <a:gd name="connsiteY445" fmla="*/ 1283363 h 3054404"/>
              <a:gd name="connsiteX446" fmla="*/ 331127 w 1453173"/>
              <a:gd name="connsiteY446" fmla="*/ 1527203 h 3054404"/>
              <a:gd name="connsiteX447" fmla="*/ 356960 w 1453173"/>
              <a:gd name="connsiteY447" fmla="*/ 1501370 h 3054404"/>
              <a:gd name="connsiteX448" fmla="*/ 382792 w 1453173"/>
              <a:gd name="connsiteY448" fmla="*/ 1527203 h 3054404"/>
              <a:gd name="connsiteX449" fmla="*/ 356960 w 1453173"/>
              <a:gd name="connsiteY449" fmla="*/ 1553036 h 3054404"/>
              <a:gd name="connsiteX450" fmla="*/ 331127 w 1453173"/>
              <a:gd name="connsiteY450" fmla="*/ 1527203 h 3054404"/>
              <a:gd name="connsiteX451" fmla="*/ 331127 w 1453173"/>
              <a:gd name="connsiteY451" fmla="*/ 1771043 h 3054404"/>
              <a:gd name="connsiteX452" fmla="*/ 356960 w 1453173"/>
              <a:gd name="connsiteY452" fmla="*/ 1745210 h 3054404"/>
              <a:gd name="connsiteX453" fmla="*/ 382792 w 1453173"/>
              <a:gd name="connsiteY453" fmla="*/ 1771043 h 3054404"/>
              <a:gd name="connsiteX454" fmla="*/ 356960 w 1453173"/>
              <a:gd name="connsiteY454" fmla="*/ 1796876 h 3054404"/>
              <a:gd name="connsiteX455" fmla="*/ 331127 w 1453173"/>
              <a:gd name="connsiteY455" fmla="*/ 1771043 h 3054404"/>
              <a:gd name="connsiteX456" fmla="*/ 331127 w 1453173"/>
              <a:gd name="connsiteY456" fmla="*/ 2014883 h 3054404"/>
              <a:gd name="connsiteX457" fmla="*/ 356960 w 1453173"/>
              <a:gd name="connsiteY457" fmla="*/ 1989050 h 3054404"/>
              <a:gd name="connsiteX458" fmla="*/ 382792 w 1453173"/>
              <a:gd name="connsiteY458" fmla="*/ 2014883 h 3054404"/>
              <a:gd name="connsiteX459" fmla="*/ 356960 w 1453173"/>
              <a:gd name="connsiteY459" fmla="*/ 2040716 h 3054404"/>
              <a:gd name="connsiteX460" fmla="*/ 331127 w 1453173"/>
              <a:gd name="connsiteY460" fmla="*/ 2014883 h 3054404"/>
              <a:gd name="connsiteX461" fmla="*/ 331127 w 1453173"/>
              <a:gd name="connsiteY461" fmla="*/ 2258722 h 3054404"/>
              <a:gd name="connsiteX462" fmla="*/ 356960 w 1453173"/>
              <a:gd name="connsiteY462" fmla="*/ 2232889 h 3054404"/>
              <a:gd name="connsiteX463" fmla="*/ 382792 w 1453173"/>
              <a:gd name="connsiteY463" fmla="*/ 2258722 h 3054404"/>
              <a:gd name="connsiteX464" fmla="*/ 356960 w 1453173"/>
              <a:gd name="connsiteY464" fmla="*/ 2284556 h 3054404"/>
              <a:gd name="connsiteX465" fmla="*/ 331127 w 1453173"/>
              <a:gd name="connsiteY465" fmla="*/ 2258722 h 3054404"/>
              <a:gd name="connsiteX466" fmla="*/ 331127 w 1453173"/>
              <a:gd name="connsiteY466" fmla="*/ 2502563 h 3054404"/>
              <a:gd name="connsiteX467" fmla="*/ 356960 w 1453173"/>
              <a:gd name="connsiteY467" fmla="*/ 2476730 h 3054404"/>
              <a:gd name="connsiteX468" fmla="*/ 382792 w 1453173"/>
              <a:gd name="connsiteY468" fmla="*/ 2502563 h 3054404"/>
              <a:gd name="connsiteX469" fmla="*/ 356960 w 1453173"/>
              <a:gd name="connsiteY469" fmla="*/ 2528396 h 3054404"/>
              <a:gd name="connsiteX470" fmla="*/ 331127 w 1453173"/>
              <a:gd name="connsiteY470" fmla="*/ 2502563 h 3054404"/>
              <a:gd name="connsiteX471" fmla="*/ 331127 w 1453173"/>
              <a:gd name="connsiteY471" fmla="*/ 2746403 h 3054404"/>
              <a:gd name="connsiteX472" fmla="*/ 356960 w 1453173"/>
              <a:gd name="connsiteY472" fmla="*/ 2720570 h 3054404"/>
              <a:gd name="connsiteX473" fmla="*/ 382792 w 1453173"/>
              <a:gd name="connsiteY473" fmla="*/ 2746403 h 3054404"/>
              <a:gd name="connsiteX474" fmla="*/ 356960 w 1453173"/>
              <a:gd name="connsiteY474" fmla="*/ 2772236 h 3054404"/>
              <a:gd name="connsiteX475" fmla="*/ 331127 w 1453173"/>
              <a:gd name="connsiteY475" fmla="*/ 2746403 h 3054404"/>
              <a:gd name="connsiteX476" fmla="*/ 331127 w 1453173"/>
              <a:gd name="connsiteY476" fmla="*/ 2990242 h 3054404"/>
              <a:gd name="connsiteX477" fmla="*/ 356960 w 1453173"/>
              <a:gd name="connsiteY477" fmla="*/ 2964410 h 3054404"/>
              <a:gd name="connsiteX478" fmla="*/ 382792 w 1453173"/>
              <a:gd name="connsiteY478" fmla="*/ 2990242 h 3054404"/>
              <a:gd name="connsiteX479" fmla="*/ 356960 w 1453173"/>
              <a:gd name="connsiteY479" fmla="*/ 3016075 h 3054404"/>
              <a:gd name="connsiteX480" fmla="*/ 331127 w 1453173"/>
              <a:gd name="connsiteY480" fmla="*/ 2990242 h 3054404"/>
              <a:gd name="connsiteX481" fmla="*/ 165647 w 1453173"/>
              <a:gd name="connsiteY481" fmla="*/ 64247 h 3054404"/>
              <a:gd name="connsiteX482" fmla="*/ 185021 w 1453173"/>
              <a:gd name="connsiteY482" fmla="*/ 44873 h 3054404"/>
              <a:gd name="connsiteX483" fmla="*/ 204396 w 1453173"/>
              <a:gd name="connsiteY483" fmla="*/ 64247 h 3054404"/>
              <a:gd name="connsiteX484" fmla="*/ 185021 w 1453173"/>
              <a:gd name="connsiteY484" fmla="*/ 83622 h 3054404"/>
              <a:gd name="connsiteX485" fmla="*/ 165647 w 1453173"/>
              <a:gd name="connsiteY485" fmla="*/ 64247 h 3054404"/>
              <a:gd name="connsiteX486" fmla="*/ 165647 w 1453173"/>
              <a:gd name="connsiteY486" fmla="*/ 308087 h 3054404"/>
              <a:gd name="connsiteX487" fmla="*/ 185021 w 1453173"/>
              <a:gd name="connsiteY487" fmla="*/ 288713 h 3054404"/>
              <a:gd name="connsiteX488" fmla="*/ 204396 w 1453173"/>
              <a:gd name="connsiteY488" fmla="*/ 308087 h 3054404"/>
              <a:gd name="connsiteX489" fmla="*/ 185021 w 1453173"/>
              <a:gd name="connsiteY489" fmla="*/ 327462 h 3054404"/>
              <a:gd name="connsiteX490" fmla="*/ 165647 w 1453173"/>
              <a:gd name="connsiteY490" fmla="*/ 308087 h 3054404"/>
              <a:gd name="connsiteX491" fmla="*/ 165647 w 1453173"/>
              <a:gd name="connsiteY491" fmla="*/ 551927 h 3054404"/>
              <a:gd name="connsiteX492" fmla="*/ 185021 w 1453173"/>
              <a:gd name="connsiteY492" fmla="*/ 532553 h 3054404"/>
              <a:gd name="connsiteX493" fmla="*/ 204396 w 1453173"/>
              <a:gd name="connsiteY493" fmla="*/ 551927 h 3054404"/>
              <a:gd name="connsiteX494" fmla="*/ 185021 w 1453173"/>
              <a:gd name="connsiteY494" fmla="*/ 571302 h 3054404"/>
              <a:gd name="connsiteX495" fmla="*/ 165647 w 1453173"/>
              <a:gd name="connsiteY495" fmla="*/ 551927 h 3054404"/>
              <a:gd name="connsiteX496" fmla="*/ 165647 w 1453173"/>
              <a:gd name="connsiteY496" fmla="*/ 795767 h 3054404"/>
              <a:gd name="connsiteX497" fmla="*/ 185021 w 1453173"/>
              <a:gd name="connsiteY497" fmla="*/ 776393 h 3054404"/>
              <a:gd name="connsiteX498" fmla="*/ 204396 w 1453173"/>
              <a:gd name="connsiteY498" fmla="*/ 795767 h 3054404"/>
              <a:gd name="connsiteX499" fmla="*/ 185021 w 1453173"/>
              <a:gd name="connsiteY499" fmla="*/ 815142 h 3054404"/>
              <a:gd name="connsiteX500" fmla="*/ 165647 w 1453173"/>
              <a:gd name="connsiteY500" fmla="*/ 795767 h 3054404"/>
              <a:gd name="connsiteX501" fmla="*/ 165647 w 1453173"/>
              <a:gd name="connsiteY501" fmla="*/ 1039607 h 3054404"/>
              <a:gd name="connsiteX502" fmla="*/ 185021 w 1453173"/>
              <a:gd name="connsiteY502" fmla="*/ 1020233 h 3054404"/>
              <a:gd name="connsiteX503" fmla="*/ 204396 w 1453173"/>
              <a:gd name="connsiteY503" fmla="*/ 1039607 h 3054404"/>
              <a:gd name="connsiteX504" fmla="*/ 185021 w 1453173"/>
              <a:gd name="connsiteY504" fmla="*/ 1058982 h 3054404"/>
              <a:gd name="connsiteX505" fmla="*/ 165647 w 1453173"/>
              <a:gd name="connsiteY505" fmla="*/ 1039607 h 3054404"/>
              <a:gd name="connsiteX506" fmla="*/ 165647 w 1453173"/>
              <a:gd name="connsiteY506" fmla="*/ 1283447 h 3054404"/>
              <a:gd name="connsiteX507" fmla="*/ 185021 w 1453173"/>
              <a:gd name="connsiteY507" fmla="*/ 1264073 h 3054404"/>
              <a:gd name="connsiteX508" fmla="*/ 204396 w 1453173"/>
              <a:gd name="connsiteY508" fmla="*/ 1283447 h 3054404"/>
              <a:gd name="connsiteX509" fmla="*/ 185021 w 1453173"/>
              <a:gd name="connsiteY509" fmla="*/ 1302822 h 3054404"/>
              <a:gd name="connsiteX510" fmla="*/ 165647 w 1453173"/>
              <a:gd name="connsiteY510" fmla="*/ 1283447 h 3054404"/>
              <a:gd name="connsiteX511" fmla="*/ 165647 w 1453173"/>
              <a:gd name="connsiteY511" fmla="*/ 1527287 h 3054404"/>
              <a:gd name="connsiteX512" fmla="*/ 185021 w 1453173"/>
              <a:gd name="connsiteY512" fmla="*/ 1507913 h 3054404"/>
              <a:gd name="connsiteX513" fmla="*/ 204396 w 1453173"/>
              <a:gd name="connsiteY513" fmla="*/ 1527287 h 3054404"/>
              <a:gd name="connsiteX514" fmla="*/ 185021 w 1453173"/>
              <a:gd name="connsiteY514" fmla="*/ 1546662 h 3054404"/>
              <a:gd name="connsiteX515" fmla="*/ 165647 w 1453173"/>
              <a:gd name="connsiteY515" fmla="*/ 1527287 h 3054404"/>
              <a:gd name="connsiteX516" fmla="*/ 165647 w 1453173"/>
              <a:gd name="connsiteY516" fmla="*/ 1771127 h 3054404"/>
              <a:gd name="connsiteX517" fmla="*/ 185021 w 1453173"/>
              <a:gd name="connsiteY517" fmla="*/ 1751753 h 3054404"/>
              <a:gd name="connsiteX518" fmla="*/ 204396 w 1453173"/>
              <a:gd name="connsiteY518" fmla="*/ 1771127 h 3054404"/>
              <a:gd name="connsiteX519" fmla="*/ 185021 w 1453173"/>
              <a:gd name="connsiteY519" fmla="*/ 1790502 h 3054404"/>
              <a:gd name="connsiteX520" fmla="*/ 165647 w 1453173"/>
              <a:gd name="connsiteY520" fmla="*/ 1771127 h 3054404"/>
              <a:gd name="connsiteX521" fmla="*/ 165647 w 1453173"/>
              <a:gd name="connsiteY521" fmla="*/ 2014967 h 3054404"/>
              <a:gd name="connsiteX522" fmla="*/ 185021 w 1453173"/>
              <a:gd name="connsiteY522" fmla="*/ 1995593 h 3054404"/>
              <a:gd name="connsiteX523" fmla="*/ 204396 w 1453173"/>
              <a:gd name="connsiteY523" fmla="*/ 2014967 h 3054404"/>
              <a:gd name="connsiteX524" fmla="*/ 185021 w 1453173"/>
              <a:gd name="connsiteY524" fmla="*/ 2034342 h 3054404"/>
              <a:gd name="connsiteX525" fmla="*/ 165647 w 1453173"/>
              <a:gd name="connsiteY525" fmla="*/ 2014967 h 3054404"/>
              <a:gd name="connsiteX526" fmla="*/ 165647 w 1453173"/>
              <a:gd name="connsiteY526" fmla="*/ 2258807 h 3054404"/>
              <a:gd name="connsiteX527" fmla="*/ 185021 w 1453173"/>
              <a:gd name="connsiteY527" fmla="*/ 2239432 h 3054404"/>
              <a:gd name="connsiteX528" fmla="*/ 204396 w 1453173"/>
              <a:gd name="connsiteY528" fmla="*/ 2258807 h 3054404"/>
              <a:gd name="connsiteX529" fmla="*/ 185021 w 1453173"/>
              <a:gd name="connsiteY529" fmla="*/ 2278182 h 3054404"/>
              <a:gd name="connsiteX530" fmla="*/ 165647 w 1453173"/>
              <a:gd name="connsiteY530" fmla="*/ 2258807 h 3054404"/>
              <a:gd name="connsiteX531" fmla="*/ 165647 w 1453173"/>
              <a:gd name="connsiteY531" fmla="*/ 2502647 h 3054404"/>
              <a:gd name="connsiteX532" fmla="*/ 185021 w 1453173"/>
              <a:gd name="connsiteY532" fmla="*/ 2483273 h 3054404"/>
              <a:gd name="connsiteX533" fmla="*/ 204396 w 1453173"/>
              <a:gd name="connsiteY533" fmla="*/ 2502647 h 3054404"/>
              <a:gd name="connsiteX534" fmla="*/ 185021 w 1453173"/>
              <a:gd name="connsiteY534" fmla="*/ 2522022 h 3054404"/>
              <a:gd name="connsiteX535" fmla="*/ 165647 w 1453173"/>
              <a:gd name="connsiteY535" fmla="*/ 2502647 h 3054404"/>
              <a:gd name="connsiteX536" fmla="*/ 165647 w 1453173"/>
              <a:gd name="connsiteY536" fmla="*/ 2746487 h 3054404"/>
              <a:gd name="connsiteX537" fmla="*/ 185021 w 1453173"/>
              <a:gd name="connsiteY537" fmla="*/ 2727113 h 3054404"/>
              <a:gd name="connsiteX538" fmla="*/ 204396 w 1453173"/>
              <a:gd name="connsiteY538" fmla="*/ 2746487 h 3054404"/>
              <a:gd name="connsiteX539" fmla="*/ 185021 w 1453173"/>
              <a:gd name="connsiteY539" fmla="*/ 2765862 h 3054404"/>
              <a:gd name="connsiteX540" fmla="*/ 165647 w 1453173"/>
              <a:gd name="connsiteY540" fmla="*/ 2746487 h 3054404"/>
              <a:gd name="connsiteX541" fmla="*/ 165647 w 1453173"/>
              <a:gd name="connsiteY541" fmla="*/ 2990327 h 3054404"/>
              <a:gd name="connsiteX542" fmla="*/ 185021 w 1453173"/>
              <a:gd name="connsiteY542" fmla="*/ 2970952 h 3054404"/>
              <a:gd name="connsiteX543" fmla="*/ 204396 w 1453173"/>
              <a:gd name="connsiteY543" fmla="*/ 2990327 h 3054404"/>
              <a:gd name="connsiteX544" fmla="*/ 185021 w 1453173"/>
              <a:gd name="connsiteY544" fmla="*/ 3009701 h 3054404"/>
              <a:gd name="connsiteX545" fmla="*/ 165647 w 1453173"/>
              <a:gd name="connsiteY545" fmla="*/ 2990327 h 3054404"/>
              <a:gd name="connsiteX546" fmla="*/ 0 w 1453173"/>
              <a:gd name="connsiteY546" fmla="*/ 64162 h 3054404"/>
              <a:gd name="connsiteX547" fmla="*/ 13001 w 1453173"/>
              <a:gd name="connsiteY547" fmla="*/ 51162 h 3054404"/>
              <a:gd name="connsiteX548" fmla="*/ 26001 w 1453173"/>
              <a:gd name="connsiteY548" fmla="*/ 64162 h 3054404"/>
              <a:gd name="connsiteX549" fmla="*/ 13001 w 1453173"/>
              <a:gd name="connsiteY549" fmla="*/ 77163 h 3054404"/>
              <a:gd name="connsiteX550" fmla="*/ 0 w 1453173"/>
              <a:gd name="connsiteY550" fmla="*/ 64162 h 3054404"/>
              <a:gd name="connsiteX551" fmla="*/ 0 w 1453173"/>
              <a:gd name="connsiteY551" fmla="*/ 308002 h 3054404"/>
              <a:gd name="connsiteX552" fmla="*/ 13001 w 1453173"/>
              <a:gd name="connsiteY552" fmla="*/ 295002 h 3054404"/>
              <a:gd name="connsiteX553" fmla="*/ 26001 w 1453173"/>
              <a:gd name="connsiteY553" fmla="*/ 308002 h 3054404"/>
              <a:gd name="connsiteX554" fmla="*/ 13001 w 1453173"/>
              <a:gd name="connsiteY554" fmla="*/ 321003 h 3054404"/>
              <a:gd name="connsiteX555" fmla="*/ 0 w 1453173"/>
              <a:gd name="connsiteY555" fmla="*/ 308002 h 3054404"/>
              <a:gd name="connsiteX556" fmla="*/ 0 w 1453173"/>
              <a:gd name="connsiteY556" fmla="*/ 551842 h 3054404"/>
              <a:gd name="connsiteX557" fmla="*/ 13001 w 1453173"/>
              <a:gd name="connsiteY557" fmla="*/ 538842 h 3054404"/>
              <a:gd name="connsiteX558" fmla="*/ 26001 w 1453173"/>
              <a:gd name="connsiteY558" fmla="*/ 551842 h 3054404"/>
              <a:gd name="connsiteX559" fmla="*/ 13001 w 1453173"/>
              <a:gd name="connsiteY559" fmla="*/ 564843 h 3054404"/>
              <a:gd name="connsiteX560" fmla="*/ 0 w 1453173"/>
              <a:gd name="connsiteY560" fmla="*/ 551842 h 3054404"/>
              <a:gd name="connsiteX561" fmla="*/ 0 w 1453173"/>
              <a:gd name="connsiteY561" fmla="*/ 795682 h 3054404"/>
              <a:gd name="connsiteX562" fmla="*/ 13001 w 1453173"/>
              <a:gd name="connsiteY562" fmla="*/ 782682 h 3054404"/>
              <a:gd name="connsiteX563" fmla="*/ 26001 w 1453173"/>
              <a:gd name="connsiteY563" fmla="*/ 795682 h 3054404"/>
              <a:gd name="connsiteX564" fmla="*/ 13001 w 1453173"/>
              <a:gd name="connsiteY564" fmla="*/ 808683 h 3054404"/>
              <a:gd name="connsiteX565" fmla="*/ 0 w 1453173"/>
              <a:gd name="connsiteY565" fmla="*/ 795682 h 3054404"/>
              <a:gd name="connsiteX566" fmla="*/ 0 w 1453173"/>
              <a:gd name="connsiteY566" fmla="*/ 1039522 h 3054404"/>
              <a:gd name="connsiteX567" fmla="*/ 13001 w 1453173"/>
              <a:gd name="connsiteY567" fmla="*/ 1026522 h 3054404"/>
              <a:gd name="connsiteX568" fmla="*/ 26001 w 1453173"/>
              <a:gd name="connsiteY568" fmla="*/ 1039522 h 3054404"/>
              <a:gd name="connsiteX569" fmla="*/ 13001 w 1453173"/>
              <a:gd name="connsiteY569" fmla="*/ 1052523 h 3054404"/>
              <a:gd name="connsiteX570" fmla="*/ 0 w 1453173"/>
              <a:gd name="connsiteY570" fmla="*/ 1039522 h 3054404"/>
              <a:gd name="connsiteX571" fmla="*/ 0 w 1453173"/>
              <a:gd name="connsiteY571" fmla="*/ 1283362 h 3054404"/>
              <a:gd name="connsiteX572" fmla="*/ 13001 w 1453173"/>
              <a:gd name="connsiteY572" fmla="*/ 1270362 h 3054404"/>
              <a:gd name="connsiteX573" fmla="*/ 26001 w 1453173"/>
              <a:gd name="connsiteY573" fmla="*/ 1283362 h 3054404"/>
              <a:gd name="connsiteX574" fmla="*/ 13001 w 1453173"/>
              <a:gd name="connsiteY574" fmla="*/ 1296363 h 3054404"/>
              <a:gd name="connsiteX575" fmla="*/ 0 w 1453173"/>
              <a:gd name="connsiteY575" fmla="*/ 1283362 h 3054404"/>
              <a:gd name="connsiteX576" fmla="*/ 0 w 1453173"/>
              <a:gd name="connsiteY576" fmla="*/ 1527202 h 3054404"/>
              <a:gd name="connsiteX577" fmla="*/ 13001 w 1453173"/>
              <a:gd name="connsiteY577" fmla="*/ 1514202 h 3054404"/>
              <a:gd name="connsiteX578" fmla="*/ 26001 w 1453173"/>
              <a:gd name="connsiteY578" fmla="*/ 1527202 h 3054404"/>
              <a:gd name="connsiteX579" fmla="*/ 13001 w 1453173"/>
              <a:gd name="connsiteY579" fmla="*/ 1540203 h 3054404"/>
              <a:gd name="connsiteX580" fmla="*/ 0 w 1453173"/>
              <a:gd name="connsiteY580" fmla="*/ 1527202 h 3054404"/>
              <a:gd name="connsiteX581" fmla="*/ 0 w 1453173"/>
              <a:gd name="connsiteY581" fmla="*/ 1771042 h 3054404"/>
              <a:gd name="connsiteX582" fmla="*/ 13001 w 1453173"/>
              <a:gd name="connsiteY582" fmla="*/ 1758042 h 3054404"/>
              <a:gd name="connsiteX583" fmla="*/ 26001 w 1453173"/>
              <a:gd name="connsiteY583" fmla="*/ 1771042 h 3054404"/>
              <a:gd name="connsiteX584" fmla="*/ 13001 w 1453173"/>
              <a:gd name="connsiteY584" fmla="*/ 1784043 h 3054404"/>
              <a:gd name="connsiteX585" fmla="*/ 0 w 1453173"/>
              <a:gd name="connsiteY585" fmla="*/ 1771042 h 3054404"/>
              <a:gd name="connsiteX586" fmla="*/ 0 w 1453173"/>
              <a:gd name="connsiteY586" fmla="*/ 2014882 h 3054404"/>
              <a:gd name="connsiteX587" fmla="*/ 13001 w 1453173"/>
              <a:gd name="connsiteY587" fmla="*/ 2001882 h 3054404"/>
              <a:gd name="connsiteX588" fmla="*/ 26001 w 1453173"/>
              <a:gd name="connsiteY588" fmla="*/ 2014882 h 3054404"/>
              <a:gd name="connsiteX589" fmla="*/ 13001 w 1453173"/>
              <a:gd name="connsiteY589" fmla="*/ 2027883 h 3054404"/>
              <a:gd name="connsiteX590" fmla="*/ 0 w 1453173"/>
              <a:gd name="connsiteY590" fmla="*/ 2014882 h 3054404"/>
              <a:gd name="connsiteX591" fmla="*/ 0 w 1453173"/>
              <a:gd name="connsiteY591" fmla="*/ 2258721 h 3054404"/>
              <a:gd name="connsiteX592" fmla="*/ 13001 w 1453173"/>
              <a:gd name="connsiteY592" fmla="*/ 2245722 h 3054404"/>
              <a:gd name="connsiteX593" fmla="*/ 26001 w 1453173"/>
              <a:gd name="connsiteY593" fmla="*/ 2258721 h 3054404"/>
              <a:gd name="connsiteX594" fmla="*/ 13001 w 1453173"/>
              <a:gd name="connsiteY594" fmla="*/ 2271723 h 3054404"/>
              <a:gd name="connsiteX595" fmla="*/ 0 w 1453173"/>
              <a:gd name="connsiteY595" fmla="*/ 2258721 h 3054404"/>
              <a:gd name="connsiteX596" fmla="*/ 0 w 1453173"/>
              <a:gd name="connsiteY596" fmla="*/ 2502562 h 3054404"/>
              <a:gd name="connsiteX597" fmla="*/ 13001 w 1453173"/>
              <a:gd name="connsiteY597" fmla="*/ 2489562 h 3054404"/>
              <a:gd name="connsiteX598" fmla="*/ 26001 w 1453173"/>
              <a:gd name="connsiteY598" fmla="*/ 2502562 h 3054404"/>
              <a:gd name="connsiteX599" fmla="*/ 13001 w 1453173"/>
              <a:gd name="connsiteY599" fmla="*/ 2515563 h 3054404"/>
              <a:gd name="connsiteX600" fmla="*/ 0 w 1453173"/>
              <a:gd name="connsiteY600" fmla="*/ 2502562 h 3054404"/>
              <a:gd name="connsiteX601" fmla="*/ 0 w 1453173"/>
              <a:gd name="connsiteY601" fmla="*/ 2746402 h 3054404"/>
              <a:gd name="connsiteX602" fmla="*/ 13001 w 1453173"/>
              <a:gd name="connsiteY602" fmla="*/ 2733402 h 3054404"/>
              <a:gd name="connsiteX603" fmla="*/ 26001 w 1453173"/>
              <a:gd name="connsiteY603" fmla="*/ 2746402 h 3054404"/>
              <a:gd name="connsiteX604" fmla="*/ 13001 w 1453173"/>
              <a:gd name="connsiteY604" fmla="*/ 2759403 h 3054404"/>
              <a:gd name="connsiteX605" fmla="*/ 0 w 1453173"/>
              <a:gd name="connsiteY605" fmla="*/ 2746402 h 3054404"/>
              <a:gd name="connsiteX606" fmla="*/ 0 w 1453173"/>
              <a:gd name="connsiteY606" fmla="*/ 2990241 h 3054404"/>
              <a:gd name="connsiteX607" fmla="*/ 13001 w 1453173"/>
              <a:gd name="connsiteY607" fmla="*/ 2977241 h 3054404"/>
              <a:gd name="connsiteX608" fmla="*/ 26001 w 1453173"/>
              <a:gd name="connsiteY608" fmla="*/ 2990241 h 3054404"/>
              <a:gd name="connsiteX609" fmla="*/ 13001 w 1453173"/>
              <a:gd name="connsiteY609" fmla="*/ 3003242 h 3054404"/>
              <a:gd name="connsiteX610" fmla="*/ 0 w 1453173"/>
              <a:gd name="connsiteY610" fmla="*/ 2990241 h 305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Lst>
            <a:rect l="l" t="t" r="r" b="b"/>
            <a:pathLst>
              <a:path w="1453173" h="3054404">
                <a:moveTo>
                  <a:pt x="1324847" y="64163"/>
                </a:moveTo>
                <a:cubicBezTo>
                  <a:pt x="1324847" y="28726"/>
                  <a:pt x="1353575" y="0"/>
                  <a:pt x="1389010" y="0"/>
                </a:cubicBezTo>
                <a:cubicBezTo>
                  <a:pt x="1424446" y="0"/>
                  <a:pt x="1453173" y="28726"/>
                  <a:pt x="1453173" y="64163"/>
                </a:cubicBezTo>
                <a:cubicBezTo>
                  <a:pt x="1453173" y="99599"/>
                  <a:pt x="1424446" y="128325"/>
                  <a:pt x="1389010" y="128325"/>
                </a:cubicBezTo>
                <a:cubicBezTo>
                  <a:pt x="1353575" y="128325"/>
                  <a:pt x="1324847" y="99599"/>
                  <a:pt x="1324847" y="64163"/>
                </a:cubicBezTo>
                <a:close/>
                <a:moveTo>
                  <a:pt x="1324847" y="308003"/>
                </a:moveTo>
                <a:cubicBezTo>
                  <a:pt x="1324847" y="272566"/>
                  <a:pt x="1353575" y="243840"/>
                  <a:pt x="1389010" y="243840"/>
                </a:cubicBezTo>
                <a:cubicBezTo>
                  <a:pt x="1424446" y="243840"/>
                  <a:pt x="1453173" y="272566"/>
                  <a:pt x="1453173" y="308003"/>
                </a:cubicBezTo>
                <a:cubicBezTo>
                  <a:pt x="1453173" y="343439"/>
                  <a:pt x="1424446" y="372165"/>
                  <a:pt x="1389010" y="372165"/>
                </a:cubicBezTo>
                <a:cubicBezTo>
                  <a:pt x="1353575" y="372165"/>
                  <a:pt x="1324847" y="343439"/>
                  <a:pt x="1324847" y="308003"/>
                </a:cubicBezTo>
                <a:close/>
                <a:moveTo>
                  <a:pt x="1324847" y="551843"/>
                </a:moveTo>
                <a:cubicBezTo>
                  <a:pt x="1324847" y="516406"/>
                  <a:pt x="1353575" y="487680"/>
                  <a:pt x="1389010" y="487680"/>
                </a:cubicBezTo>
                <a:cubicBezTo>
                  <a:pt x="1424446" y="487680"/>
                  <a:pt x="1453173" y="516406"/>
                  <a:pt x="1453173" y="551843"/>
                </a:cubicBezTo>
                <a:cubicBezTo>
                  <a:pt x="1453173" y="587279"/>
                  <a:pt x="1424446" y="616005"/>
                  <a:pt x="1389010" y="616005"/>
                </a:cubicBezTo>
                <a:cubicBezTo>
                  <a:pt x="1353575" y="616005"/>
                  <a:pt x="1324847" y="587279"/>
                  <a:pt x="1324847" y="551843"/>
                </a:cubicBezTo>
                <a:close/>
                <a:moveTo>
                  <a:pt x="1324847" y="795683"/>
                </a:moveTo>
                <a:cubicBezTo>
                  <a:pt x="1324847" y="760246"/>
                  <a:pt x="1353575" y="731520"/>
                  <a:pt x="1389010" y="731520"/>
                </a:cubicBezTo>
                <a:cubicBezTo>
                  <a:pt x="1424446" y="731520"/>
                  <a:pt x="1453173" y="760246"/>
                  <a:pt x="1453173" y="795683"/>
                </a:cubicBezTo>
                <a:cubicBezTo>
                  <a:pt x="1453173" y="831119"/>
                  <a:pt x="1424446" y="859845"/>
                  <a:pt x="1389010" y="859845"/>
                </a:cubicBezTo>
                <a:cubicBezTo>
                  <a:pt x="1353575" y="859845"/>
                  <a:pt x="1324847" y="831119"/>
                  <a:pt x="1324847" y="795683"/>
                </a:cubicBezTo>
                <a:close/>
                <a:moveTo>
                  <a:pt x="1324847" y="1039523"/>
                </a:moveTo>
                <a:cubicBezTo>
                  <a:pt x="1324847" y="1004086"/>
                  <a:pt x="1353575" y="975360"/>
                  <a:pt x="1389010" y="975360"/>
                </a:cubicBezTo>
                <a:cubicBezTo>
                  <a:pt x="1424446" y="975360"/>
                  <a:pt x="1453173" y="1004086"/>
                  <a:pt x="1453173" y="1039523"/>
                </a:cubicBezTo>
                <a:cubicBezTo>
                  <a:pt x="1453173" y="1074959"/>
                  <a:pt x="1424446" y="1103685"/>
                  <a:pt x="1389010" y="1103685"/>
                </a:cubicBezTo>
                <a:cubicBezTo>
                  <a:pt x="1353575" y="1103685"/>
                  <a:pt x="1324847" y="1074959"/>
                  <a:pt x="1324847" y="1039523"/>
                </a:cubicBezTo>
                <a:close/>
                <a:moveTo>
                  <a:pt x="1324847" y="1283363"/>
                </a:moveTo>
                <a:cubicBezTo>
                  <a:pt x="1324847" y="1247926"/>
                  <a:pt x="1353575" y="1219200"/>
                  <a:pt x="1389010" y="1219200"/>
                </a:cubicBezTo>
                <a:cubicBezTo>
                  <a:pt x="1424446" y="1219200"/>
                  <a:pt x="1453173" y="1247926"/>
                  <a:pt x="1453173" y="1283363"/>
                </a:cubicBezTo>
                <a:cubicBezTo>
                  <a:pt x="1453173" y="1318799"/>
                  <a:pt x="1424446" y="1347525"/>
                  <a:pt x="1389010" y="1347525"/>
                </a:cubicBezTo>
                <a:cubicBezTo>
                  <a:pt x="1353575" y="1347525"/>
                  <a:pt x="1324847" y="1318799"/>
                  <a:pt x="1324847" y="1283363"/>
                </a:cubicBezTo>
                <a:close/>
                <a:moveTo>
                  <a:pt x="1324847" y="1527203"/>
                </a:moveTo>
                <a:cubicBezTo>
                  <a:pt x="1324847" y="1491766"/>
                  <a:pt x="1353575" y="1463040"/>
                  <a:pt x="1389010" y="1463040"/>
                </a:cubicBezTo>
                <a:cubicBezTo>
                  <a:pt x="1424446" y="1463040"/>
                  <a:pt x="1453173" y="1491766"/>
                  <a:pt x="1453173" y="1527203"/>
                </a:cubicBezTo>
                <a:cubicBezTo>
                  <a:pt x="1453173" y="1562639"/>
                  <a:pt x="1424446" y="1591365"/>
                  <a:pt x="1389010" y="1591365"/>
                </a:cubicBezTo>
                <a:cubicBezTo>
                  <a:pt x="1353575" y="1591365"/>
                  <a:pt x="1324847" y="1562639"/>
                  <a:pt x="1324847" y="1527203"/>
                </a:cubicBezTo>
                <a:close/>
                <a:moveTo>
                  <a:pt x="1324847" y="1771043"/>
                </a:moveTo>
                <a:cubicBezTo>
                  <a:pt x="1324847" y="1735606"/>
                  <a:pt x="1353575" y="1706880"/>
                  <a:pt x="1389010" y="1706880"/>
                </a:cubicBezTo>
                <a:cubicBezTo>
                  <a:pt x="1424446" y="1706880"/>
                  <a:pt x="1453173" y="1735606"/>
                  <a:pt x="1453173" y="1771043"/>
                </a:cubicBezTo>
                <a:cubicBezTo>
                  <a:pt x="1453173" y="1806479"/>
                  <a:pt x="1424446" y="1835205"/>
                  <a:pt x="1389010" y="1835205"/>
                </a:cubicBezTo>
                <a:cubicBezTo>
                  <a:pt x="1353575" y="1835205"/>
                  <a:pt x="1324847" y="1806479"/>
                  <a:pt x="1324847" y="1771043"/>
                </a:cubicBezTo>
                <a:close/>
                <a:moveTo>
                  <a:pt x="1324847" y="2014883"/>
                </a:moveTo>
                <a:cubicBezTo>
                  <a:pt x="1324847" y="1979446"/>
                  <a:pt x="1353575" y="1950720"/>
                  <a:pt x="1389010" y="1950720"/>
                </a:cubicBezTo>
                <a:cubicBezTo>
                  <a:pt x="1424446" y="1950720"/>
                  <a:pt x="1453173" y="1979446"/>
                  <a:pt x="1453173" y="2014883"/>
                </a:cubicBezTo>
                <a:cubicBezTo>
                  <a:pt x="1453173" y="2050319"/>
                  <a:pt x="1424446" y="2079045"/>
                  <a:pt x="1389010" y="2079045"/>
                </a:cubicBezTo>
                <a:cubicBezTo>
                  <a:pt x="1353575" y="2079045"/>
                  <a:pt x="1324847" y="2050319"/>
                  <a:pt x="1324847" y="2014883"/>
                </a:cubicBezTo>
                <a:close/>
                <a:moveTo>
                  <a:pt x="1324847" y="2258722"/>
                </a:moveTo>
                <a:cubicBezTo>
                  <a:pt x="1324847" y="2223286"/>
                  <a:pt x="1353575" y="2194560"/>
                  <a:pt x="1389010" y="2194560"/>
                </a:cubicBezTo>
                <a:cubicBezTo>
                  <a:pt x="1424446" y="2194560"/>
                  <a:pt x="1453173" y="2223286"/>
                  <a:pt x="1453173" y="2258722"/>
                </a:cubicBezTo>
                <a:cubicBezTo>
                  <a:pt x="1453173" y="2294159"/>
                  <a:pt x="1424446" y="2322885"/>
                  <a:pt x="1389010" y="2322885"/>
                </a:cubicBezTo>
                <a:cubicBezTo>
                  <a:pt x="1353575" y="2322885"/>
                  <a:pt x="1324847" y="2294159"/>
                  <a:pt x="1324847" y="2258722"/>
                </a:cubicBezTo>
                <a:close/>
                <a:moveTo>
                  <a:pt x="1324847" y="2502563"/>
                </a:moveTo>
                <a:cubicBezTo>
                  <a:pt x="1324847" y="2467126"/>
                  <a:pt x="1353575" y="2438400"/>
                  <a:pt x="1389010" y="2438400"/>
                </a:cubicBezTo>
                <a:cubicBezTo>
                  <a:pt x="1424446" y="2438400"/>
                  <a:pt x="1453173" y="2467126"/>
                  <a:pt x="1453173" y="2502563"/>
                </a:cubicBezTo>
                <a:cubicBezTo>
                  <a:pt x="1453173" y="2537999"/>
                  <a:pt x="1424446" y="2566725"/>
                  <a:pt x="1389010" y="2566725"/>
                </a:cubicBezTo>
                <a:cubicBezTo>
                  <a:pt x="1353575" y="2566725"/>
                  <a:pt x="1324847" y="2537999"/>
                  <a:pt x="1324847" y="2502563"/>
                </a:cubicBezTo>
                <a:close/>
                <a:moveTo>
                  <a:pt x="1324847" y="2746403"/>
                </a:moveTo>
                <a:cubicBezTo>
                  <a:pt x="1324847" y="2710966"/>
                  <a:pt x="1353575" y="2682240"/>
                  <a:pt x="1389010" y="2682240"/>
                </a:cubicBezTo>
                <a:cubicBezTo>
                  <a:pt x="1424446" y="2682240"/>
                  <a:pt x="1453173" y="2710966"/>
                  <a:pt x="1453173" y="2746403"/>
                </a:cubicBezTo>
                <a:cubicBezTo>
                  <a:pt x="1453173" y="2781839"/>
                  <a:pt x="1424446" y="2810565"/>
                  <a:pt x="1389010" y="2810565"/>
                </a:cubicBezTo>
                <a:cubicBezTo>
                  <a:pt x="1353575" y="2810565"/>
                  <a:pt x="1324847" y="2781839"/>
                  <a:pt x="1324847" y="2746403"/>
                </a:cubicBezTo>
                <a:close/>
                <a:moveTo>
                  <a:pt x="1324847" y="2990242"/>
                </a:moveTo>
                <a:cubicBezTo>
                  <a:pt x="1324847" y="2954806"/>
                  <a:pt x="1353575" y="2926080"/>
                  <a:pt x="1389010" y="2926080"/>
                </a:cubicBezTo>
                <a:cubicBezTo>
                  <a:pt x="1424446" y="2926080"/>
                  <a:pt x="1453173" y="2954806"/>
                  <a:pt x="1453173" y="2990242"/>
                </a:cubicBezTo>
                <a:cubicBezTo>
                  <a:pt x="1453173" y="3025679"/>
                  <a:pt x="1424446" y="3054404"/>
                  <a:pt x="1389010" y="3054404"/>
                </a:cubicBezTo>
                <a:cubicBezTo>
                  <a:pt x="1353575" y="3054404"/>
                  <a:pt x="1324847" y="3025679"/>
                  <a:pt x="1324847" y="2990242"/>
                </a:cubicBezTo>
                <a:close/>
                <a:moveTo>
                  <a:pt x="1159200" y="64163"/>
                </a:moveTo>
                <a:cubicBezTo>
                  <a:pt x="1159200" y="32207"/>
                  <a:pt x="1185117" y="6375"/>
                  <a:pt x="1216989" y="6375"/>
                </a:cubicBezTo>
                <a:cubicBezTo>
                  <a:pt x="1248859" y="6375"/>
                  <a:pt x="1274776" y="32291"/>
                  <a:pt x="1274776" y="64163"/>
                </a:cubicBezTo>
                <a:cubicBezTo>
                  <a:pt x="1274776" y="96035"/>
                  <a:pt x="1248944" y="121951"/>
                  <a:pt x="1216989" y="121951"/>
                </a:cubicBezTo>
                <a:cubicBezTo>
                  <a:pt x="1185032" y="121951"/>
                  <a:pt x="1159200" y="96119"/>
                  <a:pt x="1159200" y="64163"/>
                </a:cubicBezTo>
                <a:close/>
                <a:moveTo>
                  <a:pt x="1159200" y="308003"/>
                </a:moveTo>
                <a:cubicBezTo>
                  <a:pt x="1159200" y="276047"/>
                  <a:pt x="1185117" y="250215"/>
                  <a:pt x="1216989" y="250215"/>
                </a:cubicBezTo>
                <a:cubicBezTo>
                  <a:pt x="1248859" y="250215"/>
                  <a:pt x="1274776" y="276131"/>
                  <a:pt x="1274776" y="308003"/>
                </a:cubicBezTo>
                <a:cubicBezTo>
                  <a:pt x="1274776" y="339875"/>
                  <a:pt x="1248944" y="365791"/>
                  <a:pt x="1216989" y="365791"/>
                </a:cubicBezTo>
                <a:cubicBezTo>
                  <a:pt x="1185032" y="365791"/>
                  <a:pt x="1159200" y="339959"/>
                  <a:pt x="1159200" y="308003"/>
                </a:cubicBezTo>
                <a:close/>
                <a:moveTo>
                  <a:pt x="1159200" y="551843"/>
                </a:moveTo>
                <a:cubicBezTo>
                  <a:pt x="1159200" y="519887"/>
                  <a:pt x="1185117" y="494055"/>
                  <a:pt x="1216989" y="494055"/>
                </a:cubicBezTo>
                <a:cubicBezTo>
                  <a:pt x="1248859" y="494055"/>
                  <a:pt x="1274776" y="519971"/>
                  <a:pt x="1274776" y="551843"/>
                </a:cubicBezTo>
                <a:cubicBezTo>
                  <a:pt x="1274776" y="583715"/>
                  <a:pt x="1248944" y="609631"/>
                  <a:pt x="1216989" y="609631"/>
                </a:cubicBezTo>
                <a:cubicBezTo>
                  <a:pt x="1185032" y="609631"/>
                  <a:pt x="1159200" y="583799"/>
                  <a:pt x="1159200" y="551843"/>
                </a:cubicBezTo>
                <a:close/>
                <a:moveTo>
                  <a:pt x="1159200" y="795683"/>
                </a:moveTo>
                <a:cubicBezTo>
                  <a:pt x="1159200" y="763727"/>
                  <a:pt x="1185117" y="737895"/>
                  <a:pt x="1216989" y="737895"/>
                </a:cubicBezTo>
                <a:cubicBezTo>
                  <a:pt x="1248859" y="737895"/>
                  <a:pt x="1274776" y="763811"/>
                  <a:pt x="1274776" y="795683"/>
                </a:cubicBezTo>
                <a:cubicBezTo>
                  <a:pt x="1274776" y="827555"/>
                  <a:pt x="1248944" y="853471"/>
                  <a:pt x="1216989" y="853471"/>
                </a:cubicBezTo>
                <a:cubicBezTo>
                  <a:pt x="1185032" y="853471"/>
                  <a:pt x="1159200" y="827639"/>
                  <a:pt x="1159200" y="795683"/>
                </a:cubicBezTo>
                <a:close/>
                <a:moveTo>
                  <a:pt x="1159200" y="1039523"/>
                </a:moveTo>
                <a:cubicBezTo>
                  <a:pt x="1159200" y="1007567"/>
                  <a:pt x="1185117" y="981735"/>
                  <a:pt x="1216989" y="981735"/>
                </a:cubicBezTo>
                <a:cubicBezTo>
                  <a:pt x="1248859" y="981735"/>
                  <a:pt x="1274776" y="1007651"/>
                  <a:pt x="1274776" y="1039523"/>
                </a:cubicBezTo>
                <a:cubicBezTo>
                  <a:pt x="1274776" y="1071395"/>
                  <a:pt x="1248944" y="1097311"/>
                  <a:pt x="1216989" y="1097311"/>
                </a:cubicBezTo>
                <a:cubicBezTo>
                  <a:pt x="1185032" y="1097311"/>
                  <a:pt x="1159200" y="1071479"/>
                  <a:pt x="1159200" y="1039523"/>
                </a:cubicBezTo>
                <a:close/>
                <a:moveTo>
                  <a:pt x="1159200" y="1283363"/>
                </a:moveTo>
                <a:cubicBezTo>
                  <a:pt x="1159200" y="1251407"/>
                  <a:pt x="1185117" y="1225575"/>
                  <a:pt x="1216989" y="1225575"/>
                </a:cubicBezTo>
                <a:cubicBezTo>
                  <a:pt x="1248859" y="1225575"/>
                  <a:pt x="1274776" y="1251491"/>
                  <a:pt x="1274776" y="1283363"/>
                </a:cubicBezTo>
                <a:cubicBezTo>
                  <a:pt x="1274776" y="1315235"/>
                  <a:pt x="1248944" y="1341151"/>
                  <a:pt x="1216989" y="1341151"/>
                </a:cubicBezTo>
                <a:cubicBezTo>
                  <a:pt x="1185032" y="1341151"/>
                  <a:pt x="1159200" y="1315319"/>
                  <a:pt x="1159200" y="1283363"/>
                </a:cubicBezTo>
                <a:close/>
                <a:moveTo>
                  <a:pt x="1159200" y="1527203"/>
                </a:moveTo>
                <a:cubicBezTo>
                  <a:pt x="1159200" y="1495247"/>
                  <a:pt x="1185117" y="1469415"/>
                  <a:pt x="1216989" y="1469415"/>
                </a:cubicBezTo>
                <a:cubicBezTo>
                  <a:pt x="1248859" y="1469415"/>
                  <a:pt x="1274776" y="1495331"/>
                  <a:pt x="1274776" y="1527203"/>
                </a:cubicBezTo>
                <a:cubicBezTo>
                  <a:pt x="1274776" y="1559075"/>
                  <a:pt x="1248944" y="1584991"/>
                  <a:pt x="1216989" y="1584991"/>
                </a:cubicBezTo>
                <a:cubicBezTo>
                  <a:pt x="1185032" y="1584991"/>
                  <a:pt x="1159200" y="1559159"/>
                  <a:pt x="1159200" y="1527203"/>
                </a:cubicBezTo>
                <a:close/>
                <a:moveTo>
                  <a:pt x="1159200" y="1771043"/>
                </a:moveTo>
                <a:cubicBezTo>
                  <a:pt x="1159200" y="1739087"/>
                  <a:pt x="1185117" y="1713255"/>
                  <a:pt x="1216989" y="1713255"/>
                </a:cubicBezTo>
                <a:cubicBezTo>
                  <a:pt x="1248859" y="1713255"/>
                  <a:pt x="1274776" y="1739171"/>
                  <a:pt x="1274776" y="1771043"/>
                </a:cubicBezTo>
                <a:cubicBezTo>
                  <a:pt x="1274776" y="1802915"/>
                  <a:pt x="1248944" y="1828831"/>
                  <a:pt x="1216989" y="1828831"/>
                </a:cubicBezTo>
                <a:cubicBezTo>
                  <a:pt x="1185032" y="1828831"/>
                  <a:pt x="1159200" y="1802999"/>
                  <a:pt x="1159200" y="1771043"/>
                </a:cubicBezTo>
                <a:close/>
                <a:moveTo>
                  <a:pt x="1159200" y="2014883"/>
                </a:moveTo>
                <a:cubicBezTo>
                  <a:pt x="1159200" y="1982927"/>
                  <a:pt x="1185117" y="1957095"/>
                  <a:pt x="1216989" y="1957095"/>
                </a:cubicBezTo>
                <a:cubicBezTo>
                  <a:pt x="1248859" y="1957095"/>
                  <a:pt x="1274776" y="1983011"/>
                  <a:pt x="1274776" y="2014883"/>
                </a:cubicBezTo>
                <a:cubicBezTo>
                  <a:pt x="1274776" y="2046755"/>
                  <a:pt x="1248944" y="2072671"/>
                  <a:pt x="1216989" y="2072671"/>
                </a:cubicBezTo>
                <a:cubicBezTo>
                  <a:pt x="1185032" y="2072671"/>
                  <a:pt x="1159200" y="2046839"/>
                  <a:pt x="1159200" y="2014883"/>
                </a:cubicBezTo>
                <a:close/>
                <a:moveTo>
                  <a:pt x="1159200" y="2258722"/>
                </a:moveTo>
                <a:cubicBezTo>
                  <a:pt x="1159200" y="2226767"/>
                  <a:pt x="1185117" y="2200934"/>
                  <a:pt x="1216989" y="2200934"/>
                </a:cubicBezTo>
                <a:cubicBezTo>
                  <a:pt x="1248859" y="2200934"/>
                  <a:pt x="1274776" y="2226850"/>
                  <a:pt x="1274776" y="2258722"/>
                </a:cubicBezTo>
                <a:cubicBezTo>
                  <a:pt x="1274776" y="2290594"/>
                  <a:pt x="1248944" y="2316511"/>
                  <a:pt x="1216989" y="2316511"/>
                </a:cubicBezTo>
                <a:cubicBezTo>
                  <a:pt x="1185032" y="2316511"/>
                  <a:pt x="1159200" y="2290679"/>
                  <a:pt x="1159200" y="2258722"/>
                </a:cubicBezTo>
                <a:close/>
                <a:moveTo>
                  <a:pt x="1159200" y="2502563"/>
                </a:moveTo>
                <a:cubicBezTo>
                  <a:pt x="1159200" y="2470606"/>
                  <a:pt x="1185117" y="2444774"/>
                  <a:pt x="1216989" y="2444774"/>
                </a:cubicBezTo>
                <a:cubicBezTo>
                  <a:pt x="1248859" y="2444774"/>
                  <a:pt x="1274776" y="2470690"/>
                  <a:pt x="1274776" y="2502563"/>
                </a:cubicBezTo>
                <a:cubicBezTo>
                  <a:pt x="1274776" y="2534435"/>
                  <a:pt x="1248944" y="2560351"/>
                  <a:pt x="1216989" y="2560351"/>
                </a:cubicBezTo>
                <a:cubicBezTo>
                  <a:pt x="1185032" y="2560351"/>
                  <a:pt x="1159200" y="2534519"/>
                  <a:pt x="1159200" y="2502563"/>
                </a:cubicBezTo>
                <a:close/>
                <a:moveTo>
                  <a:pt x="1159200" y="2746403"/>
                </a:moveTo>
                <a:cubicBezTo>
                  <a:pt x="1159200" y="2714447"/>
                  <a:pt x="1185117" y="2688615"/>
                  <a:pt x="1216989" y="2688615"/>
                </a:cubicBezTo>
                <a:cubicBezTo>
                  <a:pt x="1248859" y="2688615"/>
                  <a:pt x="1274776" y="2714531"/>
                  <a:pt x="1274776" y="2746403"/>
                </a:cubicBezTo>
                <a:cubicBezTo>
                  <a:pt x="1274776" y="2778275"/>
                  <a:pt x="1248944" y="2804191"/>
                  <a:pt x="1216989" y="2804191"/>
                </a:cubicBezTo>
                <a:cubicBezTo>
                  <a:pt x="1185032" y="2804191"/>
                  <a:pt x="1159200" y="2778359"/>
                  <a:pt x="1159200" y="2746403"/>
                </a:cubicBezTo>
                <a:close/>
                <a:moveTo>
                  <a:pt x="1159200" y="2990242"/>
                </a:moveTo>
                <a:cubicBezTo>
                  <a:pt x="1159200" y="2958286"/>
                  <a:pt x="1185117" y="2932455"/>
                  <a:pt x="1216989" y="2932455"/>
                </a:cubicBezTo>
                <a:cubicBezTo>
                  <a:pt x="1248859" y="2932455"/>
                  <a:pt x="1274776" y="2958371"/>
                  <a:pt x="1274776" y="2990242"/>
                </a:cubicBezTo>
                <a:cubicBezTo>
                  <a:pt x="1274776" y="3022114"/>
                  <a:pt x="1248944" y="3048030"/>
                  <a:pt x="1216989" y="3048030"/>
                </a:cubicBezTo>
                <a:cubicBezTo>
                  <a:pt x="1185032" y="3048030"/>
                  <a:pt x="1159200" y="3022198"/>
                  <a:pt x="1159200" y="2990242"/>
                </a:cubicBezTo>
                <a:close/>
                <a:moveTo>
                  <a:pt x="993428" y="64275"/>
                </a:moveTo>
                <a:cubicBezTo>
                  <a:pt x="993404" y="57596"/>
                  <a:pt x="994689" y="50803"/>
                  <a:pt x="997430" y="44254"/>
                </a:cubicBezTo>
                <a:cubicBezTo>
                  <a:pt x="1008396" y="18063"/>
                  <a:pt x="1038519" y="5720"/>
                  <a:pt x="1064711" y="16686"/>
                </a:cubicBezTo>
                <a:cubicBezTo>
                  <a:pt x="1090902" y="27652"/>
                  <a:pt x="1103244" y="57775"/>
                  <a:pt x="1092278" y="83967"/>
                </a:cubicBezTo>
                <a:cubicBezTo>
                  <a:pt x="1081312" y="110159"/>
                  <a:pt x="1051189" y="122501"/>
                  <a:pt x="1024999" y="111535"/>
                </a:cubicBezTo>
                <a:cubicBezTo>
                  <a:pt x="1011903" y="106052"/>
                  <a:pt x="1002269" y="95780"/>
                  <a:pt x="997280" y="83605"/>
                </a:cubicBezTo>
                <a:cubicBezTo>
                  <a:pt x="994786" y="77517"/>
                  <a:pt x="993453" y="70954"/>
                  <a:pt x="993428" y="64275"/>
                </a:cubicBezTo>
                <a:close/>
                <a:moveTo>
                  <a:pt x="993428" y="308115"/>
                </a:moveTo>
                <a:cubicBezTo>
                  <a:pt x="993404" y="301436"/>
                  <a:pt x="994689" y="294643"/>
                  <a:pt x="997430" y="288094"/>
                </a:cubicBezTo>
                <a:cubicBezTo>
                  <a:pt x="1008396" y="261903"/>
                  <a:pt x="1038519" y="249560"/>
                  <a:pt x="1064711" y="260526"/>
                </a:cubicBezTo>
                <a:cubicBezTo>
                  <a:pt x="1090902" y="271492"/>
                  <a:pt x="1103244" y="301615"/>
                  <a:pt x="1092278" y="327807"/>
                </a:cubicBezTo>
                <a:cubicBezTo>
                  <a:pt x="1081312" y="353999"/>
                  <a:pt x="1051189" y="366341"/>
                  <a:pt x="1024999" y="355375"/>
                </a:cubicBezTo>
                <a:cubicBezTo>
                  <a:pt x="1011903" y="349892"/>
                  <a:pt x="1002269" y="339620"/>
                  <a:pt x="997280" y="327445"/>
                </a:cubicBezTo>
                <a:cubicBezTo>
                  <a:pt x="994786" y="321357"/>
                  <a:pt x="993453" y="314794"/>
                  <a:pt x="993428" y="308115"/>
                </a:cubicBezTo>
                <a:close/>
                <a:moveTo>
                  <a:pt x="993428" y="551955"/>
                </a:moveTo>
                <a:cubicBezTo>
                  <a:pt x="993404" y="545276"/>
                  <a:pt x="994689" y="538483"/>
                  <a:pt x="997430" y="531934"/>
                </a:cubicBezTo>
                <a:cubicBezTo>
                  <a:pt x="1008396" y="505743"/>
                  <a:pt x="1038519" y="493400"/>
                  <a:pt x="1064711" y="504366"/>
                </a:cubicBezTo>
                <a:cubicBezTo>
                  <a:pt x="1090902" y="515332"/>
                  <a:pt x="1103244" y="545455"/>
                  <a:pt x="1092278" y="571647"/>
                </a:cubicBezTo>
                <a:cubicBezTo>
                  <a:pt x="1081312" y="597839"/>
                  <a:pt x="1051189" y="610181"/>
                  <a:pt x="1024999" y="599215"/>
                </a:cubicBezTo>
                <a:cubicBezTo>
                  <a:pt x="1011903" y="593732"/>
                  <a:pt x="1002269" y="583460"/>
                  <a:pt x="997280" y="571285"/>
                </a:cubicBezTo>
                <a:cubicBezTo>
                  <a:pt x="994786" y="565197"/>
                  <a:pt x="993453" y="558634"/>
                  <a:pt x="993428" y="551955"/>
                </a:cubicBezTo>
                <a:close/>
                <a:moveTo>
                  <a:pt x="993428" y="795795"/>
                </a:moveTo>
                <a:cubicBezTo>
                  <a:pt x="993404" y="789116"/>
                  <a:pt x="994689" y="782323"/>
                  <a:pt x="997430" y="775774"/>
                </a:cubicBezTo>
                <a:cubicBezTo>
                  <a:pt x="1008396" y="749583"/>
                  <a:pt x="1038519" y="737240"/>
                  <a:pt x="1064711" y="748206"/>
                </a:cubicBezTo>
                <a:cubicBezTo>
                  <a:pt x="1090902" y="759172"/>
                  <a:pt x="1103244" y="789295"/>
                  <a:pt x="1092278" y="815487"/>
                </a:cubicBezTo>
                <a:cubicBezTo>
                  <a:pt x="1081312" y="841679"/>
                  <a:pt x="1051189" y="854021"/>
                  <a:pt x="1024999" y="843055"/>
                </a:cubicBezTo>
                <a:cubicBezTo>
                  <a:pt x="1011903" y="837572"/>
                  <a:pt x="1002269" y="827300"/>
                  <a:pt x="997280" y="815125"/>
                </a:cubicBezTo>
                <a:cubicBezTo>
                  <a:pt x="994786" y="809037"/>
                  <a:pt x="993453" y="802474"/>
                  <a:pt x="993428" y="795795"/>
                </a:cubicBezTo>
                <a:close/>
                <a:moveTo>
                  <a:pt x="993428" y="1039635"/>
                </a:moveTo>
                <a:cubicBezTo>
                  <a:pt x="993404" y="1032956"/>
                  <a:pt x="994689" y="1026163"/>
                  <a:pt x="997430" y="1019614"/>
                </a:cubicBezTo>
                <a:cubicBezTo>
                  <a:pt x="1008396" y="993423"/>
                  <a:pt x="1038519" y="981080"/>
                  <a:pt x="1064711" y="992046"/>
                </a:cubicBezTo>
                <a:cubicBezTo>
                  <a:pt x="1090902" y="1003012"/>
                  <a:pt x="1103244" y="1033135"/>
                  <a:pt x="1092278" y="1059327"/>
                </a:cubicBezTo>
                <a:cubicBezTo>
                  <a:pt x="1081312" y="1085519"/>
                  <a:pt x="1051189" y="1097861"/>
                  <a:pt x="1024999" y="1086895"/>
                </a:cubicBezTo>
                <a:cubicBezTo>
                  <a:pt x="1011903" y="1081412"/>
                  <a:pt x="1002269" y="1071140"/>
                  <a:pt x="997280" y="1058965"/>
                </a:cubicBezTo>
                <a:cubicBezTo>
                  <a:pt x="994786" y="1052877"/>
                  <a:pt x="993453" y="1046314"/>
                  <a:pt x="993428" y="1039635"/>
                </a:cubicBezTo>
                <a:close/>
                <a:moveTo>
                  <a:pt x="993428" y="1283475"/>
                </a:moveTo>
                <a:cubicBezTo>
                  <a:pt x="993404" y="1276796"/>
                  <a:pt x="994689" y="1270003"/>
                  <a:pt x="997430" y="1263454"/>
                </a:cubicBezTo>
                <a:cubicBezTo>
                  <a:pt x="1008396" y="1237263"/>
                  <a:pt x="1038519" y="1224920"/>
                  <a:pt x="1064711" y="1235886"/>
                </a:cubicBezTo>
                <a:cubicBezTo>
                  <a:pt x="1090902" y="1246852"/>
                  <a:pt x="1103244" y="1276975"/>
                  <a:pt x="1092278" y="1303167"/>
                </a:cubicBezTo>
                <a:cubicBezTo>
                  <a:pt x="1081312" y="1329359"/>
                  <a:pt x="1051189" y="1341701"/>
                  <a:pt x="1024999" y="1330735"/>
                </a:cubicBezTo>
                <a:cubicBezTo>
                  <a:pt x="1011903" y="1325252"/>
                  <a:pt x="1002269" y="1314980"/>
                  <a:pt x="997280" y="1302805"/>
                </a:cubicBezTo>
                <a:cubicBezTo>
                  <a:pt x="994786" y="1296717"/>
                  <a:pt x="993453" y="1290154"/>
                  <a:pt x="993428" y="1283475"/>
                </a:cubicBezTo>
                <a:close/>
                <a:moveTo>
                  <a:pt x="993428" y="1527315"/>
                </a:moveTo>
                <a:cubicBezTo>
                  <a:pt x="993404" y="1520636"/>
                  <a:pt x="994689" y="1513843"/>
                  <a:pt x="997430" y="1507294"/>
                </a:cubicBezTo>
                <a:cubicBezTo>
                  <a:pt x="1008396" y="1481103"/>
                  <a:pt x="1038519" y="1468760"/>
                  <a:pt x="1064711" y="1479726"/>
                </a:cubicBezTo>
                <a:cubicBezTo>
                  <a:pt x="1090902" y="1490692"/>
                  <a:pt x="1103244" y="1520815"/>
                  <a:pt x="1092278" y="1547007"/>
                </a:cubicBezTo>
                <a:cubicBezTo>
                  <a:pt x="1081312" y="1573199"/>
                  <a:pt x="1051189" y="1585541"/>
                  <a:pt x="1024999" y="1574575"/>
                </a:cubicBezTo>
                <a:cubicBezTo>
                  <a:pt x="1011903" y="1569092"/>
                  <a:pt x="1002269" y="1558820"/>
                  <a:pt x="997280" y="1546645"/>
                </a:cubicBezTo>
                <a:cubicBezTo>
                  <a:pt x="994786" y="1540557"/>
                  <a:pt x="993453" y="1533993"/>
                  <a:pt x="993428" y="1527315"/>
                </a:cubicBezTo>
                <a:close/>
                <a:moveTo>
                  <a:pt x="993428" y="1771155"/>
                </a:moveTo>
                <a:cubicBezTo>
                  <a:pt x="993404" y="1764476"/>
                  <a:pt x="994689" y="1757682"/>
                  <a:pt x="997430" y="1751134"/>
                </a:cubicBezTo>
                <a:cubicBezTo>
                  <a:pt x="1008396" y="1724943"/>
                  <a:pt x="1038519" y="1712600"/>
                  <a:pt x="1064711" y="1723566"/>
                </a:cubicBezTo>
                <a:cubicBezTo>
                  <a:pt x="1090902" y="1734532"/>
                  <a:pt x="1103244" y="1764655"/>
                  <a:pt x="1092278" y="1790847"/>
                </a:cubicBezTo>
                <a:cubicBezTo>
                  <a:pt x="1081312" y="1817039"/>
                  <a:pt x="1051189" y="1829381"/>
                  <a:pt x="1024999" y="1818415"/>
                </a:cubicBezTo>
                <a:cubicBezTo>
                  <a:pt x="1011903" y="1812932"/>
                  <a:pt x="1002269" y="1802660"/>
                  <a:pt x="997280" y="1790485"/>
                </a:cubicBezTo>
                <a:cubicBezTo>
                  <a:pt x="994786" y="1784397"/>
                  <a:pt x="993453" y="1777833"/>
                  <a:pt x="993428" y="1771155"/>
                </a:cubicBezTo>
                <a:close/>
                <a:moveTo>
                  <a:pt x="993428" y="2014995"/>
                </a:moveTo>
                <a:cubicBezTo>
                  <a:pt x="993404" y="2008316"/>
                  <a:pt x="994689" y="2001522"/>
                  <a:pt x="997430" y="1994974"/>
                </a:cubicBezTo>
                <a:cubicBezTo>
                  <a:pt x="1008396" y="1968783"/>
                  <a:pt x="1038519" y="1956440"/>
                  <a:pt x="1064711" y="1967406"/>
                </a:cubicBezTo>
                <a:cubicBezTo>
                  <a:pt x="1090902" y="1978372"/>
                  <a:pt x="1103244" y="2008495"/>
                  <a:pt x="1092278" y="2034687"/>
                </a:cubicBezTo>
                <a:cubicBezTo>
                  <a:pt x="1081312" y="2060879"/>
                  <a:pt x="1051189" y="2073221"/>
                  <a:pt x="1024999" y="2062255"/>
                </a:cubicBezTo>
                <a:cubicBezTo>
                  <a:pt x="1011903" y="2056772"/>
                  <a:pt x="1002269" y="2046500"/>
                  <a:pt x="997280" y="2034325"/>
                </a:cubicBezTo>
                <a:cubicBezTo>
                  <a:pt x="994786" y="2028237"/>
                  <a:pt x="993453" y="2021673"/>
                  <a:pt x="993428" y="2014995"/>
                </a:cubicBezTo>
                <a:close/>
                <a:moveTo>
                  <a:pt x="993428" y="2258834"/>
                </a:moveTo>
                <a:cubicBezTo>
                  <a:pt x="993404" y="2252156"/>
                  <a:pt x="994689" y="2245362"/>
                  <a:pt x="997430" y="2238814"/>
                </a:cubicBezTo>
                <a:cubicBezTo>
                  <a:pt x="1008396" y="2212623"/>
                  <a:pt x="1038519" y="2200280"/>
                  <a:pt x="1064711" y="2211246"/>
                </a:cubicBezTo>
                <a:cubicBezTo>
                  <a:pt x="1090902" y="2222212"/>
                  <a:pt x="1103244" y="2252335"/>
                  <a:pt x="1092278" y="2278527"/>
                </a:cubicBezTo>
                <a:cubicBezTo>
                  <a:pt x="1081312" y="2304719"/>
                  <a:pt x="1051189" y="2317061"/>
                  <a:pt x="1024999" y="2306095"/>
                </a:cubicBezTo>
                <a:cubicBezTo>
                  <a:pt x="1011903" y="2300612"/>
                  <a:pt x="1002269" y="2290340"/>
                  <a:pt x="997280" y="2278165"/>
                </a:cubicBezTo>
                <a:cubicBezTo>
                  <a:pt x="994786" y="2272077"/>
                  <a:pt x="993453" y="2265513"/>
                  <a:pt x="993428" y="2258834"/>
                </a:cubicBezTo>
                <a:close/>
                <a:moveTo>
                  <a:pt x="993428" y="2502674"/>
                </a:moveTo>
                <a:cubicBezTo>
                  <a:pt x="993404" y="2495996"/>
                  <a:pt x="994689" y="2489202"/>
                  <a:pt x="997430" y="2482654"/>
                </a:cubicBezTo>
                <a:cubicBezTo>
                  <a:pt x="1008396" y="2456463"/>
                  <a:pt x="1038519" y="2444120"/>
                  <a:pt x="1064711" y="2455086"/>
                </a:cubicBezTo>
                <a:cubicBezTo>
                  <a:pt x="1090902" y="2466052"/>
                  <a:pt x="1103244" y="2496175"/>
                  <a:pt x="1092278" y="2522367"/>
                </a:cubicBezTo>
                <a:cubicBezTo>
                  <a:pt x="1081312" y="2548559"/>
                  <a:pt x="1051189" y="2560900"/>
                  <a:pt x="1024999" y="2549934"/>
                </a:cubicBezTo>
                <a:cubicBezTo>
                  <a:pt x="1011903" y="2544452"/>
                  <a:pt x="1002269" y="2534180"/>
                  <a:pt x="997280" y="2522005"/>
                </a:cubicBezTo>
                <a:cubicBezTo>
                  <a:pt x="994786" y="2515916"/>
                  <a:pt x="993453" y="2509353"/>
                  <a:pt x="993428" y="2502674"/>
                </a:cubicBezTo>
                <a:close/>
                <a:moveTo>
                  <a:pt x="993428" y="2746514"/>
                </a:moveTo>
                <a:cubicBezTo>
                  <a:pt x="993404" y="2739836"/>
                  <a:pt x="994689" y="2733042"/>
                  <a:pt x="997430" y="2726494"/>
                </a:cubicBezTo>
                <a:cubicBezTo>
                  <a:pt x="1008396" y="2700303"/>
                  <a:pt x="1038519" y="2687960"/>
                  <a:pt x="1064711" y="2698926"/>
                </a:cubicBezTo>
                <a:cubicBezTo>
                  <a:pt x="1090902" y="2709892"/>
                  <a:pt x="1103244" y="2740015"/>
                  <a:pt x="1092278" y="2766207"/>
                </a:cubicBezTo>
                <a:cubicBezTo>
                  <a:pt x="1081312" y="2792399"/>
                  <a:pt x="1051189" y="2804741"/>
                  <a:pt x="1024999" y="2793775"/>
                </a:cubicBezTo>
                <a:cubicBezTo>
                  <a:pt x="1011903" y="2788292"/>
                  <a:pt x="1002269" y="2778020"/>
                  <a:pt x="997280" y="2765845"/>
                </a:cubicBezTo>
                <a:cubicBezTo>
                  <a:pt x="994786" y="2759757"/>
                  <a:pt x="993453" y="2753193"/>
                  <a:pt x="993428" y="2746514"/>
                </a:cubicBezTo>
                <a:close/>
                <a:moveTo>
                  <a:pt x="993428" y="2990354"/>
                </a:moveTo>
                <a:cubicBezTo>
                  <a:pt x="993404" y="2983676"/>
                  <a:pt x="994689" y="2976882"/>
                  <a:pt x="997430" y="2970333"/>
                </a:cubicBezTo>
                <a:cubicBezTo>
                  <a:pt x="1008396" y="2944142"/>
                  <a:pt x="1038519" y="2931800"/>
                  <a:pt x="1064711" y="2942766"/>
                </a:cubicBezTo>
                <a:cubicBezTo>
                  <a:pt x="1090902" y="2953732"/>
                  <a:pt x="1103244" y="2983854"/>
                  <a:pt x="1092278" y="3010046"/>
                </a:cubicBezTo>
                <a:cubicBezTo>
                  <a:pt x="1081312" y="3036238"/>
                  <a:pt x="1051189" y="3048580"/>
                  <a:pt x="1024999" y="3037614"/>
                </a:cubicBezTo>
                <a:cubicBezTo>
                  <a:pt x="1011903" y="3032132"/>
                  <a:pt x="1002269" y="3021859"/>
                  <a:pt x="997280" y="3009685"/>
                </a:cubicBezTo>
                <a:cubicBezTo>
                  <a:pt x="994786" y="3003596"/>
                  <a:pt x="993453" y="2997033"/>
                  <a:pt x="993428" y="2990354"/>
                </a:cubicBezTo>
                <a:close/>
                <a:moveTo>
                  <a:pt x="828072" y="64162"/>
                </a:moveTo>
                <a:cubicBezTo>
                  <a:pt x="828072" y="39334"/>
                  <a:pt x="848199" y="19207"/>
                  <a:pt x="873028" y="19207"/>
                </a:cubicBezTo>
                <a:cubicBezTo>
                  <a:pt x="897857" y="19207"/>
                  <a:pt x="917983" y="39334"/>
                  <a:pt x="917983" y="64162"/>
                </a:cubicBezTo>
                <a:cubicBezTo>
                  <a:pt x="917983" y="88991"/>
                  <a:pt x="897856" y="109118"/>
                  <a:pt x="873028" y="109118"/>
                </a:cubicBezTo>
                <a:cubicBezTo>
                  <a:pt x="848199" y="109118"/>
                  <a:pt x="828072" y="88991"/>
                  <a:pt x="828072" y="64162"/>
                </a:cubicBezTo>
                <a:close/>
                <a:moveTo>
                  <a:pt x="828072" y="308002"/>
                </a:moveTo>
                <a:cubicBezTo>
                  <a:pt x="828072" y="283174"/>
                  <a:pt x="848199" y="263047"/>
                  <a:pt x="873028" y="263047"/>
                </a:cubicBezTo>
                <a:cubicBezTo>
                  <a:pt x="897857" y="263047"/>
                  <a:pt x="917983" y="283174"/>
                  <a:pt x="917983" y="308002"/>
                </a:cubicBezTo>
                <a:cubicBezTo>
                  <a:pt x="917983" y="332831"/>
                  <a:pt x="897856" y="352958"/>
                  <a:pt x="873028" y="352958"/>
                </a:cubicBezTo>
                <a:cubicBezTo>
                  <a:pt x="848199" y="352958"/>
                  <a:pt x="828072" y="332831"/>
                  <a:pt x="828072" y="308002"/>
                </a:cubicBezTo>
                <a:close/>
                <a:moveTo>
                  <a:pt x="828072" y="551842"/>
                </a:moveTo>
                <a:cubicBezTo>
                  <a:pt x="828072" y="527014"/>
                  <a:pt x="848199" y="506887"/>
                  <a:pt x="873028" y="506887"/>
                </a:cubicBezTo>
                <a:cubicBezTo>
                  <a:pt x="897857" y="506887"/>
                  <a:pt x="917983" y="527014"/>
                  <a:pt x="917983" y="551842"/>
                </a:cubicBezTo>
                <a:cubicBezTo>
                  <a:pt x="917983" y="576671"/>
                  <a:pt x="897856" y="596798"/>
                  <a:pt x="873028" y="596798"/>
                </a:cubicBezTo>
                <a:cubicBezTo>
                  <a:pt x="848199" y="596798"/>
                  <a:pt x="828072" y="576671"/>
                  <a:pt x="828072" y="551842"/>
                </a:cubicBezTo>
                <a:close/>
                <a:moveTo>
                  <a:pt x="828072" y="795682"/>
                </a:moveTo>
                <a:cubicBezTo>
                  <a:pt x="828072" y="770854"/>
                  <a:pt x="848199" y="750727"/>
                  <a:pt x="873028" y="750727"/>
                </a:cubicBezTo>
                <a:cubicBezTo>
                  <a:pt x="897857" y="750727"/>
                  <a:pt x="917983" y="770854"/>
                  <a:pt x="917983" y="795682"/>
                </a:cubicBezTo>
                <a:cubicBezTo>
                  <a:pt x="917983" y="820511"/>
                  <a:pt x="897856" y="840638"/>
                  <a:pt x="873028" y="840638"/>
                </a:cubicBezTo>
                <a:cubicBezTo>
                  <a:pt x="848199" y="840638"/>
                  <a:pt x="828072" y="820511"/>
                  <a:pt x="828072" y="795682"/>
                </a:cubicBezTo>
                <a:close/>
                <a:moveTo>
                  <a:pt x="828072" y="1039522"/>
                </a:moveTo>
                <a:cubicBezTo>
                  <a:pt x="828072" y="1014694"/>
                  <a:pt x="848199" y="994567"/>
                  <a:pt x="873028" y="994567"/>
                </a:cubicBezTo>
                <a:cubicBezTo>
                  <a:pt x="897857" y="994567"/>
                  <a:pt x="917983" y="1014694"/>
                  <a:pt x="917983" y="1039522"/>
                </a:cubicBezTo>
                <a:cubicBezTo>
                  <a:pt x="917983" y="1064351"/>
                  <a:pt x="897856" y="1084478"/>
                  <a:pt x="873028" y="1084478"/>
                </a:cubicBezTo>
                <a:cubicBezTo>
                  <a:pt x="848199" y="1084478"/>
                  <a:pt x="828072" y="1064351"/>
                  <a:pt x="828072" y="1039522"/>
                </a:cubicBezTo>
                <a:close/>
                <a:moveTo>
                  <a:pt x="828072" y="1283362"/>
                </a:moveTo>
                <a:cubicBezTo>
                  <a:pt x="828072" y="1258534"/>
                  <a:pt x="848199" y="1238407"/>
                  <a:pt x="873028" y="1238407"/>
                </a:cubicBezTo>
                <a:cubicBezTo>
                  <a:pt x="897857" y="1238407"/>
                  <a:pt x="917983" y="1258534"/>
                  <a:pt x="917983" y="1283362"/>
                </a:cubicBezTo>
                <a:cubicBezTo>
                  <a:pt x="917983" y="1308191"/>
                  <a:pt x="897856" y="1328318"/>
                  <a:pt x="873028" y="1328318"/>
                </a:cubicBezTo>
                <a:cubicBezTo>
                  <a:pt x="848199" y="1328318"/>
                  <a:pt x="828072" y="1308191"/>
                  <a:pt x="828072" y="1283362"/>
                </a:cubicBezTo>
                <a:close/>
                <a:moveTo>
                  <a:pt x="828072" y="1527202"/>
                </a:moveTo>
                <a:cubicBezTo>
                  <a:pt x="828072" y="1502374"/>
                  <a:pt x="848199" y="1482247"/>
                  <a:pt x="873028" y="1482247"/>
                </a:cubicBezTo>
                <a:cubicBezTo>
                  <a:pt x="897857" y="1482247"/>
                  <a:pt x="917983" y="1502374"/>
                  <a:pt x="917983" y="1527202"/>
                </a:cubicBezTo>
                <a:cubicBezTo>
                  <a:pt x="917983" y="1552031"/>
                  <a:pt x="897856" y="1572158"/>
                  <a:pt x="873028" y="1572158"/>
                </a:cubicBezTo>
                <a:cubicBezTo>
                  <a:pt x="848199" y="1572158"/>
                  <a:pt x="828072" y="1552031"/>
                  <a:pt x="828072" y="1527202"/>
                </a:cubicBezTo>
                <a:close/>
                <a:moveTo>
                  <a:pt x="828072" y="1771042"/>
                </a:moveTo>
                <a:cubicBezTo>
                  <a:pt x="828072" y="1746214"/>
                  <a:pt x="848199" y="1726087"/>
                  <a:pt x="873028" y="1726087"/>
                </a:cubicBezTo>
                <a:cubicBezTo>
                  <a:pt x="897857" y="1726087"/>
                  <a:pt x="917983" y="1746214"/>
                  <a:pt x="917983" y="1771042"/>
                </a:cubicBezTo>
                <a:cubicBezTo>
                  <a:pt x="917983" y="1795871"/>
                  <a:pt x="897856" y="1815998"/>
                  <a:pt x="873028" y="1815998"/>
                </a:cubicBezTo>
                <a:cubicBezTo>
                  <a:pt x="848199" y="1815998"/>
                  <a:pt x="828072" y="1795871"/>
                  <a:pt x="828072" y="1771042"/>
                </a:cubicBezTo>
                <a:close/>
                <a:moveTo>
                  <a:pt x="828072" y="2014882"/>
                </a:moveTo>
                <a:cubicBezTo>
                  <a:pt x="828072" y="1990054"/>
                  <a:pt x="848199" y="1969927"/>
                  <a:pt x="873028" y="1969927"/>
                </a:cubicBezTo>
                <a:cubicBezTo>
                  <a:pt x="897857" y="1969927"/>
                  <a:pt x="917983" y="1990054"/>
                  <a:pt x="917983" y="2014882"/>
                </a:cubicBezTo>
                <a:cubicBezTo>
                  <a:pt x="917983" y="2039711"/>
                  <a:pt x="897856" y="2059838"/>
                  <a:pt x="873028" y="2059838"/>
                </a:cubicBezTo>
                <a:cubicBezTo>
                  <a:pt x="848199" y="2059838"/>
                  <a:pt x="828072" y="2039711"/>
                  <a:pt x="828072" y="2014882"/>
                </a:cubicBezTo>
                <a:close/>
                <a:moveTo>
                  <a:pt x="828072" y="2258721"/>
                </a:moveTo>
                <a:cubicBezTo>
                  <a:pt x="828072" y="2233893"/>
                  <a:pt x="848199" y="2213767"/>
                  <a:pt x="873028" y="2213767"/>
                </a:cubicBezTo>
                <a:cubicBezTo>
                  <a:pt x="897857" y="2213767"/>
                  <a:pt x="917983" y="2233893"/>
                  <a:pt x="917983" y="2258721"/>
                </a:cubicBezTo>
                <a:cubicBezTo>
                  <a:pt x="917983" y="2283550"/>
                  <a:pt x="897856" y="2303678"/>
                  <a:pt x="873028" y="2303678"/>
                </a:cubicBezTo>
                <a:cubicBezTo>
                  <a:pt x="848199" y="2303678"/>
                  <a:pt x="828072" y="2283550"/>
                  <a:pt x="828072" y="2258721"/>
                </a:cubicBezTo>
                <a:close/>
                <a:moveTo>
                  <a:pt x="828072" y="2502562"/>
                </a:moveTo>
                <a:cubicBezTo>
                  <a:pt x="828072" y="2477734"/>
                  <a:pt x="848199" y="2457607"/>
                  <a:pt x="873028" y="2457607"/>
                </a:cubicBezTo>
                <a:cubicBezTo>
                  <a:pt x="897857" y="2457607"/>
                  <a:pt x="917983" y="2477734"/>
                  <a:pt x="917983" y="2502562"/>
                </a:cubicBezTo>
                <a:cubicBezTo>
                  <a:pt x="917983" y="2527391"/>
                  <a:pt x="897856" y="2547518"/>
                  <a:pt x="873028" y="2547518"/>
                </a:cubicBezTo>
                <a:cubicBezTo>
                  <a:pt x="848199" y="2547518"/>
                  <a:pt x="828072" y="2527391"/>
                  <a:pt x="828072" y="2502562"/>
                </a:cubicBezTo>
                <a:close/>
                <a:moveTo>
                  <a:pt x="828072" y="2746402"/>
                </a:moveTo>
                <a:cubicBezTo>
                  <a:pt x="828072" y="2721574"/>
                  <a:pt x="848199" y="2701447"/>
                  <a:pt x="873028" y="2701447"/>
                </a:cubicBezTo>
                <a:cubicBezTo>
                  <a:pt x="897857" y="2701447"/>
                  <a:pt x="917983" y="2721574"/>
                  <a:pt x="917983" y="2746402"/>
                </a:cubicBezTo>
                <a:cubicBezTo>
                  <a:pt x="917983" y="2771231"/>
                  <a:pt x="897856" y="2791358"/>
                  <a:pt x="873028" y="2791358"/>
                </a:cubicBezTo>
                <a:cubicBezTo>
                  <a:pt x="848199" y="2791358"/>
                  <a:pt x="828072" y="2771231"/>
                  <a:pt x="828072" y="2746402"/>
                </a:cubicBezTo>
                <a:close/>
                <a:moveTo>
                  <a:pt x="828072" y="2990241"/>
                </a:moveTo>
                <a:cubicBezTo>
                  <a:pt x="828072" y="2965414"/>
                  <a:pt x="848199" y="2945286"/>
                  <a:pt x="873028" y="2945286"/>
                </a:cubicBezTo>
                <a:cubicBezTo>
                  <a:pt x="897857" y="2945286"/>
                  <a:pt x="917983" y="2965414"/>
                  <a:pt x="917983" y="2990241"/>
                </a:cubicBezTo>
                <a:cubicBezTo>
                  <a:pt x="917983" y="3015070"/>
                  <a:pt x="897856" y="3035197"/>
                  <a:pt x="873028" y="3035197"/>
                </a:cubicBezTo>
                <a:cubicBezTo>
                  <a:pt x="848199" y="3035197"/>
                  <a:pt x="828072" y="3015070"/>
                  <a:pt x="828072" y="2990241"/>
                </a:cubicBezTo>
                <a:close/>
                <a:moveTo>
                  <a:pt x="662424" y="64162"/>
                </a:moveTo>
                <a:cubicBezTo>
                  <a:pt x="662424" y="42858"/>
                  <a:pt x="679702" y="25581"/>
                  <a:pt x="701005" y="25581"/>
                </a:cubicBezTo>
                <a:cubicBezTo>
                  <a:pt x="722309" y="25581"/>
                  <a:pt x="739587" y="42858"/>
                  <a:pt x="739587" y="64162"/>
                </a:cubicBezTo>
                <a:cubicBezTo>
                  <a:pt x="739587" y="85467"/>
                  <a:pt x="722309" y="102744"/>
                  <a:pt x="701005" y="102744"/>
                </a:cubicBezTo>
                <a:cubicBezTo>
                  <a:pt x="679702" y="102744"/>
                  <a:pt x="662424" y="85467"/>
                  <a:pt x="662424" y="64162"/>
                </a:cubicBezTo>
                <a:close/>
                <a:moveTo>
                  <a:pt x="662424" y="308002"/>
                </a:moveTo>
                <a:cubicBezTo>
                  <a:pt x="662424" y="286698"/>
                  <a:pt x="679702" y="269421"/>
                  <a:pt x="701005" y="269421"/>
                </a:cubicBezTo>
                <a:cubicBezTo>
                  <a:pt x="722309" y="269421"/>
                  <a:pt x="739587" y="286698"/>
                  <a:pt x="739587" y="308002"/>
                </a:cubicBezTo>
                <a:cubicBezTo>
                  <a:pt x="739587" y="329307"/>
                  <a:pt x="722309" y="346584"/>
                  <a:pt x="701005" y="346584"/>
                </a:cubicBezTo>
                <a:cubicBezTo>
                  <a:pt x="679702" y="346584"/>
                  <a:pt x="662424" y="329307"/>
                  <a:pt x="662424" y="308002"/>
                </a:cubicBezTo>
                <a:close/>
                <a:moveTo>
                  <a:pt x="662424" y="551842"/>
                </a:moveTo>
                <a:cubicBezTo>
                  <a:pt x="662424" y="530538"/>
                  <a:pt x="679702" y="513261"/>
                  <a:pt x="701005" y="513261"/>
                </a:cubicBezTo>
                <a:cubicBezTo>
                  <a:pt x="722309" y="513261"/>
                  <a:pt x="739587" y="530538"/>
                  <a:pt x="739587" y="551842"/>
                </a:cubicBezTo>
                <a:cubicBezTo>
                  <a:pt x="739587" y="573147"/>
                  <a:pt x="722309" y="590424"/>
                  <a:pt x="701005" y="590424"/>
                </a:cubicBezTo>
                <a:cubicBezTo>
                  <a:pt x="679702" y="590424"/>
                  <a:pt x="662424" y="573147"/>
                  <a:pt x="662424" y="551842"/>
                </a:cubicBezTo>
                <a:close/>
                <a:moveTo>
                  <a:pt x="662424" y="795682"/>
                </a:moveTo>
                <a:cubicBezTo>
                  <a:pt x="662424" y="774378"/>
                  <a:pt x="679702" y="757101"/>
                  <a:pt x="701005" y="757101"/>
                </a:cubicBezTo>
                <a:cubicBezTo>
                  <a:pt x="722309" y="757101"/>
                  <a:pt x="739587" y="774378"/>
                  <a:pt x="739587" y="795682"/>
                </a:cubicBezTo>
                <a:cubicBezTo>
                  <a:pt x="739587" y="816987"/>
                  <a:pt x="722309" y="834264"/>
                  <a:pt x="701005" y="834264"/>
                </a:cubicBezTo>
                <a:cubicBezTo>
                  <a:pt x="679702" y="834264"/>
                  <a:pt x="662424" y="816987"/>
                  <a:pt x="662424" y="795682"/>
                </a:cubicBezTo>
                <a:close/>
                <a:moveTo>
                  <a:pt x="662424" y="1039522"/>
                </a:moveTo>
                <a:cubicBezTo>
                  <a:pt x="662424" y="1018218"/>
                  <a:pt x="679702" y="1000941"/>
                  <a:pt x="701005" y="1000941"/>
                </a:cubicBezTo>
                <a:cubicBezTo>
                  <a:pt x="722309" y="1000941"/>
                  <a:pt x="739587" y="1018218"/>
                  <a:pt x="739587" y="1039522"/>
                </a:cubicBezTo>
                <a:cubicBezTo>
                  <a:pt x="739587" y="1060827"/>
                  <a:pt x="722309" y="1078104"/>
                  <a:pt x="701005" y="1078104"/>
                </a:cubicBezTo>
                <a:cubicBezTo>
                  <a:pt x="679702" y="1078104"/>
                  <a:pt x="662424" y="1060827"/>
                  <a:pt x="662424" y="1039522"/>
                </a:cubicBezTo>
                <a:close/>
                <a:moveTo>
                  <a:pt x="662424" y="1283362"/>
                </a:moveTo>
                <a:cubicBezTo>
                  <a:pt x="662424" y="1262058"/>
                  <a:pt x="679702" y="1244781"/>
                  <a:pt x="701005" y="1244781"/>
                </a:cubicBezTo>
                <a:cubicBezTo>
                  <a:pt x="722309" y="1244781"/>
                  <a:pt x="739587" y="1262058"/>
                  <a:pt x="739587" y="1283362"/>
                </a:cubicBezTo>
                <a:cubicBezTo>
                  <a:pt x="739587" y="1304667"/>
                  <a:pt x="722309" y="1321944"/>
                  <a:pt x="701005" y="1321944"/>
                </a:cubicBezTo>
                <a:cubicBezTo>
                  <a:pt x="679702" y="1321944"/>
                  <a:pt x="662424" y="1304667"/>
                  <a:pt x="662424" y="1283362"/>
                </a:cubicBezTo>
                <a:close/>
                <a:moveTo>
                  <a:pt x="662424" y="1527202"/>
                </a:moveTo>
                <a:cubicBezTo>
                  <a:pt x="662424" y="1505898"/>
                  <a:pt x="679702" y="1488621"/>
                  <a:pt x="701005" y="1488621"/>
                </a:cubicBezTo>
                <a:cubicBezTo>
                  <a:pt x="722309" y="1488621"/>
                  <a:pt x="739587" y="1505898"/>
                  <a:pt x="739587" y="1527202"/>
                </a:cubicBezTo>
                <a:cubicBezTo>
                  <a:pt x="739587" y="1548507"/>
                  <a:pt x="722309" y="1565784"/>
                  <a:pt x="701005" y="1565784"/>
                </a:cubicBezTo>
                <a:cubicBezTo>
                  <a:pt x="679702" y="1565784"/>
                  <a:pt x="662424" y="1548507"/>
                  <a:pt x="662424" y="1527202"/>
                </a:cubicBezTo>
                <a:close/>
                <a:moveTo>
                  <a:pt x="662424" y="1771042"/>
                </a:moveTo>
                <a:cubicBezTo>
                  <a:pt x="662424" y="1749738"/>
                  <a:pt x="679702" y="1732461"/>
                  <a:pt x="701005" y="1732461"/>
                </a:cubicBezTo>
                <a:cubicBezTo>
                  <a:pt x="722309" y="1732461"/>
                  <a:pt x="739587" y="1749738"/>
                  <a:pt x="739587" y="1771042"/>
                </a:cubicBezTo>
                <a:cubicBezTo>
                  <a:pt x="739587" y="1792347"/>
                  <a:pt x="722309" y="1809624"/>
                  <a:pt x="701005" y="1809624"/>
                </a:cubicBezTo>
                <a:cubicBezTo>
                  <a:pt x="679702" y="1809624"/>
                  <a:pt x="662424" y="1792347"/>
                  <a:pt x="662424" y="1771042"/>
                </a:cubicBezTo>
                <a:close/>
                <a:moveTo>
                  <a:pt x="662424" y="2014882"/>
                </a:moveTo>
                <a:cubicBezTo>
                  <a:pt x="662424" y="1993578"/>
                  <a:pt x="679702" y="1976301"/>
                  <a:pt x="701005" y="1976301"/>
                </a:cubicBezTo>
                <a:cubicBezTo>
                  <a:pt x="722309" y="1976301"/>
                  <a:pt x="739587" y="1993578"/>
                  <a:pt x="739587" y="2014882"/>
                </a:cubicBezTo>
                <a:cubicBezTo>
                  <a:pt x="739587" y="2036187"/>
                  <a:pt x="722309" y="2053464"/>
                  <a:pt x="701005" y="2053464"/>
                </a:cubicBezTo>
                <a:cubicBezTo>
                  <a:pt x="679702" y="2053464"/>
                  <a:pt x="662424" y="2036187"/>
                  <a:pt x="662424" y="2014882"/>
                </a:cubicBezTo>
                <a:close/>
                <a:moveTo>
                  <a:pt x="662424" y="2258721"/>
                </a:moveTo>
                <a:cubicBezTo>
                  <a:pt x="662424" y="2237418"/>
                  <a:pt x="679702" y="2220141"/>
                  <a:pt x="701005" y="2220141"/>
                </a:cubicBezTo>
                <a:cubicBezTo>
                  <a:pt x="722309" y="2220141"/>
                  <a:pt x="739587" y="2237418"/>
                  <a:pt x="739587" y="2258721"/>
                </a:cubicBezTo>
                <a:cubicBezTo>
                  <a:pt x="739587" y="2280027"/>
                  <a:pt x="722309" y="2297304"/>
                  <a:pt x="701005" y="2297304"/>
                </a:cubicBezTo>
                <a:cubicBezTo>
                  <a:pt x="679702" y="2297304"/>
                  <a:pt x="662424" y="2280027"/>
                  <a:pt x="662424" y="2258721"/>
                </a:cubicBezTo>
                <a:close/>
                <a:moveTo>
                  <a:pt x="662424" y="2502562"/>
                </a:moveTo>
                <a:cubicBezTo>
                  <a:pt x="662424" y="2481257"/>
                  <a:pt x="679702" y="2463980"/>
                  <a:pt x="701005" y="2463980"/>
                </a:cubicBezTo>
                <a:cubicBezTo>
                  <a:pt x="722309" y="2463980"/>
                  <a:pt x="739587" y="2481257"/>
                  <a:pt x="739587" y="2502562"/>
                </a:cubicBezTo>
                <a:cubicBezTo>
                  <a:pt x="739587" y="2523867"/>
                  <a:pt x="722309" y="2541144"/>
                  <a:pt x="701005" y="2541144"/>
                </a:cubicBezTo>
                <a:cubicBezTo>
                  <a:pt x="679702" y="2541144"/>
                  <a:pt x="662424" y="2523867"/>
                  <a:pt x="662424" y="2502562"/>
                </a:cubicBezTo>
                <a:close/>
                <a:moveTo>
                  <a:pt x="662424" y="2746402"/>
                </a:moveTo>
                <a:cubicBezTo>
                  <a:pt x="662424" y="2725098"/>
                  <a:pt x="679702" y="2707821"/>
                  <a:pt x="701005" y="2707821"/>
                </a:cubicBezTo>
                <a:cubicBezTo>
                  <a:pt x="722309" y="2707821"/>
                  <a:pt x="739587" y="2725098"/>
                  <a:pt x="739587" y="2746402"/>
                </a:cubicBezTo>
                <a:cubicBezTo>
                  <a:pt x="739587" y="2767707"/>
                  <a:pt x="722309" y="2784984"/>
                  <a:pt x="701005" y="2784984"/>
                </a:cubicBezTo>
                <a:cubicBezTo>
                  <a:pt x="679702" y="2784984"/>
                  <a:pt x="662424" y="2767707"/>
                  <a:pt x="662424" y="2746402"/>
                </a:cubicBezTo>
                <a:close/>
                <a:moveTo>
                  <a:pt x="662424" y="2990241"/>
                </a:moveTo>
                <a:cubicBezTo>
                  <a:pt x="662424" y="2968937"/>
                  <a:pt x="679702" y="2951660"/>
                  <a:pt x="701005" y="2951660"/>
                </a:cubicBezTo>
                <a:cubicBezTo>
                  <a:pt x="722309" y="2951660"/>
                  <a:pt x="739587" y="2968937"/>
                  <a:pt x="739587" y="2990241"/>
                </a:cubicBezTo>
                <a:cubicBezTo>
                  <a:pt x="739587" y="3011546"/>
                  <a:pt x="722309" y="3028823"/>
                  <a:pt x="701005" y="3028823"/>
                </a:cubicBezTo>
                <a:cubicBezTo>
                  <a:pt x="679702" y="3028823"/>
                  <a:pt x="662424" y="3011546"/>
                  <a:pt x="662424" y="2990241"/>
                </a:cubicBezTo>
                <a:close/>
                <a:moveTo>
                  <a:pt x="496776" y="64163"/>
                </a:moveTo>
                <a:cubicBezTo>
                  <a:pt x="496776" y="46382"/>
                  <a:pt x="511201" y="31956"/>
                  <a:pt x="528983" y="31956"/>
                </a:cubicBezTo>
                <a:cubicBezTo>
                  <a:pt x="546764" y="31956"/>
                  <a:pt x="561190" y="46382"/>
                  <a:pt x="561190" y="64163"/>
                </a:cubicBezTo>
                <a:cubicBezTo>
                  <a:pt x="561190" y="81944"/>
                  <a:pt x="546764" y="96370"/>
                  <a:pt x="528983" y="96370"/>
                </a:cubicBezTo>
                <a:cubicBezTo>
                  <a:pt x="511201" y="96370"/>
                  <a:pt x="496776" y="81944"/>
                  <a:pt x="496776" y="64163"/>
                </a:cubicBezTo>
                <a:close/>
                <a:moveTo>
                  <a:pt x="496776" y="308003"/>
                </a:moveTo>
                <a:cubicBezTo>
                  <a:pt x="496776" y="290222"/>
                  <a:pt x="511201" y="275796"/>
                  <a:pt x="528983" y="275796"/>
                </a:cubicBezTo>
                <a:cubicBezTo>
                  <a:pt x="546764" y="275796"/>
                  <a:pt x="561190" y="290222"/>
                  <a:pt x="561190" y="308003"/>
                </a:cubicBezTo>
                <a:cubicBezTo>
                  <a:pt x="561190" y="325784"/>
                  <a:pt x="546764" y="340210"/>
                  <a:pt x="528983" y="340210"/>
                </a:cubicBezTo>
                <a:cubicBezTo>
                  <a:pt x="511201" y="340210"/>
                  <a:pt x="496776" y="325784"/>
                  <a:pt x="496776" y="308003"/>
                </a:cubicBezTo>
                <a:close/>
                <a:moveTo>
                  <a:pt x="496776" y="551843"/>
                </a:moveTo>
                <a:cubicBezTo>
                  <a:pt x="496776" y="534062"/>
                  <a:pt x="511201" y="519636"/>
                  <a:pt x="528983" y="519636"/>
                </a:cubicBezTo>
                <a:cubicBezTo>
                  <a:pt x="546764" y="519636"/>
                  <a:pt x="561190" y="534062"/>
                  <a:pt x="561190" y="551843"/>
                </a:cubicBezTo>
                <a:cubicBezTo>
                  <a:pt x="561190" y="569624"/>
                  <a:pt x="546764" y="584050"/>
                  <a:pt x="528983" y="584050"/>
                </a:cubicBezTo>
                <a:cubicBezTo>
                  <a:pt x="511201" y="584050"/>
                  <a:pt x="496776" y="569624"/>
                  <a:pt x="496776" y="551843"/>
                </a:cubicBezTo>
                <a:close/>
                <a:moveTo>
                  <a:pt x="496776" y="795683"/>
                </a:moveTo>
                <a:cubicBezTo>
                  <a:pt x="496776" y="777902"/>
                  <a:pt x="511201" y="763476"/>
                  <a:pt x="528983" y="763476"/>
                </a:cubicBezTo>
                <a:cubicBezTo>
                  <a:pt x="546764" y="763476"/>
                  <a:pt x="561190" y="777902"/>
                  <a:pt x="561190" y="795683"/>
                </a:cubicBezTo>
                <a:cubicBezTo>
                  <a:pt x="561190" y="813464"/>
                  <a:pt x="546764" y="827890"/>
                  <a:pt x="528983" y="827890"/>
                </a:cubicBezTo>
                <a:cubicBezTo>
                  <a:pt x="511201" y="827890"/>
                  <a:pt x="496776" y="813464"/>
                  <a:pt x="496776" y="795683"/>
                </a:cubicBezTo>
                <a:close/>
                <a:moveTo>
                  <a:pt x="496776" y="1039523"/>
                </a:moveTo>
                <a:cubicBezTo>
                  <a:pt x="496776" y="1021742"/>
                  <a:pt x="511201" y="1007316"/>
                  <a:pt x="528983" y="1007316"/>
                </a:cubicBezTo>
                <a:cubicBezTo>
                  <a:pt x="546764" y="1007316"/>
                  <a:pt x="561190" y="1021742"/>
                  <a:pt x="561190" y="1039523"/>
                </a:cubicBezTo>
                <a:cubicBezTo>
                  <a:pt x="561190" y="1057304"/>
                  <a:pt x="546764" y="1071730"/>
                  <a:pt x="528983" y="1071730"/>
                </a:cubicBezTo>
                <a:cubicBezTo>
                  <a:pt x="511201" y="1071730"/>
                  <a:pt x="496776" y="1057304"/>
                  <a:pt x="496776" y="1039523"/>
                </a:cubicBezTo>
                <a:close/>
                <a:moveTo>
                  <a:pt x="496776" y="1283363"/>
                </a:moveTo>
                <a:cubicBezTo>
                  <a:pt x="496776" y="1265582"/>
                  <a:pt x="511201" y="1251156"/>
                  <a:pt x="528983" y="1251156"/>
                </a:cubicBezTo>
                <a:cubicBezTo>
                  <a:pt x="546764" y="1251156"/>
                  <a:pt x="561190" y="1265582"/>
                  <a:pt x="561190" y="1283363"/>
                </a:cubicBezTo>
                <a:cubicBezTo>
                  <a:pt x="561190" y="1301144"/>
                  <a:pt x="546764" y="1315570"/>
                  <a:pt x="528983" y="1315570"/>
                </a:cubicBezTo>
                <a:cubicBezTo>
                  <a:pt x="511201" y="1315570"/>
                  <a:pt x="496776" y="1301144"/>
                  <a:pt x="496776" y="1283363"/>
                </a:cubicBezTo>
                <a:close/>
                <a:moveTo>
                  <a:pt x="496776" y="1527203"/>
                </a:moveTo>
                <a:cubicBezTo>
                  <a:pt x="496776" y="1509422"/>
                  <a:pt x="511201" y="1494996"/>
                  <a:pt x="528983" y="1494996"/>
                </a:cubicBezTo>
                <a:cubicBezTo>
                  <a:pt x="546764" y="1494996"/>
                  <a:pt x="561190" y="1509422"/>
                  <a:pt x="561190" y="1527203"/>
                </a:cubicBezTo>
                <a:cubicBezTo>
                  <a:pt x="561190" y="1544984"/>
                  <a:pt x="546764" y="1559410"/>
                  <a:pt x="528983" y="1559410"/>
                </a:cubicBezTo>
                <a:cubicBezTo>
                  <a:pt x="511201" y="1559410"/>
                  <a:pt x="496776" y="1544984"/>
                  <a:pt x="496776" y="1527203"/>
                </a:cubicBezTo>
                <a:close/>
                <a:moveTo>
                  <a:pt x="496776" y="1771043"/>
                </a:moveTo>
                <a:cubicBezTo>
                  <a:pt x="496776" y="1753262"/>
                  <a:pt x="511201" y="1738836"/>
                  <a:pt x="528983" y="1738836"/>
                </a:cubicBezTo>
                <a:cubicBezTo>
                  <a:pt x="546764" y="1738836"/>
                  <a:pt x="561190" y="1753262"/>
                  <a:pt x="561190" y="1771043"/>
                </a:cubicBezTo>
                <a:cubicBezTo>
                  <a:pt x="561190" y="1788824"/>
                  <a:pt x="546764" y="1803250"/>
                  <a:pt x="528983" y="1803250"/>
                </a:cubicBezTo>
                <a:cubicBezTo>
                  <a:pt x="511201" y="1803250"/>
                  <a:pt x="496776" y="1788824"/>
                  <a:pt x="496776" y="1771043"/>
                </a:cubicBezTo>
                <a:close/>
                <a:moveTo>
                  <a:pt x="496776" y="2014883"/>
                </a:moveTo>
                <a:cubicBezTo>
                  <a:pt x="496776" y="1997102"/>
                  <a:pt x="511201" y="1982676"/>
                  <a:pt x="528983" y="1982676"/>
                </a:cubicBezTo>
                <a:cubicBezTo>
                  <a:pt x="546764" y="1982676"/>
                  <a:pt x="561190" y="1997102"/>
                  <a:pt x="561190" y="2014883"/>
                </a:cubicBezTo>
                <a:cubicBezTo>
                  <a:pt x="561190" y="2032664"/>
                  <a:pt x="546764" y="2047090"/>
                  <a:pt x="528983" y="2047090"/>
                </a:cubicBezTo>
                <a:cubicBezTo>
                  <a:pt x="511201" y="2047090"/>
                  <a:pt x="496776" y="2032664"/>
                  <a:pt x="496776" y="2014883"/>
                </a:cubicBezTo>
                <a:close/>
                <a:moveTo>
                  <a:pt x="496776" y="2258722"/>
                </a:moveTo>
                <a:cubicBezTo>
                  <a:pt x="496776" y="2240942"/>
                  <a:pt x="511201" y="2226515"/>
                  <a:pt x="528983" y="2226515"/>
                </a:cubicBezTo>
                <a:cubicBezTo>
                  <a:pt x="546764" y="2226515"/>
                  <a:pt x="561190" y="2240942"/>
                  <a:pt x="561190" y="2258722"/>
                </a:cubicBezTo>
                <a:cubicBezTo>
                  <a:pt x="561190" y="2276504"/>
                  <a:pt x="546764" y="2290929"/>
                  <a:pt x="528983" y="2290929"/>
                </a:cubicBezTo>
                <a:cubicBezTo>
                  <a:pt x="511201" y="2290929"/>
                  <a:pt x="496776" y="2276504"/>
                  <a:pt x="496776" y="2258722"/>
                </a:cubicBezTo>
                <a:close/>
                <a:moveTo>
                  <a:pt x="496776" y="2502563"/>
                </a:moveTo>
                <a:cubicBezTo>
                  <a:pt x="496776" y="2484782"/>
                  <a:pt x="511201" y="2470356"/>
                  <a:pt x="528983" y="2470356"/>
                </a:cubicBezTo>
                <a:cubicBezTo>
                  <a:pt x="546764" y="2470356"/>
                  <a:pt x="561190" y="2484782"/>
                  <a:pt x="561190" y="2502563"/>
                </a:cubicBezTo>
                <a:cubicBezTo>
                  <a:pt x="561190" y="2520343"/>
                  <a:pt x="546764" y="2534770"/>
                  <a:pt x="528983" y="2534770"/>
                </a:cubicBezTo>
                <a:cubicBezTo>
                  <a:pt x="511201" y="2534770"/>
                  <a:pt x="496776" y="2520343"/>
                  <a:pt x="496776" y="2502563"/>
                </a:cubicBezTo>
                <a:close/>
                <a:moveTo>
                  <a:pt x="496776" y="2746403"/>
                </a:moveTo>
                <a:cubicBezTo>
                  <a:pt x="496776" y="2728622"/>
                  <a:pt x="511201" y="2714196"/>
                  <a:pt x="528983" y="2714196"/>
                </a:cubicBezTo>
                <a:cubicBezTo>
                  <a:pt x="546764" y="2714196"/>
                  <a:pt x="561190" y="2728622"/>
                  <a:pt x="561190" y="2746403"/>
                </a:cubicBezTo>
                <a:cubicBezTo>
                  <a:pt x="561190" y="2764184"/>
                  <a:pt x="546764" y="2778610"/>
                  <a:pt x="528983" y="2778610"/>
                </a:cubicBezTo>
                <a:cubicBezTo>
                  <a:pt x="511201" y="2778610"/>
                  <a:pt x="496776" y="2764184"/>
                  <a:pt x="496776" y="2746403"/>
                </a:cubicBezTo>
                <a:close/>
                <a:moveTo>
                  <a:pt x="496776" y="2990242"/>
                </a:moveTo>
                <a:cubicBezTo>
                  <a:pt x="496776" y="2972462"/>
                  <a:pt x="511201" y="2958035"/>
                  <a:pt x="528983" y="2958035"/>
                </a:cubicBezTo>
                <a:cubicBezTo>
                  <a:pt x="546764" y="2958035"/>
                  <a:pt x="561190" y="2972462"/>
                  <a:pt x="561190" y="2990242"/>
                </a:cubicBezTo>
                <a:cubicBezTo>
                  <a:pt x="561190" y="3008024"/>
                  <a:pt x="546764" y="3022449"/>
                  <a:pt x="528983" y="3022449"/>
                </a:cubicBezTo>
                <a:cubicBezTo>
                  <a:pt x="511201" y="3022449"/>
                  <a:pt x="496776" y="3008024"/>
                  <a:pt x="496776" y="2990242"/>
                </a:cubicBezTo>
                <a:close/>
                <a:moveTo>
                  <a:pt x="331127" y="64163"/>
                </a:moveTo>
                <a:cubicBezTo>
                  <a:pt x="331127" y="49904"/>
                  <a:pt x="342701" y="38330"/>
                  <a:pt x="356960" y="38330"/>
                </a:cubicBezTo>
                <a:cubicBezTo>
                  <a:pt x="371218" y="38330"/>
                  <a:pt x="382792" y="49904"/>
                  <a:pt x="382792" y="64163"/>
                </a:cubicBezTo>
                <a:cubicBezTo>
                  <a:pt x="382792" y="78422"/>
                  <a:pt x="371218" y="89996"/>
                  <a:pt x="356960" y="89996"/>
                </a:cubicBezTo>
                <a:cubicBezTo>
                  <a:pt x="342701" y="89996"/>
                  <a:pt x="331127" y="78422"/>
                  <a:pt x="331127" y="64163"/>
                </a:cubicBezTo>
                <a:close/>
                <a:moveTo>
                  <a:pt x="331127" y="308003"/>
                </a:moveTo>
                <a:cubicBezTo>
                  <a:pt x="331127" y="293744"/>
                  <a:pt x="342701" y="282170"/>
                  <a:pt x="356960" y="282170"/>
                </a:cubicBezTo>
                <a:cubicBezTo>
                  <a:pt x="371218" y="282170"/>
                  <a:pt x="382792" y="293744"/>
                  <a:pt x="382792" y="308003"/>
                </a:cubicBezTo>
                <a:cubicBezTo>
                  <a:pt x="382792" y="322262"/>
                  <a:pt x="371218" y="333836"/>
                  <a:pt x="356960" y="333836"/>
                </a:cubicBezTo>
                <a:cubicBezTo>
                  <a:pt x="342701" y="333836"/>
                  <a:pt x="331127" y="322262"/>
                  <a:pt x="331127" y="308003"/>
                </a:cubicBezTo>
                <a:close/>
                <a:moveTo>
                  <a:pt x="331127" y="551843"/>
                </a:moveTo>
                <a:cubicBezTo>
                  <a:pt x="331127" y="537584"/>
                  <a:pt x="342701" y="526010"/>
                  <a:pt x="356960" y="526010"/>
                </a:cubicBezTo>
                <a:cubicBezTo>
                  <a:pt x="371218" y="526010"/>
                  <a:pt x="382792" y="537584"/>
                  <a:pt x="382792" y="551843"/>
                </a:cubicBezTo>
                <a:cubicBezTo>
                  <a:pt x="382792" y="566102"/>
                  <a:pt x="371218" y="577676"/>
                  <a:pt x="356960" y="577676"/>
                </a:cubicBezTo>
                <a:cubicBezTo>
                  <a:pt x="342701" y="577676"/>
                  <a:pt x="331127" y="566102"/>
                  <a:pt x="331127" y="551843"/>
                </a:cubicBezTo>
                <a:close/>
                <a:moveTo>
                  <a:pt x="331127" y="795683"/>
                </a:moveTo>
                <a:cubicBezTo>
                  <a:pt x="331127" y="781424"/>
                  <a:pt x="342701" y="769850"/>
                  <a:pt x="356960" y="769850"/>
                </a:cubicBezTo>
                <a:cubicBezTo>
                  <a:pt x="371218" y="769850"/>
                  <a:pt x="382792" y="781424"/>
                  <a:pt x="382792" y="795683"/>
                </a:cubicBezTo>
                <a:cubicBezTo>
                  <a:pt x="382792" y="809942"/>
                  <a:pt x="371218" y="821516"/>
                  <a:pt x="356960" y="821516"/>
                </a:cubicBezTo>
                <a:cubicBezTo>
                  <a:pt x="342701" y="821516"/>
                  <a:pt x="331127" y="809942"/>
                  <a:pt x="331127" y="795683"/>
                </a:cubicBezTo>
                <a:close/>
                <a:moveTo>
                  <a:pt x="331127" y="1039523"/>
                </a:moveTo>
                <a:cubicBezTo>
                  <a:pt x="331127" y="1025264"/>
                  <a:pt x="342701" y="1013690"/>
                  <a:pt x="356960" y="1013690"/>
                </a:cubicBezTo>
                <a:cubicBezTo>
                  <a:pt x="371218" y="1013690"/>
                  <a:pt x="382792" y="1025264"/>
                  <a:pt x="382792" y="1039523"/>
                </a:cubicBezTo>
                <a:cubicBezTo>
                  <a:pt x="382792" y="1053782"/>
                  <a:pt x="371218" y="1065356"/>
                  <a:pt x="356960" y="1065356"/>
                </a:cubicBezTo>
                <a:cubicBezTo>
                  <a:pt x="342701" y="1065356"/>
                  <a:pt x="331127" y="1053782"/>
                  <a:pt x="331127" y="1039523"/>
                </a:cubicBezTo>
                <a:close/>
                <a:moveTo>
                  <a:pt x="331127" y="1283363"/>
                </a:moveTo>
                <a:cubicBezTo>
                  <a:pt x="331127" y="1269104"/>
                  <a:pt x="342701" y="1257530"/>
                  <a:pt x="356960" y="1257530"/>
                </a:cubicBezTo>
                <a:cubicBezTo>
                  <a:pt x="371218" y="1257530"/>
                  <a:pt x="382792" y="1269104"/>
                  <a:pt x="382792" y="1283363"/>
                </a:cubicBezTo>
                <a:cubicBezTo>
                  <a:pt x="382792" y="1297622"/>
                  <a:pt x="371218" y="1309196"/>
                  <a:pt x="356960" y="1309196"/>
                </a:cubicBezTo>
                <a:cubicBezTo>
                  <a:pt x="342701" y="1309196"/>
                  <a:pt x="331127" y="1297622"/>
                  <a:pt x="331127" y="1283363"/>
                </a:cubicBezTo>
                <a:close/>
                <a:moveTo>
                  <a:pt x="331127" y="1527203"/>
                </a:moveTo>
                <a:cubicBezTo>
                  <a:pt x="331127" y="1512944"/>
                  <a:pt x="342701" y="1501370"/>
                  <a:pt x="356960" y="1501370"/>
                </a:cubicBezTo>
                <a:cubicBezTo>
                  <a:pt x="371218" y="1501370"/>
                  <a:pt x="382792" y="1512944"/>
                  <a:pt x="382792" y="1527203"/>
                </a:cubicBezTo>
                <a:cubicBezTo>
                  <a:pt x="382792" y="1541462"/>
                  <a:pt x="371218" y="1553036"/>
                  <a:pt x="356960" y="1553036"/>
                </a:cubicBezTo>
                <a:cubicBezTo>
                  <a:pt x="342701" y="1553036"/>
                  <a:pt x="331127" y="1541462"/>
                  <a:pt x="331127" y="1527203"/>
                </a:cubicBezTo>
                <a:close/>
                <a:moveTo>
                  <a:pt x="331127" y="1771043"/>
                </a:moveTo>
                <a:cubicBezTo>
                  <a:pt x="331127" y="1756784"/>
                  <a:pt x="342701" y="1745210"/>
                  <a:pt x="356960" y="1745210"/>
                </a:cubicBezTo>
                <a:cubicBezTo>
                  <a:pt x="371218" y="1745210"/>
                  <a:pt x="382792" y="1756784"/>
                  <a:pt x="382792" y="1771043"/>
                </a:cubicBezTo>
                <a:cubicBezTo>
                  <a:pt x="382792" y="1785302"/>
                  <a:pt x="371218" y="1796876"/>
                  <a:pt x="356960" y="1796876"/>
                </a:cubicBezTo>
                <a:cubicBezTo>
                  <a:pt x="342701" y="1796876"/>
                  <a:pt x="331127" y="1785302"/>
                  <a:pt x="331127" y="1771043"/>
                </a:cubicBezTo>
                <a:close/>
                <a:moveTo>
                  <a:pt x="331127" y="2014883"/>
                </a:moveTo>
                <a:cubicBezTo>
                  <a:pt x="331127" y="2000624"/>
                  <a:pt x="342701" y="1989050"/>
                  <a:pt x="356960" y="1989050"/>
                </a:cubicBezTo>
                <a:cubicBezTo>
                  <a:pt x="371218" y="1989050"/>
                  <a:pt x="382792" y="2000624"/>
                  <a:pt x="382792" y="2014883"/>
                </a:cubicBezTo>
                <a:cubicBezTo>
                  <a:pt x="382792" y="2029142"/>
                  <a:pt x="371218" y="2040716"/>
                  <a:pt x="356960" y="2040716"/>
                </a:cubicBezTo>
                <a:cubicBezTo>
                  <a:pt x="342701" y="2040716"/>
                  <a:pt x="331127" y="2029142"/>
                  <a:pt x="331127" y="2014883"/>
                </a:cubicBezTo>
                <a:close/>
                <a:moveTo>
                  <a:pt x="331127" y="2258722"/>
                </a:moveTo>
                <a:cubicBezTo>
                  <a:pt x="331127" y="2244463"/>
                  <a:pt x="342701" y="2232889"/>
                  <a:pt x="356960" y="2232889"/>
                </a:cubicBezTo>
                <a:cubicBezTo>
                  <a:pt x="371218" y="2232889"/>
                  <a:pt x="382792" y="2244463"/>
                  <a:pt x="382792" y="2258722"/>
                </a:cubicBezTo>
                <a:cubicBezTo>
                  <a:pt x="382792" y="2272981"/>
                  <a:pt x="371218" y="2284556"/>
                  <a:pt x="356960" y="2284556"/>
                </a:cubicBezTo>
                <a:cubicBezTo>
                  <a:pt x="342701" y="2284556"/>
                  <a:pt x="331127" y="2272981"/>
                  <a:pt x="331127" y="2258722"/>
                </a:cubicBezTo>
                <a:close/>
                <a:moveTo>
                  <a:pt x="331127" y="2502563"/>
                </a:moveTo>
                <a:cubicBezTo>
                  <a:pt x="331127" y="2488304"/>
                  <a:pt x="342701" y="2476730"/>
                  <a:pt x="356960" y="2476730"/>
                </a:cubicBezTo>
                <a:cubicBezTo>
                  <a:pt x="371218" y="2476730"/>
                  <a:pt x="382792" y="2488304"/>
                  <a:pt x="382792" y="2502563"/>
                </a:cubicBezTo>
                <a:cubicBezTo>
                  <a:pt x="382792" y="2516822"/>
                  <a:pt x="371218" y="2528396"/>
                  <a:pt x="356960" y="2528396"/>
                </a:cubicBezTo>
                <a:cubicBezTo>
                  <a:pt x="342701" y="2528396"/>
                  <a:pt x="331127" y="2516822"/>
                  <a:pt x="331127" y="2502563"/>
                </a:cubicBezTo>
                <a:close/>
                <a:moveTo>
                  <a:pt x="331127" y="2746403"/>
                </a:moveTo>
                <a:cubicBezTo>
                  <a:pt x="331127" y="2732144"/>
                  <a:pt x="342701" y="2720570"/>
                  <a:pt x="356960" y="2720570"/>
                </a:cubicBezTo>
                <a:cubicBezTo>
                  <a:pt x="371218" y="2720570"/>
                  <a:pt x="382792" y="2732144"/>
                  <a:pt x="382792" y="2746403"/>
                </a:cubicBezTo>
                <a:cubicBezTo>
                  <a:pt x="382792" y="2760662"/>
                  <a:pt x="371218" y="2772236"/>
                  <a:pt x="356960" y="2772236"/>
                </a:cubicBezTo>
                <a:cubicBezTo>
                  <a:pt x="342701" y="2772236"/>
                  <a:pt x="331127" y="2760662"/>
                  <a:pt x="331127" y="2746403"/>
                </a:cubicBezTo>
                <a:close/>
                <a:moveTo>
                  <a:pt x="331127" y="2990242"/>
                </a:moveTo>
                <a:cubicBezTo>
                  <a:pt x="331127" y="2975983"/>
                  <a:pt x="342701" y="2964410"/>
                  <a:pt x="356960" y="2964410"/>
                </a:cubicBezTo>
                <a:cubicBezTo>
                  <a:pt x="371218" y="2964410"/>
                  <a:pt x="382792" y="2975983"/>
                  <a:pt x="382792" y="2990242"/>
                </a:cubicBezTo>
                <a:cubicBezTo>
                  <a:pt x="382792" y="3004501"/>
                  <a:pt x="371218" y="3016075"/>
                  <a:pt x="356960" y="3016075"/>
                </a:cubicBezTo>
                <a:cubicBezTo>
                  <a:pt x="342701" y="3016075"/>
                  <a:pt x="331127" y="3004501"/>
                  <a:pt x="331127" y="2990242"/>
                </a:cubicBezTo>
                <a:close/>
                <a:moveTo>
                  <a:pt x="165647" y="64247"/>
                </a:moveTo>
                <a:cubicBezTo>
                  <a:pt x="165647" y="53596"/>
                  <a:pt x="174370" y="44873"/>
                  <a:pt x="185021" y="44873"/>
                </a:cubicBezTo>
                <a:cubicBezTo>
                  <a:pt x="195758" y="44873"/>
                  <a:pt x="204396" y="53596"/>
                  <a:pt x="204396" y="64247"/>
                </a:cubicBezTo>
                <a:cubicBezTo>
                  <a:pt x="204396" y="74900"/>
                  <a:pt x="195674" y="83622"/>
                  <a:pt x="185021" y="83622"/>
                </a:cubicBezTo>
                <a:cubicBezTo>
                  <a:pt x="174286" y="83622"/>
                  <a:pt x="165647" y="74900"/>
                  <a:pt x="165647" y="64247"/>
                </a:cubicBezTo>
                <a:close/>
                <a:moveTo>
                  <a:pt x="165647" y="308087"/>
                </a:moveTo>
                <a:cubicBezTo>
                  <a:pt x="165647" y="297436"/>
                  <a:pt x="174370" y="288713"/>
                  <a:pt x="185021" y="288713"/>
                </a:cubicBezTo>
                <a:cubicBezTo>
                  <a:pt x="195758" y="288713"/>
                  <a:pt x="204396" y="297436"/>
                  <a:pt x="204396" y="308087"/>
                </a:cubicBezTo>
                <a:cubicBezTo>
                  <a:pt x="204396" y="318740"/>
                  <a:pt x="195674" y="327462"/>
                  <a:pt x="185021" y="327462"/>
                </a:cubicBezTo>
                <a:cubicBezTo>
                  <a:pt x="174286" y="327462"/>
                  <a:pt x="165647" y="318740"/>
                  <a:pt x="165647" y="308087"/>
                </a:cubicBezTo>
                <a:close/>
                <a:moveTo>
                  <a:pt x="165647" y="551927"/>
                </a:moveTo>
                <a:cubicBezTo>
                  <a:pt x="165647" y="541276"/>
                  <a:pt x="174370" y="532553"/>
                  <a:pt x="185021" y="532553"/>
                </a:cubicBezTo>
                <a:cubicBezTo>
                  <a:pt x="195758" y="532553"/>
                  <a:pt x="204396" y="541276"/>
                  <a:pt x="204396" y="551927"/>
                </a:cubicBezTo>
                <a:cubicBezTo>
                  <a:pt x="204396" y="562580"/>
                  <a:pt x="195674" y="571302"/>
                  <a:pt x="185021" y="571302"/>
                </a:cubicBezTo>
                <a:cubicBezTo>
                  <a:pt x="174286" y="571302"/>
                  <a:pt x="165647" y="562580"/>
                  <a:pt x="165647" y="551927"/>
                </a:cubicBezTo>
                <a:close/>
                <a:moveTo>
                  <a:pt x="165647" y="795767"/>
                </a:moveTo>
                <a:cubicBezTo>
                  <a:pt x="165647" y="785116"/>
                  <a:pt x="174370" y="776393"/>
                  <a:pt x="185021" y="776393"/>
                </a:cubicBezTo>
                <a:cubicBezTo>
                  <a:pt x="195758" y="776393"/>
                  <a:pt x="204396" y="785116"/>
                  <a:pt x="204396" y="795767"/>
                </a:cubicBezTo>
                <a:cubicBezTo>
                  <a:pt x="204396" y="806420"/>
                  <a:pt x="195674" y="815142"/>
                  <a:pt x="185021" y="815142"/>
                </a:cubicBezTo>
                <a:cubicBezTo>
                  <a:pt x="174286" y="815142"/>
                  <a:pt x="165647" y="806420"/>
                  <a:pt x="165647" y="795767"/>
                </a:cubicBezTo>
                <a:close/>
                <a:moveTo>
                  <a:pt x="165647" y="1039607"/>
                </a:moveTo>
                <a:cubicBezTo>
                  <a:pt x="165647" y="1028956"/>
                  <a:pt x="174370" y="1020233"/>
                  <a:pt x="185021" y="1020233"/>
                </a:cubicBezTo>
                <a:cubicBezTo>
                  <a:pt x="195758" y="1020233"/>
                  <a:pt x="204396" y="1028956"/>
                  <a:pt x="204396" y="1039607"/>
                </a:cubicBezTo>
                <a:cubicBezTo>
                  <a:pt x="204396" y="1050260"/>
                  <a:pt x="195674" y="1058982"/>
                  <a:pt x="185021" y="1058982"/>
                </a:cubicBezTo>
                <a:cubicBezTo>
                  <a:pt x="174286" y="1058982"/>
                  <a:pt x="165647" y="1050260"/>
                  <a:pt x="165647" y="1039607"/>
                </a:cubicBezTo>
                <a:close/>
                <a:moveTo>
                  <a:pt x="165647" y="1283447"/>
                </a:moveTo>
                <a:cubicBezTo>
                  <a:pt x="165647" y="1272796"/>
                  <a:pt x="174370" y="1264073"/>
                  <a:pt x="185021" y="1264073"/>
                </a:cubicBezTo>
                <a:cubicBezTo>
                  <a:pt x="195758" y="1264073"/>
                  <a:pt x="204396" y="1272796"/>
                  <a:pt x="204396" y="1283447"/>
                </a:cubicBezTo>
                <a:cubicBezTo>
                  <a:pt x="204396" y="1294100"/>
                  <a:pt x="195674" y="1302822"/>
                  <a:pt x="185021" y="1302822"/>
                </a:cubicBezTo>
                <a:cubicBezTo>
                  <a:pt x="174286" y="1302822"/>
                  <a:pt x="165647" y="1294100"/>
                  <a:pt x="165647" y="1283447"/>
                </a:cubicBezTo>
                <a:close/>
                <a:moveTo>
                  <a:pt x="165647" y="1527287"/>
                </a:moveTo>
                <a:cubicBezTo>
                  <a:pt x="165647" y="1516636"/>
                  <a:pt x="174370" y="1507913"/>
                  <a:pt x="185021" y="1507913"/>
                </a:cubicBezTo>
                <a:cubicBezTo>
                  <a:pt x="195758" y="1507913"/>
                  <a:pt x="204396" y="1516636"/>
                  <a:pt x="204396" y="1527287"/>
                </a:cubicBezTo>
                <a:cubicBezTo>
                  <a:pt x="204396" y="1537940"/>
                  <a:pt x="195674" y="1546662"/>
                  <a:pt x="185021" y="1546662"/>
                </a:cubicBezTo>
                <a:cubicBezTo>
                  <a:pt x="174286" y="1546662"/>
                  <a:pt x="165647" y="1537940"/>
                  <a:pt x="165647" y="1527287"/>
                </a:cubicBezTo>
                <a:close/>
                <a:moveTo>
                  <a:pt x="165647" y="1771127"/>
                </a:moveTo>
                <a:cubicBezTo>
                  <a:pt x="165647" y="1760476"/>
                  <a:pt x="174370" y="1751753"/>
                  <a:pt x="185021" y="1751753"/>
                </a:cubicBezTo>
                <a:cubicBezTo>
                  <a:pt x="195758" y="1751753"/>
                  <a:pt x="204396" y="1760476"/>
                  <a:pt x="204396" y="1771127"/>
                </a:cubicBezTo>
                <a:cubicBezTo>
                  <a:pt x="204396" y="1781780"/>
                  <a:pt x="195674" y="1790502"/>
                  <a:pt x="185021" y="1790502"/>
                </a:cubicBezTo>
                <a:cubicBezTo>
                  <a:pt x="174286" y="1790502"/>
                  <a:pt x="165647" y="1781780"/>
                  <a:pt x="165647" y="1771127"/>
                </a:cubicBezTo>
                <a:close/>
                <a:moveTo>
                  <a:pt x="165647" y="2014967"/>
                </a:moveTo>
                <a:cubicBezTo>
                  <a:pt x="165647" y="2004316"/>
                  <a:pt x="174370" y="1995593"/>
                  <a:pt x="185021" y="1995593"/>
                </a:cubicBezTo>
                <a:cubicBezTo>
                  <a:pt x="195758" y="1995593"/>
                  <a:pt x="204396" y="2004316"/>
                  <a:pt x="204396" y="2014967"/>
                </a:cubicBezTo>
                <a:cubicBezTo>
                  <a:pt x="204396" y="2025620"/>
                  <a:pt x="195674" y="2034342"/>
                  <a:pt x="185021" y="2034342"/>
                </a:cubicBezTo>
                <a:cubicBezTo>
                  <a:pt x="174286" y="2034342"/>
                  <a:pt x="165647" y="2025620"/>
                  <a:pt x="165647" y="2014967"/>
                </a:cubicBezTo>
                <a:close/>
                <a:moveTo>
                  <a:pt x="165647" y="2258807"/>
                </a:moveTo>
                <a:cubicBezTo>
                  <a:pt x="165647" y="2248156"/>
                  <a:pt x="174370" y="2239432"/>
                  <a:pt x="185021" y="2239432"/>
                </a:cubicBezTo>
                <a:cubicBezTo>
                  <a:pt x="195758" y="2239432"/>
                  <a:pt x="204396" y="2248156"/>
                  <a:pt x="204396" y="2258807"/>
                </a:cubicBezTo>
                <a:cubicBezTo>
                  <a:pt x="204396" y="2269460"/>
                  <a:pt x="195674" y="2278182"/>
                  <a:pt x="185021" y="2278182"/>
                </a:cubicBezTo>
                <a:cubicBezTo>
                  <a:pt x="174286" y="2278182"/>
                  <a:pt x="165647" y="2269460"/>
                  <a:pt x="165647" y="2258807"/>
                </a:cubicBezTo>
                <a:close/>
                <a:moveTo>
                  <a:pt x="165647" y="2502647"/>
                </a:moveTo>
                <a:cubicBezTo>
                  <a:pt x="165647" y="2491996"/>
                  <a:pt x="174370" y="2483273"/>
                  <a:pt x="185021" y="2483273"/>
                </a:cubicBezTo>
                <a:cubicBezTo>
                  <a:pt x="195758" y="2483273"/>
                  <a:pt x="204396" y="2491996"/>
                  <a:pt x="204396" y="2502647"/>
                </a:cubicBezTo>
                <a:cubicBezTo>
                  <a:pt x="204396" y="2513299"/>
                  <a:pt x="195674" y="2522022"/>
                  <a:pt x="185021" y="2522022"/>
                </a:cubicBezTo>
                <a:cubicBezTo>
                  <a:pt x="174286" y="2522022"/>
                  <a:pt x="165647" y="2513299"/>
                  <a:pt x="165647" y="2502647"/>
                </a:cubicBezTo>
                <a:close/>
                <a:moveTo>
                  <a:pt x="165647" y="2746487"/>
                </a:moveTo>
                <a:cubicBezTo>
                  <a:pt x="165647" y="2735836"/>
                  <a:pt x="174370" y="2727113"/>
                  <a:pt x="185021" y="2727113"/>
                </a:cubicBezTo>
                <a:cubicBezTo>
                  <a:pt x="195758" y="2727113"/>
                  <a:pt x="204396" y="2735836"/>
                  <a:pt x="204396" y="2746487"/>
                </a:cubicBezTo>
                <a:cubicBezTo>
                  <a:pt x="204396" y="2757140"/>
                  <a:pt x="195674" y="2765862"/>
                  <a:pt x="185021" y="2765862"/>
                </a:cubicBezTo>
                <a:cubicBezTo>
                  <a:pt x="174286" y="2765862"/>
                  <a:pt x="165647" y="2757140"/>
                  <a:pt x="165647" y="2746487"/>
                </a:cubicBezTo>
                <a:close/>
                <a:moveTo>
                  <a:pt x="165647" y="2990327"/>
                </a:moveTo>
                <a:cubicBezTo>
                  <a:pt x="165647" y="2979676"/>
                  <a:pt x="174370" y="2970952"/>
                  <a:pt x="185021" y="2970952"/>
                </a:cubicBezTo>
                <a:cubicBezTo>
                  <a:pt x="195758" y="2970952"/>
                  <a:pt x="204396" y="2979676"/>
                  <a:pt x="204396" y="2990327"/>
                </a:cubicBezTo>
                <a:cubicBezTo>
                  <a:pt x="204396" y="3000980"/>
                  <a:pt x="195674" y="3009701"/>
                  <a:pt x="185021" y="3009701"/>
                </a:cubicBezTo>
                <a:cubicBezTo>
                  <a:pt x="174286" y="3009701"/>
                  <a:pt x="165647" y="3000980"/>
                  <a:pt x="165647" y="2990327"/>
                </a:cubicBezTo>
                <a:close/>
                <a:moveTo>
                  <a:pt x="0" y="64162"/>
                </a:moveTo>
                <a:cubicBezTo>
                  <a:pt x="0" y="56983"/>
                  <a:pt x="5821" y="51162"/>
                  <a:pt x="13001" y="51162"/>
                </a:cubicBezTo>
                <a:cubicBezTo>
                  <a:pt x="20181" y="51162"/>
                  <a:pt x="26001" y="56983"/>
                  <a:pt x="26001" y="64162"/>
                </a:cubicBezTo>
                <a:cubicBezTo>
                  <a:pt x="26001" y="71343"/>
                  <a:pt x="20181" y="77163"/>
                  <a:pt x="13001" y="77163"/>
                </a:cubicBezTo>
                <a:cubicBezTo>
                  <a:pt x="5821" y="77163"/>
                  <a:pt x="0" y="71342"/>
                  <a:pt x="0" y="64162"/>
                </a:cubicBezTo>
                <a:close/>
                <a:moveTo>
                  <a:pt x="0" y="308002"/>
                </a:moveTo>
                <a:cubicBezTo>
                  <a:pt x="0" y="300823"/>
                  <a:pt x="5821" y="295002"/>
                  <a:pt x="13001" y="295002"/>
                </a:cubicBezTo>
                <a:cubicBezTo>
                  <a:pt x="20181" y="295002"/>
                  <a:pt x="26001" y="300823"/>
                  <a:pt x="26001" y="308002"/>
                </a:cubicBezTo>
                <a:cubicBezTo>
                  <a:pt x="26001" y="315183"/>
                  <a:pt x="20181" y="321003"/>
                  <a:pt x="13001" y="321003"/>
                </a:cubicBezTo>
                <a:cubicBezTo>
                  <a:pt x="5821" y="321003"/>
                  <a:pt x="0" y="315182"/>
                  <a:pt x="0" y="308002"/>
                </a:cubicBezTo>
                <a:close/>
                <a:moveTo>
                  <a:pt x="0" y="551842"/>
                </a:moveTo>
                <a:cubicBezTo>
                  <a:pt x="0" y="544663"/>
                  <a:pt x="5821" y="538842"/>
                  <a:pt x="13001" y="538842"/>
                </a:cubicBezTo>
                <a:cubicBezTo>
                  <a:pt x="20181" y="538842"/>
                  <a:pt x="26001" y="544663"/>
                  <a:pt x="26001" y="551842"/>
                </a:cubicBezTo>
                <a:cubicBezTo>
                  <a:pt x="26001" y="559023"/>
                  <a:pt x="20181" y="564843"/>
                  <a:pt x="13001" y="564843"/>
                </a:cubicBezTo>
                <a:cubicBezTo>
                  <a:pt x="5821" y="564843"/>
                  <a:pt x="0" y="559022"/>
                  <a:pt x="0" y="551842"/>
                </a:cubicBezTo>
                <a:close/>
                <a:moveTo>
                  <a:pt x="0" y="795682"/>
                </a:moveTo>
                <a:cubicBezTo>
                  <a:pt x="0" y="788503"/>
                  <a:pt x="5821" y="782682"/>
                  <a:pt x="13001" y="782682"/>
                </a:cubicBezTo>
                <a:cubicBezTo>
                  <a:pt x="20181" y="782682"/>
                  <a:pt x="26001" y="788503"/>
                  <a:pt x="26001" y="795682"/>
                </a:cubicBezTo>
                <a:cubicBezTo>
                  <a:pt x="26001" y="802863"/>
                  <a:pt x="20181" y="808683"/>
                  <a:pt x="13001" y="808683"/>
                </a:cubicBezTo>
                <a:cubicBezTo>
                  <a:pt x="5821" y="808683"/>
                  <a:pt x="0" y="802862"/>
                  <a:pt x="0" y="795682"/>
                </a:cubicBezTo>
                <a:close/>
                <a:moveTo>
                  <a:pt x="0" y="1039522"/>
                </a:moveTo>
                <a:cubicBezTo>
                  <a:pt x="0" y="1032343"/>
                  <a:pt x="5821" y="1026522"/>
                  <a:pt x="13001" y="1026522"/>
                </a:cubicBezTo>
                <a:cubicBezTo>
                  <a:pt x="20181" y="1026522"/>
                  <a:pt x="26001" y="1032343"/>
                  <a:pt x="26001" y="1039522"/>
                </a:cubicBezTo>
                <a:cubicBezTo>
                  <a:pt x="26001" y="1046703"/>
                  <a:pt x="20181" y="1052523"/>
                  <a:pt x="13001" y="1052523"/>
                </a:cubicBezTo>
                <a:cubicBezTo>
                  <a:pt x="5821" y="1052523"/>
                  <a:pt x="0" y="1046702"/>
                  <a:pt x="0" y="1039522"/>
                </a:cubicBezTo>
                <a:close/>
                <a:moveTo>
                  <a:pt x="0" y="1283362"/>
                </a:moveTo>
                <a:cubicBezTo>
                  <a:pt x="0" y="1276183"/>
                  <a:pt x="5821" y="1270362"/>
                  <a:pt x="13001" y="1270362"/>
                </a:cubicBezTo>
                <a:cubicBezTo>
                  <a:pt x="20181" y="1270362"/>
                  <a:pt x="26001" y="1276183"/>
                  <a:pt x="26001" y="1283362"/>
                </a:cubicBezTo>
                <a:cubicBezTo>
                  <a:pt x="26001" y="1290543"/>
                  <a:pt x="20181" y="1296363"/>
                  <a:pt x="13001" y="1296363"/>
                </a:cubicBezTo>
                <a:cubicBezTo>
                  <a:pt x="5821" y="1296363"/>
                  <a:pt x="0" y="1290542"/>
                  <a:pt x="0" y="1283362"/>
                </a:cubicBezTo>
                <a:close/>
                <a:moveTo>
                  <a:pt x="0" y="1527202"/>
                </a:moveTo>
                <a:cubicBezTo>
                  <a:pt x="0" y="1520023"/>
                  <a:pt x="5821" y="1514202"/>
                  <a:pt x="13001" y="1514202"/>
                </a:cubicBezTo>
                <a:cubicBezTo>
                  <a:pt x="20181" y="1514202"/>
                  <a:pt x="26001" y="1520023"/>
                  <a:pt x="26001" y="1527202"/>
                </a:cubicBezTo>
                <a:cubicBezTo>
                  <a:pt x="26001" y="1534383"/>
                  <a:pt x="20181" y="1540203"/>
                  <a:pt x="13001" y="1540203"/>
                </a:cubicBezTo>
                <a:cubicBezTo>
                  <a:pt x="5821" y="1540203"/>
                  <a:pt x="0" y="1534382"/>
                  <a:pt x="0" y="1527202"/>
                </a:cubicBezTo>
                <a:close/>
                <a:moveTo>
                  <a:pt x="0" y="1771042"/>
                </a:moveTo>
                <a:cubicBezTo>
                  <a:pt x="0" y="1763863"/>
                  <a:pt x="5821" y="1758042"/>
                  <a:pt x="13001" y="1758042"/>
                </a:cubicBezTo>
                <a:cubicBezTo>
                  <a:pt x="20181" y="1758042"/>
                  <a:pt x="26001" y="1763863"/>
                  <a:pt x="26001" y="1771042"/>
                </a:cubicBezTo>
                <a:cubicBezTo>
                  <a:pt x="26001" y="1778223"/>
                  <a:pt x="20181" y="1784043"/>
                  <a:pt x="13001" y="1784043"/>
                </a:cubicBezTo>
                <a:cubicBezTo>
                  <a:pt x="5821" y="1784043"/>
                  <a:pt x="0" y="1778222"/>
                  <a:pt x="0" y="1771042"/>
                </a:cubicBezTo>
                <a:close/>
                <a:moveTo>
                  <a:pt x="0" y="2014882"/>
                </a:moveTo>
                <a:cubicBezTo>
                  <a:pt x="0" y="2007703"/>
                  <a:pt x="5821" y="2001882"/>
                  <a:pt x="13001" y="2001882"/>
                </a:cubicBezTo>
                <a:cubicBezTo>
                  <a:pt x="20181" y="2001882"/>
                  <a:pt x="26001" y="2007703"/>
                  <a:pt x="26001" y="2014882"/>
                </a:cubicBezTo>
                <a:cubicBezTo>
                  <a:pt x="26001" y="2022063"/>
                  <a:pt x="20181" y="2027883"/>
                  <a:pt x="13001" y="2027883"/>
                </a:cubicBezTo>
                <a:cubicBezTo>
                  <a:pt x="5821" y="2027883"/>
                  <a:pt x="0" y="2022062"/>
                  <a:pt x="0" y="2014882"/>
                </a:cubicBezTo>
                <a:close/>
                <a:moveTo>
                  <a:pt x="0" y="2258721"/>
                </a:moveTo>
                <a:cubicBezTo>
                  <a:pt x="0" y="2251543"/>
                  <a:pt x="5821" y="2245722"/>
                  <a:pt x="13001" y="2245722"/>
                </a:cubicBezTo>
                <a:cubicBezTo>
                  <a:pt x="20181" y="2245722"/>
                  <a:pt x="26001" y="2251543"/>
                  <a:pt x="26001" y="2258721"/>
                </a:cubicBezTo>
                <a:cubicBezTo>
                  <a:pt x="26001" y="2265902"/>
                  <a:pt x="20181" y="2271723"/>
                  <a:pt x="13001" y="2271723"/>
                </a:cubicBezTo>
                <a:cubicBezTo>
                  <a:pt x="5821" y="2271723"/>
                  <a:pt x="0" y="2265901"/>
                  <a:pt x="0" y="2258721"/>
                </a:cubicBezTo>
                <a:close/>
                <a:moveTo>
                  <a:pt x="0" y="2502562"/>
                </a:moveTo>
                <a:cubicBezTo>
                  <a:pt x="0" y="2495383"/>
                  <a:pt x="5821" y="2489562"/>
                  <a:pt x="13001" y="2489562"/>
                </a:cubicBezTo>
                <a:cubicBezTo>
                  <a:pt x="20181" y="2489562"/>
                  <a:pt x="26001" y="2495383"/>
                  <a:pt x="26001" y="2502562"/>
                </a:cubicBezTo>
                <a:cubicBezTo>
                  <a:pt x="26001" y="2509743"/>
                  <a:pt x="20181" y="2515563"/>
                  <a:pt x="13001" y="2515563"/>
                </a:cubicBezTo>
                <a:cubicBezTo>
                  <a:pt x="5821" y="2515563"/>
                  <a:pt x="0" y="2509742"/>
                  <a:pt x="0" y="2502562"/>
                </a:cubicBezTo>
                <a:close/>
                <a:moveTo>
                  <a:pt x="0" y="2746402"/>
                </a:moveTo>
                <a:cubicBezTo>
                  <a:pt x="0" y="2739223"/>
                  <a:pt x="5821" y="2733402"/>
                  <a:pt x="13001" y="2733402"/>
                </a:cubicBezTo>
                <a:cubicBezTo>
                  <a:pt x="20181" y="2733402"/>
                  <a:pt x="26001" y="2739223"/>
                  <a:pt x="26001" y="2746402"/>
                </a:cubicBezTo>
                <a:cubicBezTo>
                  <a:pt x="26001" y="2753583"/>
                  <a:pt x="20181" y="2759403"/>
                  <a:pt x="13001" y="2759403"/>
                </a:cubicBezTo>
                <a:cubicBezTo>
                  <a:pt x="5821" y="2759403"/>
                  <a:pt x="0" y="2753582"/>
                  <a:pt x="0" y="2746402"/>
                </a:cubicBezTo>
                <a:close/>
                <a:moveTo>
                  <a:pt x="0" y="2990241"/>
                </a:moveTo>
                <a:cubicBezTo>
                  <a:pt x="0" y="2983062"/>
                  <a:pt x="5821" y="2977241"/>
                  <a:pt x="13001" y="2977241"/>
                </a:cubicBezTo>
                <a:cubicBezTo>
                  <a:pt x="20181" y="2977241"/>
                  <a:pt x="26001" y="2983062"/>
                  <a:pt x="26001" y="2990241"/>
                </a:cubicBezTo>
                <a:cubicBezTo>
                  <a:pt x="26001" y="2997422"/>
                  <a:pt x="20181" y="3003242"/>
                  <a:pt x="13001" y="3003242"/>
                </a:cubicBezTo>
                <a:cubicBezTo>
                  <a:pt x="5821" y="3003242"/>
                  <a:pt x="0" y="2997421"/>
                  <a:pt x="0" y="2990241"/>
                </a:cubicBezTo>
                <a:close/>
              </a:path>
            </a:pathLst>
          </a:custGeom>
          <a:gradFill>
            <a:gsLst>
              <a:gs pos="16000">
                <a:schemeClr val="accent1">
                  <a:alpha val="0"/>
                </a:schemeClr>
              </a:gs>
              <a:gs pos="100000">
                <a:schemeClr val="accent5"/>
              </a:gs>
            </a:gsLst>
            <a:lin ang="0" scaled="1"/>
          </a:gradFill>
          <a:ln w="8572" cap="flat">
            <a:noFill/>
            <a:prstDash val="solid"/>
            <a:miter/>
          </a:ln>
        </p:spPr>
        <p:txBody>
          <a:bodyPr rtlCol="0" anchor="ctr"/>
          <a:lstStyle/>
          <a:p>
            <a:endParaRPr lang="en-US"/>
          </a:p>
        </p:txBody>
      </p:sp>
      <p:sp>
        <p:nvSpPr>
          <p:cNvPr id="13" name="Title 1">
            <a:extLst>
              <a:ext uri="{FF2B5EF4-FFF2-40B4-BE49-F238E27FC236}">
                <a16:creationId xmlns:a16="http://schemas.microsoft.com/office/drawing/2014/main" id="{F24DA9C7-9967-DCA3-F2C7-193D4E1B5073}"/>
              </a:ext>
            </a:extLst>
          </p:cNvPr>
          <p:cNvSpPr>
            <a:spLocks noGrp="1"/>
          </p:cNvSpPr>
          <p:nvPr>
            <p:ph type="ctrTitle"/>
          </p:nvPr>
        </p:nvSpPr>
        <p:spPr>
          <a:xfrm>
            <a:off x="497841" y="294641"/>
            <a:ext cx="7792720" cy="1447799"/>
          </a:xfrm>
        </p:spPr>
        <p:txBody>
          <a:bodyPr anchor="t" anchorCtr="0">
            <a:normAutofit/>
          </a:bodyPr>
          <a:lstStyle>
            <a:lvl1pPr algn="l">
              <a:defRPr sz="3200"/>
            </a:lvl1pPr>
          </a:lstStyle>
          <a:p>
            <a:r>
              <a:rPr lang="en-US" dirty="0"/>
              <a:t>Click to edit Master title style</a:t>
            </a:r>
          </a:p>
        </p:txBody>
      </p:sp>
      <p:sp>
        <p:nvSpPr>
          <p:cNvPr id="10" name="Content Placeholder 17">
            <a:extLst>
              <a:ext uri="{FF2B5EF4-FFF2-40B4-BE49-F238E27FC236}">
                <a16:creationId xmlns:a16="http://schemas.microsoft.com/office/drawing/2014/main" id="{39BE8EC5-13EE-6BE7-8D22-F9EA6BF2CB8D}"/>
              </a:ext>
            </a:extLst>
          </p:cNvPr>
          <p:cNvSpPr>
            <a:spLocks noGrp="1"/>
          </p:cNvSpPr>
          <p:nvPr>
            <p:ph sz="quarter" idx="12"/>
          </p:nvPr>
        </p:nvSpPr>
        <p:spPr>
          <a:xfrm>
            <a:off x="497840" y="1864361"/>
            <a:ext cx="7792720" cy="45161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8024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ummary">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927B2-1C5C-A2F7-953A-7847C3C3211E}"/>
              </a:ext>
            </a:extLst>
          </p:cNvPr>
          <p:cNvSpPr>
            <a:spLocks noGrp="1"/>
          </p:cNvSpPr>
          <p:nvPr>
            <p:ph type="title"/>
          </p:nvPr>
        </p:nvSpPr>
        <p:spPr>
          <a:xfrm>
            <a:off x="2468880" y="435697"/>
            <a:ext cx="9281160" cy="1248076"/>
          </a:xfrm>
        </p:spPr>
        <p:txBody>
          <a:bodyPr anchor="b" anchorCtr="0">
            <a:normAutofit/>
          </a:bodyPr>
          <a:lstStyle>
            <a:lvl1pPr>
              <a:defRPr sz="3200">
                <a:solidFill>
                  <a:schemeClr val="bg1"/>
                </a:solidFill>
              </a:defRPr>
            </a:lvl1pPr>
          </a:lstStyle>
          <a:p>
            <a:r>
              <a:rPr lang="en-US" dirty="0"/>
              <a:t>Click to edit Master title style</a:t>
            </a:r>
          </a:p>
        </p:txBody>
      </p:sp>
      <p:sp>
        <p:nvSpPr>
          <p:cNvPr id="7" name="Rectangle 6">
            <a:extLst>
              <a:ext uri="{FF2B5EF4-FFF2-40B4-BE49-F238E27FC236}">
                <a16:creationId xmlns:a16="http://schemas.microsoft.com/office/drawing/2014/main" id="{334D7C44-A678-E40E-A8EF-A22AAC263BA8}"/>
              </a:ext>
            </a:extLst>
          </p:cNvPr>
          <p:cNvSpPr/>
          <p:nvPr userDrawn="1"/>
        </p:nvSpPr>
        <p:spPr>
          <a:xfrm>
            <a:off x="-11250" y="6671902"/>
            <a:ext cx="12203250" cy="18609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2" name="Group 271">
            <a:extLst>
              <a:ext uri="{FF2B5EF4-FFF2-40B4-BE49-F238E27FC236}">
                <a16:creationId xmlns:a16="http://schemas.microsoft.com/office/drawing/2014/main" id="{F6390E64-B35D-7BBF-3C16-8EAD963FB1BA}"/>
              </a:ext>
            </a:extLst>
          </p:cNvPr>
          <p:cNvGrpSpPr/>
          <p:nvPr userDrawn="1"/>
        </p:nvGrpSpPr>
        <p:grpSpPr>
          <a:xfrm>
            <a:off x="96256" y="86677"/>
            <a:ext cx="1927329" cy="6522631"/>
            <a:chOff x="154130" y="117157"/>
            <a:chExt cx="1927329" cy="6522631"/>
          </a:xfrm>
          <a:solidFill>
            <a:schemeClr val="accent5"/>
          </a:solidFill>
        </p:grpSpPr>
        <p:grpSp>
          <p:nvGrpSpPr>
            <p:cNvPr id="62" name="Graphic 8">
              <a:extLst>
                <a:ext uri="{FF2B5EF4-FFF2-40B4-BE49-F238E27FC236}">
                  <a16:creationId xmlns:a16="http://schemas.microsoft.com/office/drawing/2014/main" id="{046AAB78-7C2E-E682-4E3A-850C4B2FA484}"/>
                </a:ext>
              </a:extLst>
            </p:cNvPr>
            <p:cNvGrpSpPr/>
            <p:nvPr/>
          </p:nvGrpSpPr>
          <p:grpSpPr>
            <a:xfrm rot="10800000">
              <a:off x="154130" y="117157"/>
              <a:ext cx="1908937" cy="1947096"/>
              <a:chOff x="-93662" y="9457888"/>
              <a:chExt cx="1485271" cy="1514961"/>
            </a:xfrm>
            <a:grpFill/>
          </p:grpSpPr>
          <p:grpSp>
            <p:nvGrpSpPr>
              <p:cNvPr id="63" name="Graphic 8">
                <a:extLst>
                  <a:ext uri="{FF2B5EF4-FFF2-40B4-BE49-F238E27FC236}">
                    <a16:creationId xmlns:a16="http://schemas.microsoft.com/office/drawing/2014/main" id="{F197CADE-57E0-275A-F7BA-B33C3BD5D46B}"/>
                  </a:ext>
                </a:extLst>
              </p:cNvPr>
              <p:cNvGrpSpPr/>
              <p:nvPr/>
            </p:nvGrpSpPr>
            <p:grpSpPr>
              <a:xfrm>
                <a:off x="-93662" y="9457888"/>
                <a:ext cx="1485271" cy="137532"/>
                <a:chOff x="-93662" y="9457888"/>
                <a:chExt cx="1485271" cy="137532"/>
              </a:xfrm>
              <a:grpFill/>
            </p:grpSpPr>
            <p:sp>
              <p:nvSpPr>
                <p:cNvPr id="64" name="Freeform: Shape 63">
                  <a:extLst>
                    <a:ext uri="{FF2B5EF4-FFF2-40B4-BE49-F238E27FC236}">
                      <a16:creationId xmlns:a16="http://schemas.microsoft.com/office/drawing/2014/main" id="{3A515D41-81F5-8328-385C-133CDA08A6A5}"/>
                    </a:ext>
                  </a:extLst>
                </p:cNvPr>
                <p:cNvSpPr/>
                <p:nvPr/>
              </p:nvSpPr>
              <p:spPr>
                <a:xfrm>
                  <a:off x="1260449" y="946112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ED3ABC30-6620-9906-0AF0-9DE70F7EA02B}"/>
                    </a:ext>
                  </a:extLst>
                </p:cNvPr>
                <p:cNvSpPr/>
                <p:nvPr/>
              </p:nvSpPr>
              <p:spPr>
                <a:xfrm>
                  <a:off x="1091142" y="9467643"/>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4"/>
                      </a:cubicBezTo>
                      <a:cubicBezTo>
                        <a:pt x="0" y="26403"/>
                        <a:pt x="26489" y="0"/>
                        <a:pt x="59065" y="0"/>
                      </a:cubicBezTo>
                      <a:cubicBezTo>
                        <a:pt x="91640" y="0"/>
                        <a:pt x="118129" y="26403"/>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040382E2-48D5-C623-AD10-FF0C0BBD893D}"/>
                    </a:ext>
                  </a:extLst>
                </p:cNvPr>
                <p:cNvSpPr/>
                <p:nvPr/>
              </p:nvSpPr>
              <p:spPr>
                <a:xfrm rot="-4036885">
                  <a:off x="921778" y="9474106"/>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6306E2-E978-DFA8-8221-D6084A473ACC}"/>
                    </a:ext>
                  </a:extLst>
                </p:cNvPr>
                <p:cNvSpPr/>
                <p:nvPr/>
              </p:nvSpPr>
              <p:spPr>
                <a:xfrm>
                  <a:off x="752700" y="948075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913373BA-339D-0802-5458-E73A9B08BDE8}"/>
                    </a:ext>
                  </a:extLst>
                </p:cNvPr>
                <p:cNvSpPr/>
                <p:nvPr/>
              </p:nvSpPr>
              <p:spPr>
                <a:xfrm>
                  <a:off x="583393" y="9487274"/>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CD4DE201-3143-FD00-09B5-6CB51CB35C75}"/>
                    </a:ext>
                  </a:extLst>
                </p:cNvPr>
                <p:cNvSpPr/>
                <p:nvPr/>
              </p:nvSpPr>
              <p:spPr>
                <a:xfrm>
                  <a:off x="414086" y="9493789"/>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83D7512B-51FE-1057-A621-5D9B9D815CFB}"/>
                    </a:ext>
                  </a:extLst>
                </p:cNvPr>
                <p:cNvSpPr/>
                <p:nvPr/>
              </p:nvSpPr>
              <p:spPr>
                <a:xfrm>
                  <a:off x="244779" y="9500218"/>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D2687788-8B12-3631-3FEE-DA621528C72F}"/>
                    </a:ext>
                  </a:extLst>
                </p:cNvPr>
                <p:cNvSpPr/>
                <p:nvPr/>
              </p:nvSpPr>
              <p:spPr>
                <a:xfrm>
                  <a:off x="75643" y="950690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3274D49B-0DB9-8A20-17E7-15FCBF4CB16B}"/>
                    </a:ext>
                  </a:extLst>
                </p:cNvPr>
                <p:cNvSpPr/>
                <p:nvPr/>
              </p:nvSpPr>
              <p:spPr>
                <a:xfrm>
                  <a:off x="-93662" y="951342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73" name="Graphic 8">
                <a:extLst>
                  <a:ext uri="{FF2B5EF4-FFF2-40B4-BE49-F238E27FC236}">
                    <a16:creationId xmlns:a16="http://schemas.microsoft.com/office/drawing/2014/main" id="{9B03B2A9-174B-7BA8-5EFE-DB9CE99D2C79}"/>
                  </a:ext>
                </a:extLst>
              </p:cNvPr>
              <p:cNvGrpSpPr/>
              <p:nvPr/>
            </p:nvGrpSpPr>
            <p:grpSpPr>
              <a:xfrm>
                <a:off x="-93662" y="9650932"/>
                <a:ext cx="1485271" cy="144794"/>
                <a:chOff x="-93662" y="9650932"/>
                <a:chExt cx="1485271" cy="144794"/>
              </a:xfrm>
              <a:grpFill/>
            </p:grpSpPr>
            <p:sp>
              <p:nvSpPr>
                <p:cNvPr id="74" name="Freeform: Shape 73">
                  <a:extLst>
                    <a:ext uri="{FF2B5EF4-FFF2-40B4-BE49-F238E27FC236}">
                      <a16:creationId xmlns:a16="http://schemas.microsoft.com/office/drawing/2014/main" id="{E0B41A31-AF25-3309-EC91-879128E435F9}"/>
                    </a:ext>
                  </a:extLst>
                </p:cNvPr>
                <p:cNvSpPr/>
                <p:nvPr/>
              </p:nvSpPr>
              <p:spPr>
                <a:xfrm>
                  <a:off x="1260449" y="9657866"/>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45B44E76-00B2-459C-EAC3-3F2D06266D16}"/>
                    </a:ext>
                  </a:extLst>
                </p:cNvPr>
                <p:cNvSpPr/>
                <p:nvPr/>
              </p:nvSpPr>
              <p:spPr>
                <a:xfrm>
                  <a:off x="1091142" y="9664382"/>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56E5A8C-0617-3F54-9C67-8CE3F322D32E}"/>
                    </a:ext>
                  </a:extLst>
                </p:cNvPr>
                <p:cNvSpPr/>
                <p:nvPr/>
              </p:nvSpPr>
              <p:spPr>
                <a:xfrm rot="-1916606">
                  <a:off x="922086" y="9670778"/>
                  <a:ext cx="105102" cy="105102"/>
                </a:xfrm>
                <a:custGeom>
                  <a:avLst/>
                  <a:gdLst>
                    <a:gd name="connsiteX0" fmla="*/ 105103 w 105102"/>
                    <a:gd name="connsiteY0" fmla="*/ 52551 h 105102"/>
                    <a:gd name="connsiteX1" fmla="*/ 52551 w 105102"/>
                    <a:gd name="connsiteY1" fmla="*/ 105103 h 105102"/>
                    <a:gd name="connsiteX2" fmla="*/ 0 w 105102"/>
                    <a:gd name="connsiteY2" fmla="*/ 52551 h 105102"/>
                    <a:gd name="connsiteX3" fmla="*/ 52551 w 105102"/>
                    <a:gd name="connsiteY3" fmla="*/ 0 h 105102"/>
                    <a:gd name="connsiteX4" fmla="*/ 105103 w 105102"/>
                    <a:gd name="connsiteY4" fmla="*/ 52551 h 105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102" h="105102">
                      <a:moveTo>
                        <a:pt x="105103" y="52551"/>
                      </a:moveTo>
                      <a:cubicBezTo>
                        <a:pt x="105103" y="81574"/>
                        <a:pt x="81575" y="105103"/>
                        <a:pt x="52551" y="105103"/>
                      </a:cubicBezTo>
                      <a:cubicBezTo>
                        <a:pt x="23528" y="105103"/>
                        <a:pt x="0" y="81575"/>
                        <a:pt x="0" y="52551"/>
                      </a:cubicBezTo>
                      <a:cubicBezTo>
                        <a:pt x="0" y="23528"/>
                        <a:pt x="23528" y="0"/>
                        <a:pt x="52551" y="0"/>
                      </a:cubicBezTo>
                      <a:cubicBezTo>
                        <a:pt x="81575" y="0"/>
                        <a:pt x="105103" y="23528"/>
                        <a:pt x="105103" y="52551"/>
                      </a:cubicBezTo>
                      <a:close/>
                    </a:path>
                  </a:pathLst>
                </a:custGeom>
                <a:grpFill/>
                <a:ln w="8572"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5F758294-A8FD-918F-46EB-104A149F51CB}"/>
                    </a:ext>
                  </a:extLst>
                </p:cNvPr>
                <p:cNvSpPr/>
                <p:nvPr/>
              </p:nvSpPr>
              <p:spPr>
                <a:xfrm>
                  <a:off x="752700" y="9677497"/>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583F35C2-20AD-3ED5-28C6-03458BED31AC}"/>
                    </a:ext>
                  </a:extLst>
                </p:cNvPr>
                <p:cNvSpPr/>
                <p:nvPr/>
              </p:nvSpPr>
              <p:spPr>
                <a:xfrm>
                  <a:off x="583393" y="9684013"/>
                  <a:ext cx="78866" cy="78866"/>
                </a:xfrm>
                <a:custGeom>
                  <a:avLst/>
                  <a:gdLst>
                    <a:gd name="connsiteX0" fmla="*/ 39433 w 78866"/>
                    <a:gd name="connsiteY0" fmla="*/ 78867 h 78866"/>
                    <a:gd name="connsiteX1" fmla="*/ 0 w 78866"/>
                    <a:gd name="connsiteY1" fmla="*/ 39434 h 78866"/>
                    <a:gd name="connsiteX2" fmla="*/ 39433 w 78866"/>
                    <a:gd name="connsiteY2" fmla="*/ 0 h 78866"/>
                    <a:gd name="connsiteX3" fmla="*/ 78867 w 78866"/>
                    <a:gd name="connsiteY3" fmla="*/ 39434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8638A83B-C369-7AAE-C709-89355BBEE10E}"/>
                    </a:ext>
                  </a:extLst>
                </p:cNvPr>
                <p:cNvSpPr/>
                <p:nvPr/>
              </p:nvSpPr>
              <p:spPr>
                <a:xfrm>
                  <a:off x="414086" y="9690528"/>
                  <a:ext cx="65836" cy="65836"/>
                </a:xfrm>
                <a:custGeom>
                  <a:avLst/>
                  <a:gdLst>
                    <a:gd name="connsiteX0" fmla="*/ 65837 w 65836"/>
                    <a:gd name="connsiteY0" fmla="*/ 32918 h 65836"/>
                    <a:gd name="connsiteX1" fmla="*/ 32918 w 65836"/>
                    <a:gd name="connsiteY1" fmla="*/ 65837 h 65836"/>
                    <a:gd name="connsiteX2" fmla="*/ 0 w 65836"/>
                    <a:gd name="connsiteY2" fmla="*/ 32918 h 65836"/>
                    <a:gd name="connsiteX3" fmla="*/ 32918 w 65836"/>
                    <a:gd name="connsiteY3" fmla="*/ 0 h 65836"/>
                    <a:gd name="connsiteX4" fmla="*/ 65837 w 65836"/>
                    <a:gd name="connsiteY4" fmla="*/ 32918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65837" y="32918"/>
                      </a:moveTo>
                      <a:cubicBezTo>
                        <a:pt x="65837" y="51099"/>
                        <a:pt x="51099" y="65837"/>
                        <a:pt x="32918" y="65837"/>
                      </a:cubicBezTo>
                      <a:cubicBezTo>
                        <a:pt x="14738" y="65837"/>
                        <a:pt x="0" y="51099"/>
                        <a:pt x="0" y="32918"/>
                      </a:cubicBezTo>
                      <a:cubicBezTo>
                        <a:pt x="0" y="14738"/>
                        <a:pt x="14738" y="0"/>
                        <a:pt x="32918" y="0"/>
                      </a:cubicBezTo>
                      <a:cubicBezTo>
                        <a:pt x="51099" y="0"/>
                        <a:pt x="65837" y="14738"/>
                        <a:pt x="65837" y="32918"/>
                      </a:cubicBezTo>
                      <a:close/>
                    </a:path>
                  </a:pathLst>
                </a:custGeom>
                <a:grpFill/>
                <a:ln w="8572"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D23D89D3-6C49-F43D-D94C-FD971923903A}"/>
                    </a:ext>
                  </a:extLst>
                </p:cNvPr>
                <p:cNvSpPr/>
                <p:nvPr/>
              </p:nvSpPr>
              <p:spPr>
                <a:xfrm>
                  <a:off x="244779" y="9697043"/>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6FA5A103-737E-9A17-7521-436C4B13DF2B}"/>
                    </a:ext>
                  </a:extLst>
                </p:cNvPr>
                <p:cNvSpPr/>
                <p:nvPr/>
              </p:nvSpPr>
              <p:spPr>
                <a:xfrm>
                  <a:off x="75643" y="9703729"/>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830"/>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74E9147E-63E5-6986-798C-FF5E647BE20D}"/>
                    </a:ext>
                  </a:extLst>
                </p:cNvPr>
                <p:cNvSpPr/>
                <p:nvPr/>
              </p:nvSpPr>
              <p:spPr>
                <a:xfrm>
                  <a:off x="-93662" y="9710159"/>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83" name="Graphic 8">
                <a:extLst>
                  <a:ext uri="{FF2B5EF4-FFF2-40B4-BE49-F238E27FC236}">
                    <a16:creationId xmlns:a16="http://schemas.microsoft.com/office/drawing/2014/main" id="{E510C13C-838D-3020-4C53-3B0B0EF032DB}"/>
                  </a:ext>
                </a:extLst>
              </p:cNvPr>
              <p:cNvGrpSpPr/>
              <p:nvPr/>
            </p:nvGrpSpPr>
            <p:grpSpPr>
              <a:xfrm>
                <a:off x="-93662" y="9851444"/>
                <a:ext cx="1485271" cy="137532"/>
                <a:chOff x="-93662" y="9851444"/>
                <a:chExt cx="1485271" cy="137532"/>
              </a:xfrm>
              <a:grpFill/>
            </p:grpSpPr>
            <p:sp>
              <p:nvSpPr>
                <p:cNvPr id="84" name="Freeform: Shape 83">
                  <a:extLst>
                    <a:ext uri="{FF2B5EF4-FFF2-40B4-BE49-F238E27FC236}">
                      <a16:creationId xmlns:a16="http://schemas.microsoft.com/office/drawing/2014/main" id="{3F8664EB-EA04-8136-0B0D-7C4A0B579122}"/>
                    </a:ext>
                  </a:extLst>
                </p:cNvPr>
                <p:cNvSpPr/>
                <p:nvPr/>
              </p:nvSpPr>
              <p:spPr>
                <a:xfrm>
                  <a:off x="1260449" y="9854691"/>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BAC36605-B537-F0FC-3B60-89BC046FD07E}"/>
                    </a:ext>
                  </a:extLst>
                </p:cNvPr>
                <p:cNvSpPr/>
                <p:nvPr/>
              </p:nvSpPr>
              <p:spPr>
                <a:xfrm>
                  <a:off x="1091142" y="9861206"/>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89"/>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6825EA53-5533-39F0-73F3-C36F30C670D1}"/>
                    </a:ext>
                  </a:extLst>
                </p:cNvPr>
                <p:cNvSpPr/>
                <p:nvPr/>
              </p:nvSpPr>
              <p:spPr>
                <a:xfrm rot="-4036885">
                  <a:off x="921774" y="9867662"/>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D3568016-C724-15E5-322A-5F2C9C72D8FE}"/>
                    </a:ext>
                  </a:extLst>
                </p:cNvPr>
                <p:cNvSpPr/>
                <p:nvPr/>
              </p:nvSpPr>
              <p:spPr>
                <a:xfrm>
                  <a:off x="752700" y="9874322"/>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8779ADD2-5724-7175-49CF-E4EF24E3A062}"/>
                    </a:ext>
                  </a:extLst>
                </p:cNvPr>
                <p:cNvSpPr/>
                <p:nvPr/>
              </p:nvSpPr>
              <p:spPr>
                <a:xfrm>
                  <a:off x="583393" y="9880837"/>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86944254-F338-9548-4B5C-2B81649E9D43}"/>
                    </a:ext>
                  </a:extLst>
                </p:cNvPr>
                <p:cNvSpPr/>
                <p:nvPr/>
              </p:nvSpPr>
              <p:spPr>
                <a:xfrm>
                  <a:off x="414086" y="9887352"/>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DDCE284E-425C-3DDB-A21F-6960139F7E6C}"/>
                    </a:ext>
                  </a:extLst>
                </p:cNvPr>
                <p:cNvSpPr/>
                <p:nvPr/>
              </p:nvSpPr>
              <p:spPr>
                <a:xfrm>
                  <a:off x="244779" y="9893782"/>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172FDE12-C088-D1B8-D18C-051F608C4FF7}"/>
                    </a:ext>
                  </a:extLst>
                </p:cNvPr>
                <p:cNvSpPr/>
                <p:nvPr/>
              </p:nvSpPr>
              <p:spPr>
                <a:xfrm>
                  <a:off x="75643" y="9900468"/>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DD41E260-8A32-A322-0A7C-F7B19520DA35}"/>
                    </a:ext>
                  </a:extLst>
                </p:cNvPr>
                <p:cNvSpPr/>
                <p:nvPr/>
              </p:nvSpPr>
              <p:spPr>
                <a:xfrm>
                  <a:off x="-93662" y="9906983"/>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93" name="Graphic 8">
                <a:extLst>
                  <a:ext uri="{FF2B5EF4-FFF2-40B4-BE49-F238E27FC236}">
                    <a16:creationId xmlns:a16="http://schemas.microsoft.com/office/drawing/2014/main" id="{7DE3DD98-0FBE-942B-F6FF-CC85C096C63B}"/>
                  </a:ext>
                </a:extLst>
              </p:cNvPr>
              <p:cNvGrpSpPr/>
              <p:nvPr/>
            </p:nvGrpSpPr>
            <p:grpSpPr>
              <a:xfrm>
                <a:off x="-93662" y="10051430"/>
                <a:ext cx="1485271" cy="131159"/>
                <a:chOff x="-93662" y="10051430"/>
                <a:chExt cx="1485271" cy="131159"/>
              </a:xfrm>
              <a:grpFill/>
            </p:grpSpPr>
            <p:sp>
              <p:nvSpPr>
                <p:cNvPr id="94" name="Freeform: Shape 93">
                  <a:extLst>
                    <a:ext uri="{FF2B5EF4-FFF2-40B4-BE49-F238E27FC236}">
                      <a16:creationId xmlns:a16="http://schemas.microsoft.com/office/drawing/2014/main" id="{11D9671F-3557-098F-EAA0-AF4E85DCFA78}"/>
                    </a:ext>
                  </a:extLst>
                </p:cNvPr>
                <p:cNvSpPr/>
                <p:nvPr/>
              </p:nvSpPr>
              <p:spPr>
                <a:xfrm>
                  <a:off x="1260449" y="10051430"/>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7F339BEE-4FDC-CF52-4444-051EC3A9D1AE}"/>
                    </a:ext>
                  </a:extLst>
                </p:cNvPr>
                <p:cNvSpPr/>
                <p:nvPr/>
              </p:nvSpPr>
              <p:spPr>
                <a:xfrm>
                  <a:off x="1091142" y="10057945"/>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89"/>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66A84B3F-9B5F-B713-8218-6E8848EFBD6D}"/>
                    </a:ext>
                  </a:extLst>
                </p:cNvPr>
                <p:cNvSpPr/>
                <p:nvPr/>
              </p:nvSpPr>
              <p:spPr>
                <a:xfrm>
                  <a:off x="921921" y="10064460"/>
                  <a:ext cx="105098" cy="105098"/>
                </a:xfrm>
                <a:custGeom>
                  <a:avLst/>
                  <a:gdLst>
                    <a:gd name="connsiteX0" fmla="*/ 52549 w 105098"/>
                    <a:gd name="connsiteY0" fmla="*/ 105099 h 105098"/>
                    <a:gd name="connsiteX1" fmla="*/ 0 w 105098"/>
                    <a:gd name="connsiteY1" fmla="*/ 52549 h 105098"/>
                    <a:gd name="connsiteX2" fmla="*/ 52549 w 105098"/>
                    <a:gd name="connsiteY2" fmla="*/ 0 h 105098"/>
                    <a:gd name="connsiteX3" fmla="*/ 105099 w 105098"/>
                    <a:gd name="connsiteY3" fmla="*/ 52549 h 105098"/>
                    <a:gd name="connsiteX4" fmla="*/ 52549 w 105098"/>
                    <a:gd name="connsiteY4" fmla="*/ 105099 h 10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8" h="105098">
                      <a:moveTo>
                        <a:pt x="52549" y="105099"/>
                      </a:moveTo>
                      <a:cubicBezTo>
                        <a:pt x="23574" y="105099"/>
                        <a:pt x="0" y="81610"/>
                        <a:pt x="0" y="52549"/>
                      </a:cubicBezTo>
                      <a:cubicBezTo>
                        <a:pt x="0" y="23574"/>
                        <a:pt x="23489" y="0"/>
                        <a:pt x="52549" y="0"/>
                      </a:cubicBezTo>
                      <a:cubicBezTo>
                        <a:pt x="81525" y="0"/>
                        <a:pt x="105099" y="23489"/>
                        <a:pt x="105099" y="52549"/>
                      </a:cubicBezTo>
                      <a:cubicBezTo>
                        <a:pt x="105013" y="81610"/>
                        <a:pt x="81525" y="105099"/>
                        <a:pt x="52549" y="105099"/>
                      </a:cubicBezTo>
                      <a:close/>
                    </a:path>
                  </a:pathLst>
                </a:custGeom>
                <a:grpFill/>
                <a:ln w="8572"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723B07B6-4060-4853-31D1-AD4FE36DDDC9}"/>
                    </a:ext>
                  </a:extLst>
                </p:cNvPr>
                <p:cNvSpPr/>
                <p:nvPr/>
              </p:nvSpPr>
              <p:spPr>
                <a:xfrm>
                  <a:off x="752700" y="10071061"/>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E4FF39F8-1E38-A405-166A-87B46AD398D5}"/>
                    </a:ext>
                  </a:extLst>
                </p:cNvPr>
                <p:cNvSpPr/>
                <p:nvPr/>
              </p:nvSpPr>
              <p:spPr>
                <a:xfrm>
                  <a:off x="583393" y="10077576"/>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39D56664-3DC0-ABB8-61C3-38A5E4D71709}"/>
                    </a:ext>
                  </a:extLst>
                </p:cNvPr>
                <p:cNvSpPr/>
                <p:nvPr/>
              </p:nvSpPr>
              <p:spPr>
                <a:xfrm>
                  <a:off x="414086" y="10084091"/>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684561CE-D6CC-6571-9DA3-B3556DBD9269}"/>
                    </a:ext>
                  </a:extLst>
                </p:cNvPr>
                <p:cNvSpPr/>
                <p:nvPr/>
              </p:nvSpPr>
              <p:spPr>
                <a:xfrm>
                  <a:off x="244779" y="10090606"/>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674CB83B-EF54-1D57-C610-EBA1F4EF6616}"/>
                    </a:ext>
                  </a:extLst>
                </p:cNvPr>
                <p:cNvSpPr/>
                <p:nvPr/>
              </p:nvSpPr>
              <p:spPr>
                <a:xfrm>
                  <a:off x="75643" y="10097293"/>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7A411DE6-8D34-B894-7E79-1FB1A9F6826E}"/>
                    </a:ext>
                  </a:extLst>
                </p:cNvPr>
                <p:cNvSpPr/>
                <p:nvPr/>
              </p:nvSpPr>
              <p:spPr>
                <a:xfrm>
                  <a:off x="-93662" y="10103722"/>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03" name="Graphic 8">
                <a:extLst>
                  <a:ext uri="{FF2B5EF4-FFF2-40B4-BE49-F238E27FC236}">
                    <a16:creationId xmlns:a16="http://schemas.microsoft.com/office/drawing/2014/main" id="{3A6DB614-0C93-6BDC-9336-27F7EB93A62D}"/>
                  </a:ext>
                </a:extLst>
              </p:cNvPr>
              <p:cNvGrpSpPr/>
              <p:nvPr/>
            </p:nvGrpSpPr>
            <p:grpSpPr>
              <a:xfrm>
                <a:off x="-93662" y="10248255"/>
                <a:ext cx="1485271" cy="131159"/>
                <a:chOff x="-93662" y="10248255"/>
                <a:chExt cx="1485271" cy="131159"/>
              </a:xfrm>
              <a:grpFill/>
            </p:grpSpPr>
            <p:sp>
              <p:nvSpPr>
                <p:cNvPr id="104" name="Freeform: Shape 103">
                  <a:extLst>
                    <a:ext uri="{FF2B5EF4-FFF2-40B4-BE49-F238E27FC236}">
                      <a16:creationId xmlns:a16="http://schemas.microsoft.com/office/drawing/2014/main" id="{959C94E4-929B-B687-1C0B-804F41876ECC}"/>
                    </a:ext>
                  </a:extLst>
                </p:cNvPr>
                <p:cNvSpPr/>
                <p:nvPr/>
              </p:nvSpPr>
              <p:spPr>
                <a:xfrm>
                  <a:off x="1260449" y="10248255"/>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E35E785B-11A3-8FD7-3035-B56A878165CE}"/>
                    </a:ext>
                  </a:extLst>
                </p:cNvPr>
                <p:cNvSpPr/>
                <p:nvPr/>
              </p:nvSpPr>
              <p:spPr>
                <a:xfrm>
                  <a:off x="1091142" y="10254770"/>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6CA94D5C-CA6E-DD22-82D0-F22E45CA0A5E}"/>
                    </a:ext>
                  </a:extLst>
                </p:cNvPr>
                <p:cNvSpPr/>
                <p:nvPr/>
              </p:nvSpPr>
              <p:spPr>
                <a:xfrm>
                  <a:off x="921921" y="10261285"/>
                  <a:ext cx="105098" cy="105098"/>
                </a:xfrm>
                <a:custGeom>
                  <a:avLst/>
                  <a:gdLst>
                    <a:gd name="connsiteX0" fmla="*/ 52549 w 105098"/>
                    <a:gd name="connsiteY0" fmla="*/ 105099 h 105098"/>
                    <a:gd name="connsiteX1" fmla="*/ 0 w 105098"/>
                    <a:gd name="connsiteY1" fmla="*/ 52549 h 105098"/>
                    <a:gd name="connsiteX2" fmla="*/ 52549 w 105098"/>
                    <a:gd name="connsiteY2" fmla="*/ 0 h 105098"/>
                    <a:gd name="connsiteX3" fmla="*/ 105099 w 105098"/>
                    <a:gd name="connsiteY3" fmla="*/ 52549 h 105098"/>
                    <a:gd name="connsiteX4" fmla="*/ 52549 w 105098"/>
                    <a:gd name="connsiteY4" fmla="*/ 105099 h 10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8" h="105098">
                      <a:moveTo>
                        <a:pt x="52549" y="105099"/>
                      </a:moveTo>
                      <a:cubicBezTo>
                        <a:pt x="23574" y="105099"/>
                        <a:pt x="0" y="81610"/>
                        <a:pt x="0" y="52549"/>
                      </a:cubicBezTo>
                      <a:cubicBezTo>
                        <a:pt x="0" y="23574"/>
                        <a:pt x="23489" y="0"/>
                        <a:pt x="52549" y="0"/>
                      </a:cubicBezTo>
                      <a:cubicBezTo>
                        <a:pt x="81525" y="0"/>
                        <a:pt x="105099" y="23489"/>
                        <a:pt x="105099" y="52549"/>
                      </a:cubicBezTo>
                      <a:cubicBezTo>
                        <a:pt x="105013" y="81525"/>
                        <a:pt x="81525" y="105099"/>
                        <a:pt x="52549" y="105099"/>
                      </a:cubicBezTo>
                      <a:close/>
                    </a:path>
                  </a:pathLst>
                </a:custGeom>
                <a:grpFill/>
                <a:ln w="8572"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64591C5B-CF42-42EC-8E00-37DF32D74FF5}"/>
                    </a:ext>
                  </a:extLst>
                </p:cNvPr>
                <p:cNvSpPr/>
                <p:nvPr/>
              </p:nvSpPr>
              <p:spPr>
                <a:xfrm>
                  <a:off x="752700" y="10267886"/>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DD37E29F-F2E0-DDBB-8ED2-7625E892550D}"/>
                    </a:ext>
                  </a:extLst>
                </p:cNvPr>
                <p:cNvSpPr/>
                <p:nvPr/>
              </p:nvSpPr>
              <p:spPr>
                <a:xfrm>
                  <a:off x="583393" y="10274401"/>
                  <a:ext cx="78866" cy="78867"/>
                </a:xfrm>
                <a:custGeom>
                  <a:avLst/>
                  <a:gdLst>
                    <a:gd name="connsiteX0" fmla="*/ 39433 w 78866"/>
                    <a:gd name="connsiteY0" fmla="*/ 78867 h 78867"/>
                    <a:gd name="connsiteX1" fmla="*/ 0 w 78866"/>
                    <a:gd name="connsiteY1" fmla="*/ 39434 h 78867"/>
                    <a:gd name="connsiteX2" fmla="*/ 39433 w 78866"/>
                    <a:gd name="connsiteY2" fmla="*/ 0 h 78867"/>
                    <a:gd name="connsiteX3" fmla="*/ 78867 w 78866"/>
                    <a:gd name="connsiteY3" fmla="*/ 39434 h 78867"/>
                    <a:gd name="connsiteX4" fmla="*/ 39433 w 78866"/>
                    <a:gd name="connsiteY4" fmla="*/ 78867 h 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7">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44B3181F-CD4D-0B2E-0364-3CD0E39954F3}"/>
                    </a:ext>
                  </a:extLst>
                </p:cNvPr>
                <p:cNvSpPr/>
                <p:nvPr/>
              </p:nvSpPr>
              <p:spPr>
                <a:xfrm>
                  <a:off x="414086" y="10280916"/>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3B07DFAA-E37B-A906-09E1-1678F05B0A1D}"/>
                    </a:ext>
                  </a:extLst>
                </p:cNvPr>
                <p:cNvSpPr/>
                <p:nvPr/>
              </p:nvSpPr>
              <p:spPr>
                <a:xfrm>
                  <a:off x="244779" y="10287345"/>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D90642CD-753D-11E2-6EFE-528B743F795A}"/>
                    </a:ext>
                  </a:extLst>
                </p:cNvPr>
                <p:cNvSpPr/>
                <p:nvPr/>
              </p:nvSpPr>
              <p:spPr>
                <a:xfrm>
                  <a:off x="75643" y="10294032"/>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830"/>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3D83C34F-75A9-8046-1079-7F96C6C9A640}"/>
                    </a:ext>
                  </a:extLst>
                </p:cNvPr>
                <p:cNvSpPr/>
                <p:nvPr/>
              </p:nvSpPr>
              <p:spPr>
                <a:xfrm>
                  <a:off x="-93662" y="10300547"/>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13" name="Graphic 8">
                <a:extLst>
                  <a:ext uri="{FF2B5EF4-FFF2-40B4-BE49-F238E27FC236}">
                    <a16:creationId xmlns:a16="http://schemas.microsoft.com/office/drawing/2014/main" id="{468B0BFF-46EA-88D0-4B25-721D7C3540C3}"/>
                  </a:ext>
                </a:extLst>
              </p:cNvPr>
              <p:cNvGrpSpPr/>
              <p:nvPr/>
            </p:nvGrpSpPr>
            <p:grpSpPr>
              <a:xfrm>
                <a:off x="-93662" y="10441761"/>
                <a:ext cx="1485271" cy="137532"/>
                <a:chOff x="-93662" y="10441761"/>
                <a:chExt cx="1485271" cy="137532"/>
              </a:xfrm>
              <a:grpFill/>
            </p:grpSpPr>
            <p:sp>
              <p:nvSpPr>
                <p:cNvPr id="114" name="Freeform: Shape 113">
                  <a:extLst>
                    <a:ext uri="{FF2B5EF4-FFF2-40B4-BE49-F238E27FC236}">
                      <a16:creationId xmlns:a16="http://schemas.microsoft.com/office/drawing/2014/main" id="{F42F5CDF-B301-4763-03EE-FBE0D997765B}"/>
                    </a:ext>
                  </a:extLst>
                </p:cNvPr>
                <p:cNvSpPr/>
                <p:nvPr/>
              </p:nvSpPr>
              <p:spPr>
                <a:xfrm>
                  <a:off x="1260449" y="10444993"/>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247A4783-6A95-ACE0-F9F3-1911B6681688}"/>
                    </a:ext>
                  </a:extLst>
                </p:cNvPr>
                <p:cNvSpPr/>
                <p:nvPr/>
              </p:nvSpPr>
              <p:spPr>
                <a:xfrm>
                  <a:off x="1091142" y="10451508"/>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A5281B96-139F-0F80-D9EF-C348AD8B3F0E}"/>
                    </a:ext>
                  </a:extLst>
                </p:cNvPr>
                <p:cNvSpPr/>
                <p:nvPr/>
              </p:nvSpPr>
              <p:spPr>
                <a:xfrm rot="-4036885">
                  <a:off x="921727" y="10457979"/>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3A86F08B-DD0D-8813-5C83-8F20384E7B31}"/>
                    </a:ext>
                  </a:extLst>
                </p:cNvPr>
                <p:cNvSpPr/>
                <p:nvPr/>
              </p:nvSpPr>
              <p:spPr>
                <a:xfrm>
                  <a:off x="752700" y="10464624"/>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A16C6B3D-3D48-005F-F2D6-2722E66F1986}"/>
                    </a:ext>
                  </a:extLst>
                </p:cNvPr>
                <p:cNvSpPr/>
                <p:nvPr/>
              </p:nvSpPr>
              <p:spPr>
                <a:xfrm>
                  <a:off x="583393" y="10471140"/>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1A85585B-86B4-5848-600A-704CFFE0AD04}"/>
                    </a:ext>
                  </a:extLst>
                </p:cNvPr>
                <p:cNvSpPr/>
                <p:nvPr/>
              </p:nvSpPr>
              <p:spPr>
                <a:xfrm>
                  <a:off x="414086" y="10477655"/>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C403AE82-C106-CDDE-23A1-58BFC9FDEF00}"/>
                    </a:ext>
                  </a:extLst>
                </p:cNvPr>
                <p:cNvSpPr/>
                <p:nvPr/>
              </p:nvSpPr>
              <p:spPr>
                <a:xfrm>
                  <a:off x="244779" y="10484170"/>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C28C6E5F-2950-5618-37F1-7A744A83C312}"/>
                    </a:ext>
                  </a:extLst>
                </p:cNvPr>
                <p:cNvSpPr/>
                <p:nvPr/>
              </p:nvSpPr>
              <p:spPr>
                <a:xfrm>
                  <a:off x="75643" y="10490856"/>
                  <a:ext cx="39604" cy="39605"/>
                </a:xfrm>
                <a:custGeom>
                  <a:avLst/>
                  <a:gdLst>
                    <a:gd name="connsiteX0" fmla="*/ 19802 w 39604"/>
                    <a:gd name="connsiteY0" fmla="*/ 39605 h 39605"/>
                    <a:gd name="connsiteX1" fmla="*/ 0 w 39604"/>
                    <a:gd name="connsiteY1" fmla="*/ 19803 h 39605"/>
                    <a:gd name="connsiteX2" fmla="*/ 19802 w 39604"/>
                    <a:gd name="connsiteY2" fmla="*/ 0 h 39605"/>
                    <a:gd name="connsiteX3" fmla="*/ 39605 w 39604"/>
                    <a:gd name="connsiteY3" fmla="*/ 19803 h 39605"/>
                    <a:gd name="connsiteX4" fmla="*/ 19802 w 39604"/>
                    <a:gd name="connsiteY4" fmla="*/ 39605 h 39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5">
                      <a:moveTo>
                        <a:pt x="19802" y="39605"/>
                      </a:moveTo>
                      <a:cubicBezTo>
                        <a:pt x="8830" y="39605"/>
                        <a:pt x="0" y="30690"/>
                        <a:pt x="0" y="19803"/>
                      </a:cubicBezTo>
                      <a:cubicBezTo>
                        <a:pt x="0" y="8830"/>
                        <a:pt x="8916" y="0"/>
                        <a:pt x="19802" y="0"/>
                      </a:cubicBezTo>
                      <a:cubicBezTo>
                        <a:pt x="30776" y="0"/>
                        <a:pt x="39605" y="8915"/>
                        <a:pt x="39605" y="19803"/>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D2880EF3-BCA4-A47B-8851-F540CA810E5E}"/>
                    </a:ext>
                  </a:extLst>
                </p:cNvPr>
                <p:cNvSpPr/>
                <p:nvPr/>
              </p:nvSpPr>
              <p:spPr>
                <a:xfrm>
                  <a:off x="-93662" y="10497286"/>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23" name="Graphic 8">
                <a:extLst>
                  <a:ext uri="{FF2B5EF4-FFF2-40B4-BE49-F238E27FC236}">
                    <a16:creationId xmlns:a16="http://schemas.microsoft.com/office/drawing/2014/main" id="{5ABDD8FB-6B65-D03D-86CC-336BA9B0AC38}"/>
                  </a:ext>
                </a:extLst>
              </p:cNvPr>
              <p:cNvGrpSpPr/>
              <p:nvPr/>
            </p:nvGrpSpPr>
            <p:grpSpPr>
              <a:xfrm>
                <a:off x="-93662" y="10638556"/>
                <a:ext cx="1485271" cy="137532"/>
                <a:chOff x="-93662" y="10638556"/>
                <a:chExt cx="1485271" cy="137532"/>
              </a:xfrm>
              <a:grpFill/>
            </p:grpSpPr>
            <p:sp>
              <p:nvSpPr>
                <p:cNvPr id="124" name="Freeform: Shape 123">
                  <a:extLst>
                    <a:ext uri="{FF2B5EF4-FFF2-40B4-BE49-F238E27FC236}">
                      <a16:creationId xmlns:a16="http://schemas.microsoft.com/office/drawing/2014/main" id="{0526F940-1B4C-1298-584A-035A96C71B54}"/>
                    </a:ext>
                  </a:extLst>
                </p:cNvPr>
                <p:cNvSpPr/>
                <p:nvPr/>
              </p:nvSpPr>
              <p:spPr>
                <a:xfrm>
                  <a:off x="1260449" y="1064181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A1DDB0A4-B3F3-218F-0C90-FEB87FEDE39F}"/>
                    </a:ext>
                  </a:extLst>
                </p:cNvPr>
                <p:cNvSpPr/>
                <p:nvPr/>
              </p:nvSpPr>
              <p:spPr>
                <a:xfrm>
                  <a:off x="1091142" y="10648333"/>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726"/>
                        <a:pt x="0" y="59065"/>
                      </a:cubicBezTo>
                      <a:cubicBezTo>
                        <a:pt x="0" y="26403"/>
                        <a:pt x="26489" y="0"/>
                        <a:pt x="59065" y="0"/>
                      </a:cubicBezTo>
                      <a:cubicBezTo>
                        <a:pt x="91640" y="0"/>
                        <a:pt x="118129" y="26403"/>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C7150698-3F04-21E4-DB8C-3FEF47E109F0}"/>
                    </a:ext>
                  </a:extLst>
                </p:cNvPr>
                <p:cNvSpPr/>
                <p:nvPr/>
              </p:nvSpPr>
              <p:spPr>
                <a:xfrm rot="-4036885">
                  <a:off x="921764" y="10654773"/>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0"/>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FE4986E3-F44C-9D00-5E4B-4D6385C09FD9}"/>
                    </a:ext>
                  </a:extLst>
                </p:cNvPr>
                <p:cNvSpPr/>
                <p:nvPr/>
              </p:nvSpPr>
              <p:spPr>
                <a:xfrm>
                  <a:off x="752700" y="1066144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FE8B7C08-5F20-32E6-1E6B-72CB64CD862F}"/>
                    </a:ext>
                  </a:extLst>
                </p:cNvPr>
                <p:cNvSpPr/>
                <p:nvPr/>
              </p:nvSpPr>
              <p:spPr>
                <a:xfrm>
                  <a:off x="583393" y="10667964"/>
                  <a:ext cx="78866" cy="78867"/>
                </a:xfrm>
                <a:custGeom>
                  <a:avLst/>
                  <a:gdLst>
                    <a:gd name="connsiteX0" fmla="*/ 39433 w 78866"/>
                    <a:gd name="connsiteY0" fmla="*/ 78867 h 78867"/>
                    <a:gd name="connsiteX1" fmla="*/ 0 w 78866"/>
                    <a:gd name="connsiteY1" fmla="*/ 39434 h 78867"/>
                    <a:gd name="connsiteX2" fmla="*/ 39433 w 78866"/>
                    <a:gd name="connsiteY2" fmla="*/ 0 h 78867"/>
                    <a:gd name="connsiteX3" fmla="*/ 78867 w 78866"/>
                    <a:gd name="connsiteY3" fmla="*/ 39434 h 78867"/>
                    <a:gd name="connsiteX4" fmla="*/ 39433 w 78866"/>
                    <a:gd name="connsiteY4" fmla="*/ 78867 h 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7">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0BE127BE-B101-0FDF-F31A-8253C6A7787C}"/>
                    </a:ext>
                  </a:extLst>
                </p:cNvPr>
                <p:cNvSpPr/>
                <p:nvPr/>
              </p:nvSpPr>
              <p:spPr>
                <a:xfrm>
                  <a:off x="414086" y="10674479"/>
                  <a:ext cx="65836" cy="65836"/>
                </a:xfrm>
                <a:custGeom>
                  <a:avLst/>
                  <a:gdLst>
                    <a:gd name="connsiteX0" fmla="*/ 65837 w 65836"/>
                    <a:gd name="connsiteY0" fmla="*/ 32918 h 65836"/>
                    <a:gd name="connsiteX1" fmla="*/ 32918 w 65836"/>
                    <a:gd name="connsiteY1" fmla="*/ 65837 h 65836"/>
                    <a:gd name="connsiteX2" fmla="*/ 0 w 65836"/>
                    <a:gd name="connsiteY2" fmla="*/ 32918 h 65836"/>
                    <a:gd name="connsiteX3" fmla="*/ 32918 w 65836"/>
                    <a:gd name="connsiteY3" fmla="*/ 0 h 65836"/>
                    <a:gd name="connsiteX4" fmla="*/ 65837 w 65836"/>
                    <a:gd name="connsiteY4" fmla="*/ 32918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65837" y="32918"/>
                      </a:moveTo>
                      <a:cubicBezTo>
                        <a:pt x="65837" y="51099"/>
                        <a:pt x="51099" y="65837"/>
                        <a:pt x="32918" y="65837"/>
                      </a:cubicBezTo>
                      <a:cubicBezTo>
                        <a:pt x="14738" y="65837"/>
                        <a:pt x="0" y="51099"/>
                        <a:pt x="0" y="32918"/>
                      </a:cubicBezTo>
                      <a:cubicBezTo>
                        <a:pt x="0" y="14738"/>
                        <a:pt x="14738" y="0"/>
                        <a:pt x="32918" y="0"/>
                      </a:cubicBezTo>
                      <a:cubicBezTo>
                        <a:pt x="51099" y="0"/>
                        <a:pt x="65837" y="14738"/>
                        <a:pt x="65837" y="32918"/>
                      </a:cubicBezTo>
                      <a:close/>
                    </a:path>
                  </a:pathLst>
                </a:custGeom>
                <a:grpFill/>
                <a:ln w="8572"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7BF4F0D4-A2AF-9A6A-A663-C597728949E1}"/>
                    </a:ext>
                  </a:extLst>
                </p:cNvPr>
                <p:cNvSpPr/>
                <p:nvPr/>
              </p:nvSpPr>
              <p:spPr>
                <a:xfrm>
                  <a:off x="244779" y="10680909"/>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F653F612-D149-57AA-1770-1E7AB6A57360}"/>
                    </a:ext>
                  </a:extLst>
                </p:cNvPr>
                <p:cNvSpPr/>
                <p:nvPr/>
              </p:nvSpPr>
              <p:spPr>
                <a:xfrm>
                  <a:off x="75643" y="1068759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89"/>
                        <a:pt x="0" y="19802"/>
                      </a:cubicBezTo>
                      <a:cubicBezTo>
                        <a:pt x="0" y="8915"/>
                        <a:pt x="8916" y="0"/>
                        <a:pt x="19802" y="0"/>
                      </a:cubicBezTo>
                      <a:cubicBezTo>
                        <a:pt x="30776" y="0"/>
                        <a:pt x="39605" y="8915"/>
                        <a:pt x="39605" y="19802"/>
                      </a:cubicBezTo>
                      <a:cubicBezTo>
                        <a:pt x="39605" y="30689"/>
                        <a:pt x="30690" y="39605"/>
                        <a:pt x="19802" y="39605"/>
                      </a:cubicBezTo>
                      <a:close/>
                    </a:path>
                  </a:pathLst>
                </a:custGeom>
                <a:grpFill/>
                <a:ln w="8572"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56E52183-6A38-F5FC-30F3-249A45D14734}"/>
                    </a:ext>
                  </a:extLst>
                </p:cNvPr>
                <p:cNvSpPr/>
                <p:nvPr/>
              </p:nvSpPr>
              <p:spPr>
                <a:xfrm>
                  <a:off x="-93662" y="1069411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33" name="Graphic 8">
                <a:extLst>
                  <a:ext uri="{FF2B5EF4-FFF2-40B4-BE49-F238E27FC236}">
                    <a16:creationId xmlns:a16="http://schemas.microsoft.com/office/drawing/2014/main" id="{E59CCCC9-E102-2890-CC73-19AFD79F2052}"/>
                  </a:ext>
                </a:extLst>
              </p:cNvPr>
              <p:cNvGrpSpPr/>
              <p:nvPr/>
            </p:nvGrpSpPr>
            <p:grpSpPr>
              <a:xfrm>
                <a:off x="-93662" y="10835318"/>
                <a:ext cx="1485271" cy="137532"/>
                <a:chOff x="-93662" y="10835318"/>
                <a:chExt cx="1485271" cy="137532"/>
              </a:xfrm>
              <a:grpFill/>
            </p:grpSpPr>
            <p:sp>
              <p:nvSpPr>
                <p:cNvPr id="134" name="Freeform: Shape 133">
                  <a:extLst>
                    <a:ext uri="{FF2B5EF4-FFF2-40B4-BE49-F238E27FC236}">
                      <a16:creationId xmlns:a16="http://schemas.microsoft.com/office/drawing/2014/main" id="{45C3B436-4AB7-62B8-7AB1-F959BC154BFA}"/>
                    </a:ext>
                  </a:extLst>
                </p:cNvPr>
                <p:cNvSpPr/>
                <p:nvPr/>
              </p:nvSpPr>
              <p:spPr>
                <a:xfrm>
                  <a:off x="1260449" y="10838557"/>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AF7D47DA-A0CE-480B-C049-76C88ADD2001}"/>
                    </a:ext>
                  </a:extLst>
                </p:cNvPr>
                <p:cNvSpPr/>
                <p:nvPr/>
              </p:nvSpPr>
              <p:spPr>
                <a:xfrm>
                  <a:off x="1091142" y="10845072"/>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726"/>
                        <a:pt x="0" y="59064"/>
                      </a:cubicBezTo>
                      <a:cubicBezTo>
                        <a:pt x="0" y="26403"/>
                        <a:pt x="26489" y="0"/>
                        <a:pt x="59065" y="0"/>
                      </a:cubicBezTo>
                      <a:cubicBezTo>
                        <a:pt x="91640" y="0"/>
                        <a:pt x="118129" y="26489"/>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A07786AC-7ACF-17CB-5538-F9A16DB4B0F2}"/>
                    </a:ext>
                  </a:extLst>
                </p:cNvPr>
                <p:cNvSpPr/>
                <p:nvPr/>
              </p:nvSpPr>
              <p:spPr>
                <a:xfrm rot="-4036885">
                  <a:off x="921722" y="10851535"/>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0"/>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DE36E131-C1F2-2740-0D83-A1A56527159E}"/>
                    </a:ext>
                  </a:extLst>
                </p:cNvPr>
                <p:cNvSpPr/>
                <p:nvPr/>
              </p:nvSpPr>
              <p:spPr>
                <a:xfrm>
                  <a:off x="752700" y="10858188"/>
                  <a:ext cx="91897" cy="91897"/>
                </a:xfrm>
                <a:custGeom>
                  <a:avLst/>
                  <a:gdLst>
                    <a:gd name="connsiteX0" fmla="*/ 91897 w 91897"/>
                    <a:gd name="connsiteY0" fmla="*/ 45948 h 91897"/>
                    <a:gd name="connsiteX1" fmla="*/ 45949 w 91897"/>
                    <a:gd name="connsiteY1" fmla="*/ 91897 h 91897"/>
                    <a:gd name="connsiteX2" fmla="*/ 0 w 91897"/>
                    <a:gd name="connsiteY2" fmla="*/ 45948 h 91897"/>
                    <a:gd name="connsiteX3" fmla="*/ 45949 w 91897"/>
                    <a:gd name="connsiteY3" fmla="*/ 0 h 91897"/>
                    <a:gd name="connsiteX4" fmla="*/ 91897 w 91897"/>
                    <a:gd name="connsiteY4" fmla="*/ 45948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8"/>
                      </a:moveTo>
                      <a:cubicBezTo>
                        <a:pt x="91897" y="71325"/>
                        <a:pt x="71325" y="91897"/>
                        <a:pt x="45949" y="91897"/>
                      </a:cubicBezTo>
                      <a:cubicBezTo>
                        <a:pt x="20572" y="91897"/>
                        <a:pt x="0" y="71325"/>
                        <a:pt x="0" y="45948"/>
                      </a:cubicBezTo>
                      <a:cubicBezTo>
                        <a:pt x="0" y="20572"/>
                        <a:pt x="20572" y="0"/>
                        <a:pt x="45949" y="0"/>
                      </a:cubicBezTo>
                      <a:cubicBezTo>
                        <a:pt x="71326" y="0"/>
                        <a:pt x="91897" y="20572"/>
                        <a:pt x="91897" y="45948"/>
                      </a:cubicBezTo>
                      <a:close/>
                    </a:path>
                  </a:pathLst>
                </a:custGeom>
                <a:grpFill/>
                <a:ln w="8572"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867A09BA-9A5A-9844-C19B-D13884DA7263}"/>
                    </a:ext>
                  </a:extLst>
                </p:cNvPr>
                <p:cNvSpPr/>
                <p:nvPr/>
              </p:nvSpPr>
              <p:spPr>
                <a:xfrm>
                  <a:off x="583393" y="10864703"/>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581C7C26-5FCB-4713-0A91-9C46DC3FEF30}"/>
                    </a:ext>
                  </a:extLst>
                </p:cNvPr>
                <p:cNvSpPr/>
                <p:nvPr/>
              </p:nvSpPr>
              <p:spPr>
                <a:xfrm>
                  <a:off x="414086" y="10871218"/>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5D3F584D-2D1C-DE45-EE52-4A25B13885AB}"/>
                    </a:ext>
                  </a:extLst>
                </p:cNvPr>
                <p:cNvSpPr/>
                <p:nvPr/>
              </p:nvSpPr>
              <p:spPr>
                <a:xfrm>
                  <a:off x="244779" y="10877733"/>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483CDBFF-8492-DB8A-B96B-8200463008DF}"/>
                    </a:ext>
                  </a:extLst>
                </p:cNvPr>
                <p:cNvSpPr/>
                <p:nvPr/>
              </p:nvSpPr>
              <p:spPr>
                <a:xfrm>
                  <a:off x="75643" y="10884420"/>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0C0A2625-8AA1-D828-3EA8-062E5D91F980}"/>
                    </a:ext>
                  </a:extLst>
                </p:cNvPr>
                <p:cNvSpPr/>
                <p:nvPr/>
              </p:nvSpPr>
              <p:spPr>
                <a:xfrm>
                  <a:off x="-93662" y="10890849"/>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5"/>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grpSp>
          <p:nvGrpSpPr>
            <p:cNvPr id="8" name="Graphic 8">
              <a:extLst>
                <a:ext uri="{FF2B5EF4-FFF2-40B4-BE49-F238E27FC236}">
                  <a16:creationId xmlns:a16="http://schemas.microsoft.com/office/drawing/2014/main" id="{BA5876DD-41E9-D1D8-9CF7-58E0969C9C8F}"/>
                </a:ext>
              </a:extLst>
            </p:cNvPr>
            <p:cNvGrpSpPr/>
            <p:nvPr userDrawn="1"/>
          </p:nvGrpSpPr>
          <p:grpSpPr>
            <a:xfrm rot="10800000">
              <a:off x="163326" y="2135847"/>
              <a:ext cx="1908937" cy="1947096"/>
              <a:chOff x="-93662" y="9457888"/>
              <a:chExt cx="1485271" cy="1514961"/>
            </a:xfrm>
            <a:grpFill/>
          </p:grpSpPr>
          <p:grpSp>
            <p:nvGrpSpPr>
              <p:cNvPr id="9" name="Graphic 8">
                <a:extLst>
                  <a:ext uri="{FF2B5EF4-FFF2-40B4-BE49-F238E27FC236}">
                    <a16:creationId xmlns:a16="http://schemas.microsoft.com/office/drawing/2014/main" id="{92F5A5B0-88A3-8851-2DD7-D429CC822D58}"/>
                  </a:ext>
                </a:extLst>
              </p:cNvPr>
              <p:cNvGrpSpPr/>
              <p:nvPr/>
            </p:nvGrpSpPr>
            <p:grpSpPr>
              <a:xfrm>
                <a:off x="-93662" y="9457888"/>
                <a:ext cx="1485271" cy="137532"/>
                <a:chOff x="-93662" y="9457888"/>
                <a:chExt cx="1485271" cy="137532"/>
              </a:xfrm>
              <a:grpFill/>
            </p:grpSpPr>
            <p:sp>
              <p:nvSpPr>
                <p:cNvPr id="161" name="Freeform: Shape 160">
                  <a:extLst>
                    <a:ext uri="{FF2B5EF4-FFF2-40B4-BE49-F238E27FC236}">
                      <a16:creationId xmlns:a16="http://schemas.microsoft.com/office/drawing/2014/main" id="{3477B295-843E-1261-FBC8-FDB5D544ACB4}"/>
                    </a:ext>
                  </a:extLst>
                </p:cNvPr>
                <p:cNvSpPr/>
                <p:nvPr/>
              </p:nvSpPr>
              <p:spPr>
                <a:xfrm>
                  <a:off x="1260449" y="946112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F9FB8B29-4518-E078-03D7-339181A44312}"/>
                    </a:ext>
                  </a:extLst>
                </p:cNvPr>
                <p:cNvSpPr/>
                <p:nvPr/>
              </p:nvSpPr>
              <p:spPr>
                <a:xfrm>
                  <a:off x="1091142" y="9467643"/>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4"/>
                      </a:cubicBezTo>
                      <a:cubicBezTo>
                        <a:pt x="0" y="26403"/>
                        <a:pt x="26489" y="0"/>
                        <a:pt x="59065" y="0"/>
                      </a:cubicBezTo>
                      <a:cubicBezTo>
                        <a:pt x="91640" y="0"/>
                        <a:pt x="118129" y="26403"/>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F85E9579-22F4-5AF3-050C-7440526DF947}"/>
                    </a:ext>
                  </a:extLst>
                </p:cNvPr>
                <p:cNvSpPr/>
                <p:nvPr/>
              </p:nvSpPr>
              <p:spPr>
                <a:xfrm rot="-4036885">
                  <a:off x="921778" y="9474106"/>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B26688E2-6FB0-E45B-D5B8-3C6ECA691CFF}"/>
                    </a:ext>
                  </a:extLst>
                </p:cNvPr>
                <p:cNvSpPr/>
                <p:nvPr/>
              </p:nvSpPr>
              <p:spPr>
                <a:xfrm>
                  <a:off x="752700" y="948075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F0E49256-4A0F-CFC6-57E1-93EA53E6CBF4}"/>
                    </a:ext>
                  </a:extLst>
                </p:cNvPr>
                <p:cNvSpPr/>
                <p:nvPr/>
              </p:nvSpPr>
              <p:spPr>
                <a:xfrm>
                  <a:off x="583393" y="9487274"/>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914673D9-91D2-3614-662D-F1656C977250}"/>
                    </a:ext>
                  </a:extLst>
                </p:cNvPr>
                <p:cNvSpPr/>
                <p:nvPr/>
              </p:nvSpPr>
              <p:spPr>
                <a:xfrm>
                  <a:off x="414086" y="9493789"/>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15DF3401-1857-D5BA-AE05-EC85DDC607C0}"/>
                    </a:ext>
                  </a:extLst>
                </p:cNvPr>
                <p:cNvSpPr/>
                <p:nvPr/>
              </p:nvSpPr>
              <p:spPr>
                <a:xfrm>
                  <a:off x="244779" y="9500218"/>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id="{47049187-7128-D58E-D5B7-0849B0EEB797}"/>
                    </a:ext>
                  </a:extLst>
                </p:cNvPr>
                <p:cNvSpPr/>
                <p:nvPr/>
              </p:nvSpPr>
              <p:spPr>
                <a:xfrm>
                  <a:off x="75643" y="950690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AE80A589-E93E-496F-5FE1-E64F47FEAEF3}"/>
                    </a:ext>
                  </a:extLst>
                </p:cNvPr>
                <p:cNvSpPr/>
                <p:nvPr/>
              </p:nvSpPr>
              <p:spPr>
                <a:xfrm>
                  <a:off x="-93662" y="951342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0" name="Graphic 8">
                <a:extLst>
                  <a:ext uri="{FF2B5EF4-FFF2-40B4-BE49-F238E27FC236}">
                    <a16:creationId xmlns:a16="http://schemas.microsoft.com/office/drawing/2014/main" id="{B2923340-C3C1-D021-3F60-8119144666C8}"/>
                  </a:ext>
                </a:extLst>
              </p:cNvPr>
              <p:cNvGrpSpPr/>
              <p:nvPr/>
            </p:nvGrpSpPr>
            <p:grpSpPr>
              <a:xfrm>
                <a:off x="-93662" y="9650932"/>
                <a:ext cx="1485271" cy="144794"/>
                <a:chOff x="-93662" y="9650932"/>
                <a:chExt cx="1485271" cy="144794"/>
              </a:xfrm>
              <a:grpFill/>
            </p:grpSpPr>
            <p:sp>
              <p:nvSpPr>
                <p:cNvPr id="152" name="Freeform: Shape 151">
                  <a:extLst>
                    <a:ext uri="{FF2B5EF4-FFF2-40B4-BE49-F238E27FC236}">
                      <a16:creationId xmlns:a16="http://schemas.microsoft.com/office/drawing/2014/main" id="{BE13831D-32C2-9639-557D-DBDFB27F5A8C}"/>
                    </a:ext>
                  </a:extLst>
                </p:cNvPr>
                <p:cNvSpPr/>
                <p:nvPr/>
              </p:nvSpPr>
              <p:spPr>
                <a:xfrm>
                  <a:off x="1260449" y="9657866"/>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id="{C779BF32-09F8-AB21-45E6-4C7B4B727292}"/>
                    </a:ext>
                  </a:extLst>
                </p:cNvPr>
                <p:cNvSpPr/>
                <p:nvPr/>
              </p:nvSpPr>
              <p:spPr>
                <a:xfrm>
                  <a:off x="1091142" y="9664382"/>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id="{051C374E-4A6E-49B9-70A0-BE21F9C0978B}"/>
                    </a:ext>
                  </a:extLst>
                </p:cNvPr>
                <p:cNvSpPr/>
                <p:nvPr/>
              </p:nvSpPr>
              <p:spPr>
                <a:xfrm rot="-1916606">
                  <a:off x="922086" y="9670778"/>
                  <a:ext cx="105102" cy="105102"/>
                </a:xfrm>
                <a:custGeom>
                  <a:avLst/>
                  <a:gdLst>
                    <a:gd name="connsiteX0" fmla="*/ 105103 w 105102"/>
                    <a:gd name="connsiteY0" fmla="*/ 52551 h 105102"/>
                    <a:gd name="connsiteX1" fmla="*/ 52551 w 105102"/>
                    <a:gd name="connsiteY1" fmla="*/ 105103 h 105102"/>
                    <a:gd name="connsiteX2" fmla="*/ 0 w 105102"/>
                    <a:gd name="connsiteY2" fmla="*/ 52551 h 105102"/>
                    <a:gd name="connsiteX3" fmla="*/ 52551 w 105102"/>
                    <a:gd name="connsiteY3" fmla="*/ 0 h 105102"/>
                    <a:gd name="connsiteX4" fmla="*/ 105103 w 105102"/>
                    <a:gd name="connsiteY4" fmla="*/ 52551 h 105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102" h="105102">
                      <a:moveTo>
                        <a:pt x="105103" y="52551"/>
                      </a:moveTo>
                      <a:cubicBezTo>
                        <a:pt x="105103" y="81574"/>
                        <a:pt x="81575" y="105103"/>
                        <a:pt x="52551" y="105103"/>
                      </a:cubicBezTo>
                      <a:cubicBezTo>
                        <a:pt x="23528" y="105103"/>
                        <a:pt x="0" y="81575"/>
                        <a:pt x="0" y="52551"/>
                      </a:cubicBezTo>
                      <a:cubicBezTo>
                        <a:pt x="0" y="23528"/>
                        <a:pt x="23528" y="0"/>
                        <a:pt x="52551" y="0"/>
                      </a:cubicBezTo>
                      <a:cubicBezTo>
                        <a:pt x="81575" y="0"/>
                        <a:pt x="105103" y="23528"/>
                        <a:pt x="105103" y="52551"/>
                      </a:cubicBezTo>
                      <a:close/>
                    </a:path>
                  </a:pathLst>
                </a:custGeom>
                <a:grpFill/>
                <a:ln w="8572" cap="flat">
                  <a:no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id="{9E8BE060-EEB4-6048-1D51-38F30CFCF2DD}"/>
                    </a:ext>
                  </a:extLst>
                </p:cNvPr>
                <p:cNvSpPr/>
                <p:nvPr/>
              </p:nvSpPr>
              <p:spPr>
                <a:xfrm>
                  <a:off x="752700" y="9677497"/>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id="{A99A468A-B032-753D-CC00-8E3ADC514EFC}"/>
                    </a:ext>
                  </a:extLst>
                </p:cNvPr>
                <p:cNvSpPr/>
                <p:nvPr/>
              </p:nvSpPr>
              <p:spPr>
                <a:xfrm>
                  <a:off x="583393" y="9684013"/>
                  <a:ext cx="78866" cy="78866"/>
                </a:xfrm>
                <a:custGeom>
                  <a:avLst/>
                  <a:gdLst>
                    <a:gd name="connsiteX0" fmla="*/ 39433 w 78866"/>
                    <a:gd name="connsiteY0" fmla="*/ 78867 h 78866"/>
                    <a:gd name="connsiteX1" fmla="*/ 0 w 78866"/>
                    <a:gd name="connsiteY1" fmla="*/ 39434 h 78866"/>
                    <a:gd name="connsiteX2" fmla="*/ 39433 w 78866"/>
                    <a:gd name="connsiteY2" fmla="*/ 0 h 78866"/>
                    <a:gd name="connsiteX3" fmla="*/ 78867 w 78866"/>
                    <a:gd name="connsiteY3" fmla="*/ 39434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660F78BA-03C4-11AD-865D-8DDB0C811674}"/>
                    </a:ext>
                  </a:extLst>
                </p:cNvPr>
                <p:cNvSpPr/>
                <p:nvPr/>
              </p:nvSpPr>
              <p:spPr>
                <a:xfrm>
                  <a:off x="414086" y="9690528"/>
                  <a:ext cx="65836" cy="65836"/>
                </a:xfrm>
                <a:custGeom>
                  <a:avLst/>
                  <a:gdLst>
                    <a:gd name="connsiteX0" fmla="*/ 65837 w 65836"/>
                    <a:gd name="connsiteY0" fmla="*/ 32918 h 65836"/>
                    <a:gd name="connsiteX1" fmla="*/ 32918 w 65836"/>
                    <a:gd name="connsiteY1" fmla="*/ 65837 h 65836"/>
                    <a:gd name="connsiteX2" fmla="*/ 0 w 65836"/>
                    <a:gd name="connsiteY2" fmla="*/ 32918 h 65836"/>
                    <a:gd name="connsiteX3" fmla="*/ 32918 w 65836"/>
                    <a:gd name="connsiteY3" fmla="*/ 0 h 65836"/>
                    <a:gd name="connsiteX4" fmla="*/ 65837 w 65836"/>
                    <a:gd name="connsiteY4" fmla="*/ 32918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65837" y="32918"/>
                      </a:moveTo>
                      <a:cubicBezTo>
                        <a:pt x="65837" y="51099"/>
                        <a:pt x="51099" y="65837"/>
                        <a:pt x="32918" y="65837"/>
                      </a:cubicBezTo>
                      <a:cubicBezTo>
                        <a:pt x="14738" y="65837"/>
                        <a:pt x="0" y="51099"/>
                        <a:pt x="0" y="32918"/>
                      </a:cubicBezTo>
                      <a:cubicBezTo>
                        <a:pt x="0" y="14738"/>
                        <a:pt x="14738" y="0"/>
                        <a:pt x="32918" y="0"/>
                      </a:cubicBezTo>
                      <a:cubicBezTo>
                        <a:pt x="51099" y="0"/>
                        <a:pt x="65837" y="14738"/>
                        <a:pt x="65837" y="32918"/>
                      </a:cubicBezTo>
                      <a:close/>
                    </a:path>
                  </a:pathLst>
                </a:custGeom>
                <a:grpFill/>
                <a:ln w="8572"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A06AE659-146A-2AF8-A255-FFE314E9F6AA}"/>
                    </a:ext>
                  </a:extLst>
                </p:cNvPr>
                <p:cNvSpPr/>
                <p:nvPr/>
              </p:nvSpPr>
              <p:spPr>
                <a:xfrm>
                  <a:off x="244779" y="9697043"/>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159" name="Freeform: Shape 158">
                  <a:extLst>
                    <a:ext uri="{FF2B5EF4-FFF2-40B4-BE49-F238E27FC236}">
                      <a16:creationId xmlns:a16="http://schemas.microsoft.com/office/drawing/2014/main" id="{1FB4E28C-1571-E409-905E-F5A4A1063588}"/>
                    </a:ext>
                  </a:extLst>
                </p:cNvPr>
                <p:cNvSpPr/>
                <p:nvPr/>
              </p:nvSpPr>
              <p:spPr>
                <a:xfrm>
                  <a:off x="75643" y="9703729"/>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830"/>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D4FA8226-CE7F-94BF-0D68-29C55931DC64}"/>
                    </a:ext>
                  </a:extLst>
                </p:cNvPr>
                <p:cNvSpPr/>
                <p:nvPr/>
              </p:nvSpPr>
              <p:spPr>
                <a:xfrm>
                  <a:off x="-93662" y="9710159"/>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1" name="Graphic 8">
                <a:extLst>
                  <a:ext uri="{FF2B5EF4-FFF2-40B4-BE49-F238E27FC236}">
                    <a16:creationId xmlns:a16="http://schemas.microsoft.com/office/drawing/2014/main" id="{048DE8C1-1A40-864B-9309-05CA3B081261}"/>
                  </a:ext>
                </a:extLst>
              </p:cNvPr>
              <p:cNvGrpSpPr/>
              <p:nvPr/>
            </p:nvGrpSpPr>
            <p:grpSpPr>
              <a:xfrm>
                <a:off x="-93662" y="9851444"/>
                <a:ext cx="1485271" cy="137532"/>
                <a:chOff x="-93662" y="9851444"/>
                <a:chExt cx="1485271" cy="137532"/>
              </a:xfrm>
              <a:grpFill/>
            </p:grpSpPr>
            <p:sp>
              <p:nvSpPr>
                <p:cNvPr id="143" name="Freeform: Shape 142">
                  <a:extLst>
                    <a:ext uri="{FF2B5EF4-FFF2-40B4-BE49-F238E27FC236}">
                      <a16:creationId xmlns:a16="http://schemas.microsoft.com/office/drawing/2014/main" id="{3B849270-DDD0-B2A0-3077-BF20E2B04C4C}"/>
                    </a:ext>
                  </a:extLst>
                </p:cNvPr>
                <p:cNvSpPr/>
                <p:nvPr/>
              </p:nvSpPr>
              <p:spPr>
                <a:xfrm>
                  <a:off x="1260449" y="9854691"/>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5402A658-7C3C-AE87-45D8-CED13935912F}"/>
                    </a:ext>
                  </a:extLst>
                </p:cNvPr>
                <p:cNvSpPr/>
                <p:nvPr/>
              </p:nvSpPr>
              <p:spPr>
                <a:xfrm>
                  <a:off x="1091142" y="9861206"/>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89"/>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9A1D0E70-54C6-ACDE-8BF6-DEE22F7A90B5}"/>
                    </a:ext>
                  </a:extLst>
                </p:cNvPr>
                <p:cNvSpPr/>
                <p:nvPr/>
              </p:nvSpPr>
              <p:spPr>
                <a:xfrm rot="-4036885">
                  <a:off x="921774" y="9867662"/>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8B3E417D-51F8-19BB-76B2-4E77227DC966}"/>
                    </a:ext>
                  </a:extLst>
                </p:cNvPr>
                <p:cNvSpPr/>
                <p:nvPr/>
              </p:nvSpPr>
              <p:spPr>
                <a:xfrm>
                  <a:off x="752700" y="9874322"/>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99C282C0-3595-A87F-F12E-52F2056CB5A9}"/>
                    </a:ext>
                  </a:extLst>
                </p:cNvPr>
                <p:cNvSpPr/>
                <p:nvPr/>
              </p:nvSpPr>
              <p:spPr>
                <a:xfrm>
                  <a:off x="583393" y="9880837"/>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3708F2F2-596C-93A0-3B54-8A86950A4311}"/>
                    </a:ext>
                  </a:extLst>
                </p:cNvPr>
                <p:cNvSpPr/>
                <p:nvPr/>
              </p:nvSpPr>
              <p:spPr>
                <a:xfrm>
                  <a:off x="414086" y="9887352"/>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312D4524-9A40-0929-2BD1-8E7AE5686E27}"/>
                    </a:ext>
                  </a:extLst>
                </p:cNvPr>
                <p:cNvSpPr/>
                <p:nvPr/>
              </p:nvSpPr>
              <p:spPr>
                <a:xfrm>
                  <a:off x="244779" y="9893782"/>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id="{EA374482-72CB-869E-8BBA-051DB9CB9C68}"/>
                    </a:ext>
                  </a:extLst>
                </p:cNvPr>
                <p:cNvSpPr/>
                <p:nvPr/>
              </p:nvSpPr>
              <p:spPr>
                <a:xfrm>
                  <a:off x="75643" y="9900468"/>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1BCA6C56-370F-C63D-F794-D44CDEBEC818}"/>
                    </a:ext>
                  </a:extLst>
                </p:cNvPr>
                <p:cNvSpPr/>
                <p:nvPr/>
              </p:nvSpPr>
              <p:spPr>
                <a:xfrm>
                  <a:off x="-93662" y="9906983"/>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2" name="Graphic 8">
                <a:extLst>
                  <a:ext uri="{FF2B5EF4-FFF2-40B4-BE49-F238E27FC236}">
                    <a16:creationId xmlns:a16="http://schemas.microsoft.com/office/drawing/2014/main" id="{2B599C25-6F45-C17A-BB77-65E7C49A8AB6}"/>
                  </a:ext>
                </a:extLst>
              </p:cNvPr>
              <p:cNvGrpSpPr/>
              <p:nvPr/>
            </p:nvGrpSpPr>
            <p:grpSpPr>
              <a:xfrm>
                <a:off x="-93662" y="10051430"/>
                <a:ext cx="1485271" cy="131159"/>
                <a:chOff x="-93662" y="10051430"/>
                <a:chExt cx="1485271" cy="131159"/>
              </a:xfrm>
              <a:grpFill/>
            </p:grpSpPr>
            <p:sp>
              <p:nvSpPr>
                <p:cNvPr id="53" name="Freeform: Shape 52">
                  <a:extLst>
                    <a:ext uri="{FF2B5EF4-FFF2-40B4-BE49-F238E27FC236}">
                      <a16:creationId xmlns:a16="http://schemas.microsoft.com/office/drawing/2014/main" id="{C9A4035C-4C0F-FD94-55A1-AAEC8F952F44}"/>
                    </a:ext>
                  </a:extLst>
                </p:cNvPr>
                <p:cNvSpPr/>
                <p:nvPr/>
              </p:nvSpPr>
              <p:spPr>
                <a:xfrm>
                  <a:off x="1260449" y="10051430"/>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330A485-37AF-FCE1-90A5-AE8B908E396A}"/>
                    </a:ext>
                  </a:extLst>
                </p:cNvPr>
                <p:cNvSpPr/>
                <p:nvPr/>
              </p:nvSpPr>
              <p:spPr>
                <a:xfrm>
                  <a:off x="1091142" y="10057945"/>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89"/>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03D251AC-1E68-1AB6-31B0-ACC52EB144C5}"/>
                    </a:ext>
                  </a:extLst>
                </p:cNvPr>
                <p:cNvSpPr/>
                <p:nvPr/>
              </p:nvSpPr>
              <p:spPr>
                <a:xfrm>
                  <a:off x="921921" y="10064460"/>
                  <a:ext cx="105098" cy="105098"/>
                </a:xfrm>
                <a:custGeom>
                  <a:avLst/>
                  <a:gdLst>
                    <a:gd name="connsiteX0" fmla="*/ 52549 w 105098"/>
                    <a:gd name="connsiteY0" fmla="*/ 105099 h 105098"/>
                    <a:gd name="connsiteX1" fmla="*/ 0 w 105098"/>
                    <a:gd name="connsiteY1" fmla="*/ 52549 h 105098"/>
                    <a:gd name="connsiteX2" fmla="*/ 52549 w 105098"/>
                    <a:gd name="connsiteY2" fmla="*/ 0 h 105098"/>
                    <a:gd name="connsiteX3" fmla="*/ 105099 w 105098"/>
                    <a:gd name="connsiteY3" fmla="*/ 52549 h 105098"/>
                    <a:gd name="connsiteX4" fmla="*/ 52549 w 105098"/>
                    <a:gd name="connsiteY4" fmla="*/ 105099 h 10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8" h="105098">
                      <a:moveTo>
                        <a:pt x="52549" y="105099"/>
                      </a:moveTo>
                      <a:cubicBezTo>
                        <a:pt x="23574" y="105099"/>
                        <a:pt x="0" y="81610"/>
                        <a:pt x="0" y="52549"/>
                      </a:cubicBezTo>
                      <a:cubicBezTo>
                        <a:pt x="0" y="23574"/>
                        <a:pt x="23489" y="0"/>
                        <a:pt x="52549" y="0"/>
                      </a:cubicBezTo>
                      <a:cubicBezTo>
                        <a:pt x="81525" y="0"/>
                        <a:pt x="105099" y="23489"/>
                        <a:pt x="105099" y="52549"/>
                      </a:cubicBezTo>
                      <a:cubicBezTo>
                        <a:pt x="105013" y="81610"/>
                        <a:pt x="81525" y="105099"/>
                        <a:pt x="52549" y="105099"/>
                      </a:cubicBezTo>
                      <a:close/>
                    </a:path>
                  </a:pathLst>
                </a:custGeom>
                <a:grpFill/>
                <a:ln w="857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2DB342CC-7277-8C34-3C67-878193FC522E}"/>
                    </a:ext>
                  </a:extLst>
                </p:cNvPr>
                <p:cNvSpPr/>
                <p:nvPr/>
              </p:nvSpPr>
              <p:spPr>
                <a:xfrm>
                  <a:off x="752700" y="10071061"/>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94F6CAC7-150D-37E7-48C7-FBB18F230963}"/>
                    </a:ext>
                  </a:extLst>
                </p:cNvPr>
                <p:cNvSpPr/>
                <p:nvPr/>
              </p:nvSpPr>
              <p:spPr>
                <a:xfrm>
                  <a:off x="583393" y="10077576"/>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6D133305-E9F7-DFEF-500E-3E0693E13B4D}"/>
                    </a:ext>
                  </a:extLst>
                </p:cNvPr>
                <p:cNvSpPr/>
                <p:nvPr/>
              </p:nvSpPr>
              <p:spPr>
                <a:xfrm>
                  <a:off x="414086" y="10084091"/>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13759CE3-EB02-3401-7CF2-FA1C047F75A4}"/>
                    </a:ext>
                  </a:extLst>
                </p:cNvPr>
                <p:cNvSpPr/>
                <p:nvPr/>
              </p:nvSpPr>
              <p:spPr>
                <a:xfrm>
                  <a:off x="244779" y="10090606"/>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06DBA196-3D6D-10DB-AC0E-88412E21BE30}"/>
                    </a:ext>
                  </a:extLst>
                </p:cNvPr>
                <p:cNvSpPr/>
                <p:nvPr/>
              </p:nvSpPr>
              <p:spPr>
                <a:xfrm>
                  <a:off x="75643" y="10097293"/>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9B7D026F-2914-C100-1258-F6C1341B5A70}"/>
                    </a:ext>
                  </a:extLst>
                </p:cNvPr>
                <p:cNvSpPr/>
                <p:nvPr/>
              </p:nvSpPr>
              <p:spPr>
                <a:xfrm>
                  <a:off x="-93662" y="10103722"/>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3" name="Graphic 8">
                <a:extLst>
                  <a:ext uri="{FF2B5EF4-FFF2-40B4-BE49-F238E27FC236}">
                    <a16:creationId xmlns:a16="http://schemas.microsoft.com/office/drawing/2014/main" id="{A0A8758A-6D43-CCC6-11AA-58DFD1233301}"/>
                  </a:ext>
                </a:extLst>
              </p:cNvPr>
              <p:cNvGrpSpPr/>
              <p:nvPr/>
            </p:nvGrpSpPr>
            <p:grpSpPr>
              <a:xfrm>
                <a:off x="-93662" y="10248255"/>
                <a:ext cx="1485271" cy="131159"/>
                <a:chOff x="-93662" y="10248255"/>
                <a:chExt cx="1485271" cy="131159"/>
              </a:xfrm>
              <a:grpFill/>
            </p:grpSpPr>
            <p:sp>
              <p:nvSpPr>
                <p:cNvPr id="44" name="Freeform: Shape 43">
                  <a:extLst>
                    <a:ext uri="{FF2B5EF4-FFF2-40B4-BE49-F238E27FC236}">
                      <a16:creationId xmlns:a16="http://schemas.microsoft.com/office/drawing/2014/main" id="{391BEA26-AB1F-3B2A-2A7A-5565F434E83C}"/>
                    </a:ext>
                  </a:extLst>
                </p:cNvPr>
                <p:cNvSpPr/>
                <p:nvPr/>
              </p:nvSpPr>
              <p:spPr>
                <a:xfrm>
                  <a:off x="1260449" y="10248255"/>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144A9711-F7AB-2FA3-B9F9-07FA94AD4786}"/>
                    </a:ext>
                  </a:extLst>
                </p:cNvPr>
                <p:cNvSpPr/>
                <p:nvPr/>
              </p:nvSpPr>
              <p:spPr>
                <a:xfrm>
                  <a:off x="1091142" y="10254770"/>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7800492A-B94C-255D-B767-156D40EC6704}"/>
                    </a:ext>
                  </a:extLst>
                </p:cNvPr>
                <p:cNvSpPr/>
                <p:nvPr/>
              </p:nvSpPr>
              <p:spPr>
                <a:xfrm>
                  <a:off x="921921" y="10261285"/>
                  <a:ext cx="105098" cy="105098"/>
                </a:xfrm>
                <a:custGeom>
                  <a:avLst/>
                  <a:gdLst>
                    <a:gd name="connsiteX0" fmla="*/ 52549 w 105098"/>
                    <a:gd name="connsiteY0" fmla="*/ 105099 h 105098"/>
                    <a:gd name="connsiteX1" fmla="*/ 0 w 105098"/>
                    <a:gd name="connsiteY1" fmla="*/ 52549 h 105098"/>
                    <a:gd name="connsiteX2" fmla="*/ 52549 w 105098"/>
                    <a:gd name="connsiteY2" fmla="*/ 0 h 105098"/>
                    <a:gd name="connsiteX3" fmla="*/ 105099 w 105098"/>
                    <a:gd name="connsiteY3" fmla="*/ 52549 h 105098"/>
                    <a:gd name="connsiteX4" fmla="*/ 52549 w 105098"/>
                    <a:gd name="connsiteY4" fmla="*/ 105099 h 10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8" h="105098">
                      <a:moveTo>
                        <a:pt x="52549" y="105099"/>
                      </a:moveTo>
                      <a:cubicBezTo>
                        <a:pt x="23574" y="105099"/>
                        <a:pt x="0" y="81610"/>
                        <a:pt x="0" y="52549"/>
                      </a:cubicBezTo>
                      <a:cubicBezTo>
                        <a:pt x="0" y="23574"/>
                        <a:pt x="23489" y="0"/>
                        <a:pt x="52549" y="0"/>
                      </a:cubicBezTo>
                      <a:cubicBezTo>
                        <a:pt x="81525" y="0"/>
                        <a:pt x="105099" y="23489"/>
                        <a:pt x="105099" y="52549"/>
                      </a:cubicBezTo>
                      <a:cubicBezTo>
                        <a:pt x="105013" y="81525"/>
                        <a:pt x="81525" y="105099"/>
                        <a:pt x="52549" y="105099"/>
                      </a:cubicBezTo>
                      <a:close/>
                    </a:path>
                  </a:pathLst>
                </a:custGeom>
                <a:grpFill/>
                <a:ln w="857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5D9905AC-B3A3-60FD-FF1A-C2FA108E40B5}"/>
                    </a:ext>
                  </a:extLst>
                </p:cNvPr>
                <p:cNvSpPr/>
                <p:nvPr/>
              </p:nvSpPr>
              <p:spPr>
                <a:xfrm>
                  <a:off x="752700" y="10267886"/>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2976FEF-0836-3DE8-0D9D-21B8287BC0B4}"/>
                    </a:ext>
                  </a:extLst>
                </p:cNvPr>
                <p:cNvSpPr/>
                <p:nvPr/>
              </p:nvSpPr>
              <p:spPr>
                <a:xfrm>
                  <a:off x="583393" y="10274401"/>
                  <a:ext cx="78866" cy="78867"/>
                </a:xfrm>
                <a:custGeom>
                  <a:avLst/>
                  <a:gdLst>
                    <a:gd name="connsiteX0" fmla="*/ 39433 w 78866"/>
                    <a:gd name="connsiteY0" fmla="*/ 78867 h 78867"/>
                    <a:gd name="connsiteX1" fmla="*/ 0 w 78866"/>
                    <a:gd name="connsiteY1" fmla="*/ 39434 h 78867"/>
                    <a:gd name="connsiteX2" fmla="*/ 39433 w 78866"/>
                    <a:gd name="connsiteY2" fmla="*/ 0 h 78867"/>
                    <a:gd name="connsiteX3" fmla="*/ 78867 w 78866"/>
                    <a:gd name="connsiteY3" fmla="*/ 39434 h 78867"/>
                    <a:gd name="connsiteX4" fmla="*/ 39433 w 78866"/>
                    <a:gd name="connsiteY4" fmla="*/ 78867 h 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7">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86AA4AF9-F1B8-6898-4411-483B90AC1143}"/>
                    </a:ext>
                  </a:extLst>
                </p:cNvPr>
                <p:cNvSpPr/>
                <p:nvPr/>
              </p:nvSpPr>
              <p:spPr>
                <a:xfrm>
                  <a:off x="414086" y="10280916"/>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5E25FA13-395A-99E1-FA80-D09045FDFF31}"/>
                    </a:ext>
                  </a:extLst>
                </p:cNvPr>
                <p:cNvSpPr/>
                <p:nvPr/>
              </p:nvSpPr>
              <p:spPr>
                <a:xfrm>
                  <a:off x="244779" y="10287345"/>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9399E549-DF86-242D-46B9-B60793DC8DA4}"/>
                    </a:ext>
                  </a:extLst>
                </p:cNvPr>
                <p:cNvSpPr/>
                <p:nvPr/>
              </p:nvSpPr>
              <p:spPr>
                <a:xfrm>
                  <a:off x="75643" y="10294032"/>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830"/>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84F6CC96-DD04-E0B2-4CDD-661D62EC3A07}"/>
                    </a:ext>
                  </a:extLst>
                </p:cNvPr>
                <p:cNvSpPr/>
                <p:nvPr/>
              </p:nvSpPr>
              <p:spPr>
                <a:xfrm>
                  <a:off x="-93662" y="10300547"/>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4" name="Graphic 8">
                <a:extLst>
                  <a:ext uri="{FF2B5EF4-FFF2-40B4-BE49-F238E27FC236}">
                    <a16:creationId xmlns:a16="http://schemas.microsoft.com/office/drawing/2014/main" id="{9271B035-25BD-9BD8-4834-0A9E3675BAEF}"/>
                  </a:ext>
                </a:extLst>
              </p:cNvPr>
              <p:cNvGrpSpPr/>
              <p:nvPr/>
            </p:nvGrpSpPr>
            <p:grpSpPr>
              <a:xfrm>
                <a:off x="-93662" y="10441761"/>
                <a:ext cx="1485271" cy="137532"/>
                <a:chOff x="-93662" y="10441761"/>
                <a:chExt cx="1485271" cy="137532"/>
              </a:xfrm>
              <a:grpFill/>
            </p:grpSpPr>
            <p:sp>
              <p:nvSpPr>
                <p:cNvPr id="35" name="Freeform: Shape 34">
                  <a:extLst>
                    <a:ext uri="{FF2B5EF4-FFF2-40B4-BE49-F238E27FC236}">
                      <a16:creationId xmlns:a16="http://schemas.microsoft.com/office/drawing/2014/main" id="{B3E351E0-F508-4F1F-B880-9BF6D7439FAF}"/>
                    </a:ext>
                  </a:extLst>
                </p:cNvPr>
                <p:cNvSpPr/>
                <p:nvPr/>
              </p:nvSpPr>
              <p:spPr>
                <a:xfrm>
                  <a:off x="1260449" y="10444993"/>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43CC7554-C23E-4C9C-7694-6F46C2E45226}"/>
                    </a:ext>
                  </a:extLst>
                </p:cNvPr>
                <p:cNvSpPr/>
                <p:nvPr/>
              </p:nvSpPr>
              <p:spPr>
                <a:xfrm>
                  <a:off x="1091142" y="10451508"/>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3E2F3B17-25CA-370F-5D35-12B32CD4B151}"/>
                    </a:ext>
                  </a:extLst>
                </p:cNvPr>
                <p:cNvSpPr/>
                <p:nvPr/>
              </p:nvSpPr>
              <p:spPr>
                <a:xfrm rot="-4036885">
                  <a:off x="921727" y="10457979"/>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A6A23B0-1659-9F91-DA42-D89599782642}"/>
                    </a:ext>
                  </a:extLst>
                </p:cNvPr>
                <p:cNvSpPr/>
                <p:nvPr/>
              </p:nvSpPr>
              <p:spPr>
                <a:xfrm>
                  <a:off x="752700" y="10464624"/>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DBD526D-A199-6262-6891-43E46DA0C2DE}"/>
                    </a:ext>
                  </a:extLst>
                </p:cNvPr>
                <p:cNvSpPr/>
                <p:nvPr/>
              </p:nvSpPr>
              <p:spPr>
                <a:xfrm>
                  <a:off x="583393" y="10471140"/>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B801DE92-AFC9-56FF-FBF3-FE639919B93C}"/>
                    </a:ext>
                  </a:extLst>
                </p:cNvPr>
                <p:cNvSpPr/>
                <p:nvPr/>
              </p:nvSpPr>
              <p:spPr>
                <a:xfrm>
                  <a:off x="414086" y="10477655"/>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73D65E0A-83A3-CB37-2A06-5642486680A7}"/>
                    </a:ext>
                  </a:extLst>
                </p:cNvPr>
                <p:cNvSpPr/>
                <p:nvPr/>
              </p:nvSpPr>
              <p:spPr>
                <a:xfrm>
                  <a:off x="244779" y="10484170"/>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F78648C8-BACD-5E0C-E438-7ED143D848A9}"/>
                    </a:ext>
                  </a:extLst>
                </p:cNvPr>
                <p:cNvSpPr/>
                <p:nvPr/>
              </p:nvSpPr>
              <p:spPr>
                <a:xfrm>
                  <a:off x="75643" y="10490856"/>
                  <a:ext cx="39604" cy="39605"/>
                </a:xfrm>
                <a:custGeom>
                  <a:avLst/>
                  <a:gdLst>
                    <a:gd name="connsiteX0" fmla="*/ 19802 w 39604"/>
                    <a:gd name="connsiteY0" fmla="*/ 39605 h 39605"/>
                    <a:gd name="connsiteX1" fmla="*/ 0 w 39604"/>
                    <a:gd name="connsiteY1" fmla="*/ 19803 h 39605"/>
                    <a:gd name="connsiteX2" fmla="*/ 19802 w 39604"/>
                    <a:gd name="connsiteY2" fmla="*/ 0 h 39605"/>
                    <a:gd name="connsiteX3" fmla="*/ 39605 w 39604"/>
                    <a:gd name="connsiteY3" fmla="*/ 19803 h 39605"/>
                    <a:gd name="connsiteX4" fmla="*/ 19802 w 39604"/>
                    <a:gd name="connsiteY4" fmla="*/ 39605 h 39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5">
                      <a:moveTo>
                        <a:pt x="19802" y="39605"/>
                      </a:moveTo>
                      <a:cubicBezTo>
                        <a:pt x="8830" y="39605"/>
                        <a:pt x="0" y="30690"/>
                        <a:pt x="0" y="19803"/>
                      </a:cubicBezTo>
                      <a:cubicBezTo>
                        <a:pt x="0" y="8830"/>
                        <a:pt x="8916" y="0"/>
                        <a:pt x="19802" y="0"/>
                      </a:cubicBezTo>
                      <a:cubicBezTo>
                        <a:pt x="30776" y="0"/>
                        <a:pt x="39605" y="8915"/>
                        <a:pt x="39605" y="19803"/>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7CF11B45-926D-7D1D-EE71-B3C18EAA6F3C}"/>
                    </a:ext>
                  </a:extLst>
                </p:cNvPr>
                <p:cNvSpPr/>
                <p:nvPr/>
              </p:nvSpPr>
              <p:spPr>
                <a:xfrm>
                  <a:off x="-93662" y="10497286"/>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5" name="Graphic 8">
                <a:extLst>
                  <a:ext uri="{FF2B5EF4-FFF2-40B4-BE49-F238E27FC236}">
                    <a16:creationId xmlns:a16="http://schemas.microsoft.com/office/drawing/2014/main" id="{47EBFE9F-CD38-2CFA-39F4-6899F5E119F2}"/>
                  </a:ext>
                </a:extLst>
              </p:cNvPr>
              <p:cNvGrpSpPr/>
              <p:nvPr/>
            </p:nvGrpSpPr>
            <p:grpSpPr>
              <a:xfrm>
                <a:off x="-93662" y="10638556"/>
                <a:ext cx="1485271" cy="137532"/>
                <a:chOff x="-93662" y="10638556"/>
                <a:chExt cx="1485271" cy="137532"/>
              </a:xfrm>
              <a:grpFill/>
            </p:grpSpPr>
            <p:sp>
              <p:nvSpPr>
                <p:cNvPr id="26" name="Freeform: Shape 25">
                  <a:extLst>
                    <a:ext uri="{FF2B5EF4-FFF2-40B4-BE49-F238E27FC236}">
                      <a16:creationId xmlns:a16="http://schemas.microsoft.com/office/drawing/2014/main" id="{C0CB0DCE-8EE1-7CFF-20D0-5D5C686BB090}"/>
                    </a:ext>
                  </a:extLst>
                </p:cNvPr>
                <p:cNvSpPr/>
                <p:nvPr/>
              </p:nvSpPr>
              <p:spPr>
                <a:xfrm>
                  <a:off x="1260449" y="1064181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729B485-4D32-E30A-83E7-F988EFEBFBA6}"/>
                    </a:ext>
                  </a:extLst>
                </p:cNvPr>
                <p:cNvSpPr/>
                <p:nvPr/>
              </p:nvSpPr>
              <p:spPr>
                <a:xfrm>
                  <a:off x="1091142" y="10648333"/>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726"/>
                        <a:pt x="0" y="59065"/>
                      </a:cubicBezTo>
                      <a:cubicBezTo>
                        <a:pt x="0" y="26403"/>
                        <a:pt x="26489" y="0"/>
                        <a:pt x="59065" y="0"/>
                      </a:cubicBezTo>
                      <a:cubicBezTo>
                        <a:pt x="91640" y="0"/>
                        <a:pt x="118129" y="26403"/>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47AA9C7-694D-A64E-8575-843D7A4B5F5A}"/>
                    </a:ext>
                  </a:extLst>
                </p:cNvPr>
                <p:cNvSpPr/>
                <p:nvPr/>
              </p:nvSpPr>
              <p:spPr>
                <a:xfrm rot="-4036885">
                  <a:off x="921764" y="10654773"/>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0"/>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68A186DC-6FF6-F841-C32F-5D9243AC5FD6}"/>
                    </a:ext>
                  </a:extLst>
                </p:cNvPr>
                <p:cNvSpPr/>
                <p:nvPr/>
              </p:nvSpPr>
              <p:spPr>
                <a:xfrm>
                  <a:off x="752700" y="1066144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76EC1FB-B830-AF7E-291D-96CBB7DF0B50}"/>
                    </a:ext>
                  </a:extLst>
                </p:cNvPr>
                <p:cNvSpPr/>
                <p:nvPr/>
              </p:nvSpPr>
              <p:spPr>
                <a:xfrm>
                  <a:off x="583393" y="10667964"/>
                  <a:ext cx="78866" cy="78867"/>
                </a:xfrm>
                <a:custGeom>
                  <a:avLst/>
                  <a:gdLst>
                    <a:gd name="connsiteX0" fmla="*/ 39433 w 78866"/>
                    <a:gd name="connsiteY0" fmla="*/ 78867 h 78867"/>
                    <a:gd name="connsiteX1" fmla="*/ 0 w 78866"/>
                    <a:gd name="connsiteY1" fmla="*/ 39434 h 78867"/>
                    <a:gd name="connsiteX2" fmla="*/ 39433 w 78866"/>
                    <a:gd name="connsiteY2" fmla="*/ 0 h 78867"/>
                    <a:gd name="connsiteX3" fmla="*/ 78867 w 78866"/>
                    <a:gd name="connsiteY3" fmla="*/ 39434 h 78867"/>
                    <a:gd name="connsiteX4" fmla="*/ 39433 w 78866"/>
                    <a:gd name="connsiteY4" fmla="*/ 78867 h 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7">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65D7167-9F37-3629-F4F1-3268174F50DA}"/>
                    </a:ext>
                  </a:extLst>
                </p:cNvPr>
                <p:cNvSpPr/>
                <p:nvPr/>
              </p:nvSpPr>
              <p:spPr>
                <a:xfrm>
                  <a:off x="414086" y="10674479"/>
                  <a:ext cx="65836" cy="65836"/>
                </a:xfrm>
                <a:custGeom>
                  <a:avLst/>
                  <a:gdLst>
                    <a:gd name="connsiteX0" fmla="*/ 65837 w 65836"/>
                    <a:gd name="connsiteY0" fmla="*/ 32918 h 65836"/>
                    <a:gd name="connsiteX1" fmla="*/ 32918 w 65836"/>
                    <a:gd name="connsiteY1" fmla="*/ 65837 h 65836"/>
                    <a:gd name="connsiteX2" fmla="*/ 0 w 65836"/>
                    <a:gd name="connsiteY2" fmla="*/ 32918 h 65836"/>
                    <a:gd name="connsiteX3" fmla="*/ 32918 w 65836"/>
                    <a:gd name="connsiteY3" fmla="*/ 0 h 65836"/>
                    <a:gd name="connsiteX4" fmla="*/ 65837 w 65836"/>
                    <a:gd name="connsiteY4" fmla="*/ 32918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65837" y="32918"/>
                      </a:moveTo>
                      <a:cubicBezTo>
                        <a:pt x="65837" y="51099"/>
                        <a:pt x="51099" y="65837"/>
                        <a:pt x="32918" y="65837"/>
                      </a:cubicBezTo>
                      <a:cubicBezTo>
                        <a:pt x="14738" y="65837"/>
                        <a:pt x="0" y="51099"/>
                        <a:pt x="0" y="32918"/>
                      </a:cubicBezTo>
                      <a:cubicBezTo>
                        <a:pt x="0" y="14738"/>
                        <a:pt x="14738" y="0"/>
                        <a:pt x="32918" y="0"/>
                      </a:cubicBezTo>
                      <a:cubicBezTo>
                        <a:pt x="51099" y="0"/>
                        <a:pt x="65837" y="14738"/>
                        <a:pt x="65837" y="32918"/>
                      </a:cubicBezTo>
                      <a:close/>
                    </a:path>
                  </a:pathLst>
                </a:custGeom>
                <a:grpFill/>
                <a:ln w="857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B6B1A3FB-09A3-696C-01BE-04DAEEC48579}"/>
                    </a:ext>
                  </a:extLst>
                </p:cNvPr>
                <p:cNvSpPr/>
                <p:nvPr/>
              </p:nvSpPr>
              <p:spPr>
                <a:xfrm>
                  <a:off x="244779" y="10680909"/>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5ADBF9A-49BF-6FBF-3792-B1C6F7E8EF9C}"/>
                    </a:ext>
                  </a:extLst>
                </p:cNvPr>
                <p:cNvSpPr/>
                <p:nvPr/>
              </p:nvSpPr>
              <p:spPr>
                <a:xfrm>
                  <a:off x="75643" y="1068759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89"/>
                        <a:pt x="0" y="19802"/>
                      </a:cubicBezTo>
                      <a:cubicBezTo>
                        <a:pt x="0" y="8915"/>
                        <a:pt x="8916" y="0"/>
                        <a:pt x="19802" y="0"/>
                      </a:cubicBezTo>
                      <a:cubicBezTo>
                        <a:pt x="30776" y="0"/>
                        <a:pt x="39605" y="8915"/>
                        <a:pt x="39605" y="19802"/>
                      </a:cubicBezTo>
                      <a:cubicBezTo>
                        <a:pt x="39605" y="30689"/>
                        <a:pt x="30690" y="39605"/>
                        <a:pt x="19802" y="39605"/>
                      </a:cubicBezTo>
                      <a:close/>
                    </a:path>
                  </a:pathLst>
                </a:custGeom>
                <a:grpFill/>
                <a:ln w="857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44C194B7-7F3A-AB7E-2C8E-A1A290A5708F}"/>
                    </a:ext>
                  </a:extLst>
                </p:cNvPr>
                <p:cNvSpPr/>
                <p:nvPr/>
              </p:nvSpPr>
              <p:spPr>
                <a:xfrm>
                  <a:off x="-93662" y="1069411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6" name="Graphic 8">
                <a:extLst>
                  <a:ext uri="{FF2B5EF4-FFF2-40B4-BE49-F238E27FC236}">
                    <a16:creationId xmlns:a16="http://schemas.microsoft.com/office/drawing/2014/main" id="{AEC4D94C-A394-A180-F75E-C359719D3666}"/>
                  </a:ext>
                </a:extLst>
              </p:cNvPr>
              <p:cNvGrpSpPr/>
              <p:nvPr/>
            </p:nvGrpSpPr>
            <p:grpSpPr>
              <a:xfrm>
                <a:off x="-93662" y="10835318"/>
                <a:ext cx="1485271" cy="137532"/>
                <a:chOff x="-93662" y="10835318"/>
                <a:chExt cx="1485271" cy="137532"/>
              </a:xfrm>
              <a:grpFill/>
            </p:grpSpPr>
            <p:sp>
              <p:nvSpPr>
                <p:cNvPr id="17" name="Freeform: Shape 16">
                  <a:extLst>
                    <a:ext uri="{FF2B5EF4-FFF2-40B4-BE49-F238E27FC236}">
                      <a16:creationId xmlns:a16="http://schemas.microsoft.com/office/drawing/2014/main" id="{2A241DC3-08C6-0A7D-7844-97A9D66024E7}"/>
                    </a:ext>
                  </a:extLst>
                </p:cNvPr>
                <p:cNvSpPr/>
                <p:nvPr/>
              </p:nvSpPr>
              <p:spPr>
                <a:xfrm>
                  <a:off x="1260449" y="10838557"/>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C880A2E-F907-D80C-FFAB-EEF29516DBBF}"/>
                    </a:ext>
                  </a:extLst>
                </p:cNvPr>
                <p:cNvSpPr/>
                <p:nvPr/>
              </p:nvSpPr>
              <p:spPr>
                <a:xfrm>
                  <a:off x="1091142" y="10845072"/>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726"/>
                        <a:pt x="0" y="59064"/>
                      </a:cubicBezTo>
                      <a:cubicBezTo>
                        <a:pt x="0" y="26403"/>
                        <a:pt x="26489" y="0"/>
                        <a:pt x="59065" y="0"/>
                      </a:cubicBezTo>
                      <a:cubicBezTo>
                        <a:pt x="91640" y="0"/>
                        <a:pt x="118129" y="26489"/>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212942A-ED97-67F0-4BE7-990898B35EB5}"/>
                    </a:ext>
                  </a:extLst>
                </p:cNvPr>
                <p:cNvSpPr/>
                <p:nvPr/>
              </p:nvSpPr>
              <p:spPr>
                <a:xfrm rot="-4036885">
                  <a:off x="921722" y="10851535"/>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0"/>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33C2BD5-B4B7-5A7B-80EF-C06EF75812C4}"/>
                    </a:ext>
                  </a:extLst>
                </p:cNvPr>
                <p:cNvSpPr/>
                <p:nvPr/>
              </p:nvSpPr>
              <p:spPr>
                <a:xfrm>
                  <a:off x="752700" y="10858188"/>
                  <a:ext cx="91897" cy="91897"/>
                </a:xfrm>
                <a:custGeom>
                  <a:avLst/>
                  <a:gdLst>
                    <a:gd name="connsiteX0" fmla="*/ 91897 w 91897"/>
                    <a:gd name="connsiteY0" fmla="*/ 45948 h 91897"/>
                    <a:gd name="connsiteX1" fmla="*/ 45949 w 91897"/>
                    <a:gd name="connsiteY1" fmla="*/ 91897 h 91897"/>
                    <a:gd name="connsiteX2" fmla="*/ 0 w 91897"/>
                    <a:gd name="connsiteY2" fmla="*/ 45948 h 91897"/>
                    <a:gd name="connsiteX3" fmla="*/ 45949 w 91897"/>
                    <a:gd name="connsiteY3" fmla="*/ 0 h 91897"/>
                    <a:gd name="connsiteX4" fmla="*/ 91897 w 91897"/>
                    <a:gd name="connsiteY4" fmla="*/ 45948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8"/>
                      </a:moveTo>
                      <a:cubicBezTo>
                        <a:pt x="91897" y="71325"/>
                        <a:pt x="71325" y="91897"/>
                        <a:pt x="45949" y="91897"/>
                      </a:cubicBezTo>
                      <a:cubicBezTo>
                        <a:pt x="20572" y="91897"/>
                        <a:pt x="0" y="71325"/>
                        <a:pt x="0" y="45948"/>
                      </a:cubicBezTo>
                      <a:cubicBezTo>
                        <a:pt x="0" y="20572"/>
                        <a:pt x="20572" y="0"/>
                        <a:pt x="45949" y="0"/>
                      </a:cubicBezTo>
                      <a:cubicBezTo>
                        <a:pt x="71326" y="0"/>
                        <a:pt x="91897" y="20572"/>
                        <a:pt x="91897" y="45948"/>
                      </a:cubicBezTo>
                      <a:close/>
                    </a:path>
                  </a:pathLst>
                </a:custGeom>
                <a:grpFill/>
                <a:ln w="857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C8669837-C2BC-1968-C98E-55EE7F579FE5}"/>
                    </a:ext>
                  </a:extLst>
                </p:cNvPr>
                <p:cNvSpPr/>
                <p:nvPr/>
              </p:nvSpPr>
              <p:spPr>
                <a:xfrm>
                  <a:off x="583393" y="10864703"/>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406A89A-9396-686E-81DD-52376C5F02F6}"/>
                    </a:ext>
                  </a:extLst>
                </p:cNvPr>
                <p:cNvSpPr/>
                <p:nvPr/>
              </p:nvSpPr>
              <p:spPr>
                <a:xfrm>
                  <a:off x="414086" y="10871218"/>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0CEC06D5-CBEF-8BF0-46A2-B9CCE738A3D0}"/>
                    </a:ext>
                  </a:extLst>
                </p:cNvPr>
                <p:cNvSpPr/>
                <p:nvPr/>
              </p:nvSpPr>
              <p:spPr>
                <a:xfrm>
                  <a:off x="244779" y="10877733"/>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FBCF91F-52A4-E35F-1529-2616B0DFC983}"/>
                    </a:ext>
                  </a:extLst>
                </p:cNvPr>
                <p:cNvSpPr/>
                <p:nvPr/>
              </p:nvSpPr>
              <p:spPr>
                <a:xfrm>
                  <a:off x="75643" y="10884420"/>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CE367774-1353-2954-45BF-33BDF277F4CD}"/>
                    </a:ext>
                  </a:extLst>
                </p:cNvPr>
                <p:cNvSpPr/>
                <p:nvPr/>
              </p:nvSpPr>
              <p:spPr>
                <a:xfrm>
                  <a:off x="-93662" y="10890849"/>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5"/>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grpSp>
          <p:nvGrpSpPr>
            <p:cNvPr id="171" name="Graphic 8">
              <a:extLst>
                <a:ext uri="{FF2B5EF4-FFF2-40B4-BE49-F238E27FC236}">
                  <a16:creationId xmlns:a16="http://schemas.microsoft.com/office/drawing/2014/main" id="{E8D32E99-F0B3-A98A-96A0-E9227B255AC8}"/>
                </a:ext>
              </a:extLst>
            </p:cNvPr>
            <p:cNvGrpSpPr/>
            <p:nvPr/>
          </p:nvGrpSpPr>
          <p:grpSpPr>
            <a:xfrm rot="10800000">
              <a:off x="172522" y="5927956"/>
              <a:ext cx="1908937" cy="176762"/>
              <a:chOff x="-93662" y="9457888"/>
              <a:chExt cx="1485271" cy="137532"/>
            </a:xfrm>
            <a:grpFill/>
          </p:grpSpPr>
          <p:sp>
            <p:nvSpPr>
              <p:cNvPr id="242" name="Freeform: Shape 241">
                <a:extLst>
                  <a:ext uri="{FF2B5EF4-FFF2-40B4-BE49-F238E27FC236}">
                    <a16:creationId xmlns:a16="http://schemas.microsoft.com/office/drawing/2014/main" id="{EF80525D-821B-EFC0-B113-B725F3D21DA7}"/>
                  </a:ext>
                </a:extLst>
              </p:cNvPr>
              <p:cNvSpPr/>
              <p:nvPr/>
            </p:nvSpPr>
            <p:spPr>
              <a:xfrm>
                <a:off x="1260449" y="946112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B27EB477-09C1-4A32-E70F-D766BAF462A6}"/>
                  </a:ext>
                </a:extLst>
              </p:cNvPr>
              <p:cNvSpPr/>
              <p:nvPr/>
            </p:nvSpPr>
            <p:spPr>
              <a:xfrm>
                <a:off x="1091142" y="9467643"/>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4"/>
                    </a:cubicBezTo>
                    <a:cubicBezTo>
                      <a:pt x="0" y="26403"/>
                      <a:pt x="26489" y="0"/>
                      <a:pt x="59065" y="0"/>
                    </a:cubicBezTo>
                    <a:cubicBezTo>
                      <a:pt x="91640" y="0"/>
                      <a:pt x="118129" y="26403"/>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6767B658-1C50-F7EA-BC48-7CA7EC2A5C83}"/>
                  </a:ext>
                </a:extLst>
              </p:cNvPr>
              <p:cNvSpPr/>
              <p:nvPr/>
            </p:nvSpPr>
            <p:spPr>
              <a:xfrm rot="-4036885">
                <a:off x="921778" y="9474106"/>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AE277FBA-5B35-FCA0-5A27-95EDD6F7F438}"/>
                  </a:ext>
                </a:extLst>
              </p:cNvPr>
              <p:cNvSpPr/>
              <p:nvPr/>
            </p:nvSpPr>
            <p:spPr>
              <a:xfrm>
                <a:off x="752700" y="948075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90E0915D-81F5-DB43-C89F-76C606740797}"/>
                  </a:ext>
                </a:extLst>
              </p:cNvPr>
              <p:cNvSpPr/>
              <p:nvPr/>
            </p:nvSpPr>
            <p:spPr>
              <a:xfrm>
                <a:off x="583393" y="9487274"/>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D65CF2C5-2C25-135D-A977-5712105155BE}"/>
                  </a:ext>
                </a:extLst>
              </p:cNvPr>
              <p:cNvSpPr/>
              <p:nvPr/>
            </p:nvSpPr>
            <p:spPr>
              <a:xfrm>
                <a:off x="414086" y="9493789"/>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F8745AE0-15E4-2795-EEB2-5F01F441C5E2}"/>
                  </a:ext>
                </a:extLst>
              </p:cNvPr>
              <p:cNvSpPr/>
              <p:nvPr/>
            </p:nvSpPr>
            <p:spPr>
              <a:xfrm>
                <a:off x="244779" y="9500218"/>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B56E65E9-8F6A-8CD9-E418-ED7FF1640CDD}"/>
                  </a:ext>
                </a:extLst>
              </p:cNvPr>
              <p:cNvSpPr/>
              <p:nvPr/>
            </p:nvSpPr>
            <p:spPr>
              <a:xfrm>
                <a:off x="75643" y="950690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BBD02E8B-78E2-534C-3E4F-20FC7DBFD270}"/>
                  </a:ext>
                </a:extLst>
              </p:cNvPr>
              <p:cNvSpPr/>
              <p:nvPr/>
            </p:nvSpPr>
            <p:spPr>
              <a:xfrm>
                <a:off x="-93662" y="951342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2" name="Graphic 8">
              <a:extLst>
                <a:ext uri="{FF2B5EF4-FFF2-40B4-BE49-F238E27FC236}">
                  <a16:creationId xmlns:a16="http://schemas.microsoft.com/office/drawing/2014/main" id="{4AB90237-0D0F-D4D6-77F3-93D413A15AC5}"/>
                </a:ext>
              </a:extLst>
            </p:cNvPr>
            <p:cNvGrpSpPr/>
            <p:nvPr/>
          </p:nvGrpSpPr>
          <p:grpSpPr>
            <a:xfrm rot="10800000">
              <a:off x="172522" y="5670513"/>
              <a:ext cx="1908937" cy="186096"/>
              <a:chOff x="-93662" y="9650932"/>
              <a:chExt cx="1485271" cy="144794"/>
            </a:xfrm>
            <a:grpFill/>
          </p:grpSpPr>
          <p:sp>
            <p:nvSpPr>
              <p:cNvPr id="233" name="Freeform: Shape 232">
                <a:extLst>
                  <a:ext uri="{FF2B5EF4-FFF2-40B4-BE49-F238E27FC236}">
                    <a16:creationId xmlns:a16="http://schemas.microsoft.com/office/drawing/2014/main" id="{D9ED79B2-0719-1A74-CF62-A9905C575CEF}"/>
                  </a:ext>
                </a:extLst>
              </p:cNvPr>
              <p:cNvSpPr/>
              <p:nvPr/>
            </p:nvSpPr>
            <p:spPr>
              <a:xfrm>
                <a:off x="1260449" y="9657866"/>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3E9F929D-0F5B-1CC5-68CC-EC50E0E1FB8C}"/>
                  </a:ext>
                </a:extLst>
              </p:cNvPr>
              <p:cNvSpPr/>
              <p:nvPr/>
            </p:nvSpPr>
            <p:spPr>
              <a:xfrm>
                <a:off x="1091142" y="9664382"/>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4626B2FD-5543-11C0-4BA0-D5B139EB0D29}"/>
                  </a:ext>
                </a:extLst>
              </p:cNvPr>
              <p:cNvSpPr/>
              <p:nvPr/>
            </p:nvSpPr>
            <p:spPr>
              <a:xfrm rot="-1916606">
                <a:off x="922086" y="9670778"/>
                <a:ext cx="105102" cy="105102"/>
              </a:xfrm>
              <a:custGeom>
                <a:avLst/>
                <a:gdLst>
                  <a:gd name="connsiteX0" fmla="*/ 105103 w 105102"/>
                  <a:gd name="connsiteY0" fmla="*/ 52551 h 105102"/>
                  <a:gd name="connsiteX1" fmla="*/ 52551 w 105102"/>
                  <a:gd name="connsiteY1" fmla="*/ 105103 h 105102"/>
                  <a:gd name="connsiteX2" fmla="*/ 0 w 105102"/>
                  <a:gd name="connsiteY2" fmla="*/ 52551 h 105102"/>
                  <a:gd name="connsiteX3" fmla="*/ 52551 w 105102"/>
                  <a:gd name="connsiteY3" fmla="*/ 0 h 105102"/>
                  <a:gd name="connsiteX4" fmla="*/ 105103 w 105102"/>
                  <a:gd name="connsiteY4" fmla="*/ 52551 h 105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102" h="105102">
                    <a:moveTo>
                      <a:pt x="105103" y="52551"/>
                    </a:moveTo>
                    <a:cubicBezTo>
                      <a:pt x="105103" y="81574"/>
                      <a:pt x="81575" y="105103"/>
                      <a:pt x="52551" y="105103"/>
                    </a:cubicBezTo>
                    <a:cubicBezTo>
                      <a:pt x="23528" y="105103"/>
                      <a:pt x="0" y="81575"/>
                      <a:pt x="0" y="52551"/>
                    </a:cubicBezTo>
                    <a:cubicBezTo>
                      <a:pt x="0" y="23528"/>
                      <a:pt x="23528" y="0"/>
                      <a:pt x="52551" y="0"/>
                    </a:cubicBezTo>
                    <a:cubicBezTo>
                      <a:pt x="81575" y="0"/>
                      <a:pt x="105103" y="23528"/>
                      <a:pt x="105103" y="52551"/>
                    </a:cubicBezTo>
                    <a:close/>
                  </a:path>
                </a:pathLst>
              </a:custGeom>
              <a:grpFill/>
              <a:ln w="8572"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D32A63EB-4DBE-AC73-4B56-6C01F890116C}"/>
                  </a:ext>
                </a:extLst>
              </p:cNvPr>
              <p:cNvSpPr/>
              <p:nvPr/>
            </p:nvSpPr>
            <p:spPr>
              <a:xfrm>
                <a:off x="752700" y="9677497"/>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B89FD524-8878-1722-C498-E0768F93074B}"/>
                  </a:ext>
                </a:extLst>
              </p:cNvPr>
              <p:cNvSpPr/>
              <p:nvPr/>
            </p:nvSpPr>
            <p:spPr>
              <a:xfrm>
                <a:off x="583393" y="9684013"/>
                <a:ext cx="78866" cy="78866"/>
              </a:xfrm>
              <a:custGeom>
                <a:avLst/>
                <a:gdLst>
                  <a:gd name="connsiteX0" fmla="*/ 39433 w 78866"/>
                  <a:gd name="connsiteY0" fmla="*/ 78867 h 78866"/>
                  <a:gd name="connsiteX1" fmla="*/ 0 w 78866"/>
                  <a:gd name="connsiteY1" fmla="*/ 39434 h 78866"/>
                  <a:gd name="connsiteX2" fmla="*/ 39433 w 78866"/>
                  <a:gd name="connsiteY2" fmla="*/ 0 h 78866"/>
                  <a:gd name="connsiteX3" fmla="*/ 78867 w 78866"/>
                  <a:gd name="connsiteY3" fmla="*/ 39434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8A5C4D1B-A00C-F376-0B84-961CA3EB1C17}"/>
                  </a:ext>
                </a:extLst>
              </p:cNvPr>
              <p:cNvSpPr/>
              <p:nvPr/>
            </p:nvSpPr>
            <p:spPr>
              <a:xfrm>
                <a:off x="414086" y="9690528"/>
                <a:ext cx="65836" cy="65836"/>
              </a:xfrm>
              <a:custGeom>
                <a:avLst/>
                <a:gdLst>
                  <a:gd name="connsiteX0" fmla="*/ 65837 w 65836"/>
                  <a:gd name="connsiteY0" fmla="*/ 32918 h 65836"/>
                  <a:gd name="connsiteX1" fmla="*/ 32918 w 65836"/>
                  <a:gd name="connsiteY1" fmla="*/ 65837 h 65836"/>
                  <a:gd name="connsiteX2" fmla="*/ 0 w 65836"/>
                  <a:gd name="connsiteY2" fmla="*/ 32918 h 65836"/>
                  <a:gd name="connsiteX3" fmla="*/ 32918 w 65836"/>
                  <a:gd name="connsiteY3" fmla="*/ 0 h 65836"/>
                  <a:gd name="connsiteX4" fmla="*/ 65837 w 65836"/>
                  <a:gd name="connsiteY4" fmla="*/ 32918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65837" y="32918"/>
                    </a:moveTo>
                    <a:cubicBezTo>
                      <a:pt x="65837" y="51099"/>
                      <a:pt x="51099" y="65837"/>
                      <a:pt x="32918" y="65837"/>
                    </a:cubicBezTo>
                    <a:cubicBezTo>
                      <a:pt x="14738" y="65837"/>
                      <a:pt x="0" y="51099"/>
                      <a:pt x="0" y="32918"/>
                    </a:cubicBezTo>
                    <a:cubicBezTo>
                      <a:pt x="0" y="14738"/>
                      <a:pt x="14738" y="0"/>
                      <a:pt x="32918" y="0"/>
                    </a:cubicBezTo>
                    <a:cubicBezTo>
                      <a:pt x="51099" y="0"/>
                      <a:pt x="65837" y="14738"/>
                      <a:pt x="65837" y="32918"/>
                    </a:cubicBezTo>
                    <a:close/>
                  </a:path>
                </a:pathLst>
              </a:custGeom>
              <a:grpFill/>
              <a:ln w="8572" cap="flat">
                <a:no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128CC906-D355-0D71-52BC-77D0AD3E8683}"/>
                  </a:ext>
                </a:extLst>
              </p:cNvPr>
              <p:cNvSpPr/>
              <p:nvPr/>
            </p:nvSpPr>
            <p:spPr>
              <a:xfrm>
                <a:off x="244779" y="9697043"/>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8B6851B0-09D7-BD93-C4A7-0B0D56CB99BA}"/>
                  </a:ext>
                </a:extLst>
              </p:cNvPr>
              <p:cNvSpPr/>
              <p:nvPr/>
            </p:nvSpPr>
            <p:spPr>
              <a:xfrm>
                <a:off x="75643" y="9703729"/>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830"/>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54F56A90-0A12-01C6-84A7-0063859261E3}"/>
                  </a:ext>
                </a:extLst>
              </p:cNvPr>
              <p:cNvSpPr/>
              <p:nvPr/>
            </p:nvSpPr>
            <p:spPr>
              <a:xfrm>
                <a:off x="-93662" y="9710159"/>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3" name="Graphic 8">
              <a:extLst>
                <a:ext uri="{FF2B5EF4-FFF2-40B4-BE49-F238E27FC236}">
                  <a16:creationId xmlns:a16="http://schemas.microsoft.com/office/drawing/2014/main" id="{E79896CA-BAB0-E1D7-D47C-A4B9BE10E1EB}"/>
                </a:ext>
              </a:extLst>
            </p:cNvPr>
            <p:cNvGrpSpPr/>
            <p:nvPr/>
          </p:nvGrpSpPr>
          <p:grpSpPr>
            <a:xfrm rot="10800000">
              <a:off x="172522" y="5422140"/>
              <a:ext cx="1908937" cy="176762"/>
              <a:chOff x="-93662" y="9851444"/>
              <a:chExt cx="1485271" cy="137532"/>
            </a:xfrm>
            <a:grpFill/>
          </p:grpSpPr>
          <p:sp>
            <p:nvSpPr>
              <p:cNvPr id="224" name="Freeform: Shape 223">
                <a:extLst>
                  <a:ext uri="{FF2B5EF4-FFF2-40B4-BE49-F238E27FC236}">
                    <a16:creationId xmlns:a16="http://schemas.microsoft.com/office/drawing/2014/main" id="{2896D5FB-74D0-63C1-5230-A35FBF1B210F}"/>
                  </a:ext>
                </a:extLst>
              </p:cNvPr>
              <p:cNvSpPr/>
              <p:nvPr/>
            </p:nvSpPr>
            <p:spPr>
              <a:xfrm>
                <a:off x="1260449" y="9854691"/>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25" name="Freeform: Shape 224">
                <a:extLst>
                  <a:ext uri="{FF2B5EF4-FFF2-40B4-BE49-F238E27FC236}">
                    <a16:creationId xmlns:a16="http://schemas.microsoft.com/office/drawing/2014/main" id="{6F8FBC97-DCD3-6078-9943-EEFC5AF91081}"/>
                  </a:ext>
                </a:extLst>
              </p:cNvPr>
              <p:cNvSpPr/>
              <p:nvPr/>
            </p:nvSpPr>
            <p:spPr>
              <a:xfrm>
                <a:off x="1091142" y="9861206"/>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89"/>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226" name="Freeform: Shape 225">
                <a:extLst>
                  <a:ext uri="{FF2B5EF4-FFF2-40B4-BE49-F238E27FC236}">
                    <a16:creationId xmlns:a16="http://schemas.microsoft.com/office/drawing/2014/main" id="{5B17C6C4-1EF1-95C2-C772-46B88AB83BF1}"/>
                  </a:ext>
                </a:extLst>
              </p:cNvPr>
              <p:cNvSpPr/>
              <p:nvPr/>
            </p:nvSpPr>
            <p:spPr>
              <a:xfrm rot="-4036885">
                <a:off x="921774" y="9867662"/>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27" name="Freeform: Shape 226">
                <a:extLst>
                  <a:ext uri="{FF2B5EF4-FFF2-40B4-BE49-F238E27FC236}">
                    <a16:creationId xmlns:a16="http://schemas.microsoft.com/office/drawing/2014/main" id="{003448CC-652A-764C-A84D-DB3A159F9ABA}"/>
                  </a:ext>
                </a:extLst>
              </p:cNvPr>
              <p:cNvSpPr/>
              <p:nvPr/>
            </p:nvSpPr>
            <p:spPr>
              <a:xfrm>
                <a:off x="752700" y="9874322"/>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6E139C63-5E76-45A5-0F92-231CC13AB365}"/>
                  </a:ext>
                </a:extLst>
              </p:cNvPr>
              <p:cNvSpPr/>
              <p:nvPr/>
            </p:nvSpPr>
            <p:spPr>
              <a:xfrm>
                <a:off x="583393" y="9880837"/>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29" name="Freeform: Shape 228">
                <a:extLst>
                  <a:ext uri="{FF2B5EF4-FFF2-40B4-BE49-F238E27FC236}">
                    <a16:creationId xmlns:a16="http://schemas.microsoft.com/office/drawing/2014/main" id="{6B450A91-7795-4E92-638D-625005CE789C}"/>
                  </a:ext>
                </a:extLst>
              </p:cNvPr>
              <p:cNvSpPr/>
              <p:nvPr/>
            </p:nvSpPr>
            <p:spPr>
              <a:xfrm>
                <a:off x="414086" y="9887352"/>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CC0F0EC4-7393-D160-CE46-A4C757B2DCDE}"/>
                  </a:ext>
                </a:extLst>
              </p:cNvPr>
              <p:cNvSpPr/>
              <p:nvPr/>
            </p:nvSpPr>
            <p:spPr>
              <a:xfrm>
                <a:off x="244779" y="9893782"/>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231" name="Freeform: Shape 230">
                <a:extLst>
                  <a:ext uri="{FF2B5EF4-FFF2-40B4-BE49-F238E27FC236}">
                    <a16:creationId xmlns:a16="http://schemas.microsoft.com/office/drawing/2014/main" id="{41175654-6BE4-D652-0815-F0BAD836CB54}"/>
                  </a:ext>
                </a:extLst>
              </p:cNvPr>
              <p:cNvSpPr/>
              <p:nvPr/>
            </p:nvSpPr>
            <p:spPr>
              <a:xfrm>
                <a:off x="75643" y="9900468"/>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CD1BC419-A802-4D44-DECD-890B8A1B7645}"/>
                  </a:ext>
                </a:extLst>
              </p:cNvPr>
              <p:cNvSpPr/>
              <p:nvPr/>
            </p:nvSpPr>
            <p:spPr>
              <a:xfrm>
                <a:off x="-93662" y="9906983"/>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4" name="Graphic 8">
              <a:extLst>
                <a:ext uri="{FF2B5EF4-FFF2-40B4-BE49-F238E27FC236}">
                  <a16:creationId xmlns:a16="http://schemas.microsoft.com/office/drawing/2014/main" id="{5FC0C7D8-1910-9F2B-8D80-AAB8F683A416}"/>
                </a:ext>
              </a:extLst>
            </p:cNvPr>
            <p:cNvGrpSpPr/>
            <p:nvPr/>
          </p:nvGrpSpPr>
          <p:grpSpPr>
            <a:xfrm rot="10800000">
              <a:off x="172522" y="5173300"/>
              <a:ext cx="1908937" cy="168571"/>
              <a:chOff x="-93662" y="10051430"/>
              <a:chExt cx="1485271" cy="131159"/>
            </a:xfrm>
            <a:grpFill/>
          </p:grpSpPr>
          <p:sp>
            <p:nvSpPr>
              <p:cNvPr id="215" name="Freeform: Shape 214">
                <a:extLst>
                  <a:ext uri="{FF2B5EF4-FFF2-40B4-BE49-F238E27FC236}">
                    <a16:creationId xmlns:a16="http://schemas.microsoft.com/office/drawing/2014/main" id="{2D1D0A95-1912-6431-E50D-631DD50C9B66}"/>
                  </a:ext>
                </a:extLst>
              </p:cNvPr>
              <p:cNvSpPr/>
              <p:nvPr/>
            </p:nvSpPr>
            <p:spPr>
              <a:xfrm>
                <a:off x="1260449" y="10051430"/>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E45285BC-C4AC-746F-324B-7602C526A22E}"/>
                  </a:ext>
                </a:extLst>
              </p:cNvPr>
              <p:cNvSpPr/>
              <p:nvPr/>
            </p:nvSpPr>
            <p:spPr>
              <a:xfrm>
                <a:off x="1091142" y="10057945"/>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89"/>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217" name="Freeform: Shape 216">
                <a:extLst>
                  <a:ext uri="{FF2B5EF4-FFF2-40B4-BE49-F238E27FC236}">
                    <a16:creationId xmlns:a16="http://schemas.microsoft.com/office/drawing/2014/main" id="{1245D1A0-37BB-1CE4-5D48-23A261882E2A}"/>
                  </a:ext>
                </a:extLst>
              </p:cNvPr>
              <p:cNvSpPr/>
              <p:nvPr/>
            </p:nvSpPr>
            <p:spPr>
              <a:xfrm>
                <a:off x="921921" y="10064460"/>
                <a:ext cx="105098" cy="105098"/>
              </a:xfrm>
              <a:custGeom>
                <a:avLst/>
                <a:gdLst>
                  <a:gd name="connsiteX0" fmla="*/ 52549 w 105098"/>
                  <a:gd name="connsiteY0" fmla="*/ 105099 h 105098"/>
                  <a:gd name="connsiteX1" fmla="*/ 0 w 105098"/>
                  <a:gd name="connsiteY1" fmla="*/ 52549 h 105098"/>
                  <a:gd name="connsiteX2" fmla="*/ 52549 w 105098"/>
                  <a:gd name="connsiteY2" fmla="*/ 0 h 105098"/>
                  <a:gd name="connsiteX3" fmla="*/ 105099 w 105098"/>
                  <a:gd name="connsiteY3" fmla="*/ 52549 h 105098"/>
                  <a:gd name="connsiteX4" fmla="*/ 52549 w 105098"/>
                  <a:gd name="connsiteY4" fmla="*/ 105099 h 10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8" h="105098">
                    <a:moveTo>
                      <a:pt x="52549" y="105099"/>
                    </a:moveTo>
                    <a:cubicBezTo>
                      <a:pt x="23574" y="105099"/>
                      <a:pt x="0" y="81610"/>
                      <a:pt x="0" y="52549"/>
                    </a:cubicBezTo>
                    <a:cubicBezTo>
                      <a:pt x="0" y="23574"/>
                      <a:pt x="23489" y="0"/>
                      <a:pt x="52549" y="0"/>
                    </a:cubicBezTo>
                    <a:cubicBezTo>
                      <a:pt x="81525" y="0"/>
                      <a:pt x="105099" y="23489"/>
                      <a:pt x="105099" y="52549"/>
                    </a:cubicBezTo>
                    <a:cubicBezTo>
                      <a:pt x="105013" y="81610"/>
                      <a:pt x="81525" y="105099"/>
                      <a:pt x="52549" y="105099"/>
                    </a:cubicBezTo>
                    <a:close/>
                  </a:path>
                </a:pathLst>
              </a:custGeom>
              <a:grpFill/>
              <a:ln w="8572"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AFC9F9A9-16A7-B2A4-8B0E-2C394FCD96C7}"/>
                  </a:ext>
                </a:extLst>
              </p:cNvPr>
              <p:cNvSpPr/>
              <p:nvPr/>
            </p:nvSpPr>
            <p:spPr>
              <a:xfrm>
                <a:off x="752700" y="10071061"/>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19" name="Freeform: Shape 218">
                <a:extLst>
                  <a:ext uri="{FF2B5EF4-FFF2-40B4-BE49-F238E27FC236}">
                    <a16:creationId xmlns:a16="http://schemas.microsoft.com/office/drawing/2014/main" id="{78BAD4CB-43B3-CE9D-C208-E96A9581667C}"/>
                  </a:ext>
                </a:extLst>
              </p:cNvPr>
              <p:cNvSpPr/>
              <p:nvPr/>
            </p:nvSpPr>
            <p:spPr>
              <a:xfrm>
                <a:off x="583393" y="10077576"/>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F1800127-1805-3249-336F-75910980605A}"/>
                  </a:ext>
                </a:extLst>
              </p:cNvPr>
              <p:cNvSpPr/>
              <p:nvPr/>
            </p:nvSpPr>
            <p:spPr>
              <a:xfrm>
                <a:off x="414086" y="10084091"/>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160C9CBE-9B97-7DF3-6F7A-1F8319F0DB0A}"/>
                  </a:ext>
                </a:extLst>
              </p:cNvPr>
              <p:cNvSpPr/>
              <p:nvPr/>
            </p:nvSpPr>
            <p:spPr>
              <a:xfrm>
                <a:off x="244779" y="10090606"/>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6CDB2D41-EE49-8D39-AF6B-EF0E3A8DB36D}"/>
                  </a:ext>
                </a:extLst>
              </p:cNvPr>
              <p:cNvSpPr/>
              <p:nvPr/>
            </p:nvSpPr>
            <p:spPr>
              <a:xfrm>
                <a:off x="75643" y="10097293"/>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04E125B6-4BCC-6B1A-C251-56E6DB9E3944}"/>
                  </a:ext>
                </a:extLst>
              </p:cNvPr>
              <p:cNvSpPr/>
              <p:nvPr/>
            </p:nvSpPr>
            <p:spPr>
              <a:xfrm>
                <a:off x="-93662" y="10103722"/>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5" name="Graphic 8">
              <a:extLst>
                <a:ext uri="{FF2B5EF4-FFF2-40B4-BE49-F238E27FC236}">
                  <a16:creationId xmlns:a16="http://schemas.microsoft.com/office/drawing/2014/main" id="{D6A9B446-B4D7-88DA-8D10-7079DC384900}"/>
                </a:ext>
              </a:extLst>
            </p:cNvPr>
            <p:cNvGrpSpPr/>
            <p:nvPr/>
          </p:nvGrpSpPr>
          <p:grpSpPr>
            <a:xfrm rot="10800000">
              <a:off x="172522" y="4920331"/>
              <a:ext cx="1908937" cy="168571"/>
              <a:chOff x="-93662" y="10248255"/>
              <a:chExt cx="1485271" cy="131159"/>
            </a:xfrm>
            <a:grpFill/>
          </p:grpSpPr>
          <p:sp>
            <p:nvSpPr>
              <p:cNvPr id="206" name="Freeform: Shape 205">
                <a:extLst>
                  <a:ext uri="{FF2B5EF4-FFF2-40B4-BE49-F238E27FC236}">
                    <a16:creationId xmlns:a16="http://schemas.microsoft.com/office/drawing/2014/main" id="{32C93795-15D5-A0A5-B6F0-8D29646C568C}"/>
                  </a:ext>
                </a:extLst>
              </p:cNvPr>
              <p:cNvSpPr/>
              <p:nvPr/>
            </p:nvSpPr>
            <p:spPr>
              <a:xfrm>
                <a:off x="1260449" y="10248255"/>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53AE3F56-27F8-DAB4-7551-392BC7F2E66B}"/>
                  </a:ext>
                </a:extLst>
              </p:cNvPr>
              <p:cNvSpPr/>
              <p:nvPr/>
            </p:nvSpPr>
            <p:spPr>
              <a:xfrm>
                <a:off x="1091142" y="10254770"/>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559B7544-984B-FFC9-C990-CC324336C601}"/>
                  </a:ext>
                </a:extLst>
              </p:cNvPr>
              <p:cNvSpPr/>
              <p:nvPr/>
            </p:nvSpPr>
            <p:spPr>
              <a:xfrm>
                <a:off x="921921" y="10261285"/>
                <a:ext cx="105098" cy="105098"/>
              </a:xfrm>
              <a:custGeom>
                <a:avLst/>
                <a:gdLst>
                  <a:gd name="connsiteX0" fmla="*/ 52549 w 105098"/>
                  <a:gd name="connsiteY0" fmla="*/ 105099 h 105098"/>
                  <a:gd name="connsiteX1" fmla="*/ 0 w 105098"/>
                  <a:gd name="connsiteY1" fmla="*/ 52549 h 105098"/>
                  <a:gd name="connsiteX2" fmla="*/ 52549 w 105098"/>
                  <a:gd name="connsiteY2" fmla="*/ 0 h 105098"/>
                  <a:gd name="connsiteX3" fmla="*/ 105099 w 105098"/>
                  <a:gd name="connsiteY3" fmla="*/ 52549 h 105098"/>
                  <a:gd name="connsiteX4" fmla="*/ 52549 w 105098"/>
                  <a:gd name="connsiteY4" fmla="*/ 105099 h 10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8" h="105098">
                    <a:moveTo>
                      <a:pt x="52549" y="105099"/>
                    </a:moveTo>
                    <a:cubicBezTo>
                      <a:pt x="23574" y="105099"/>
                      <a:pt x="0" y="81610"/>
                      <a:pt x="0" y="52549"/>
                    </a:cubicBezTo>
                    <a:cubicBezTo>
                      <a:pt x="0" y="23574"/>
                      <a:pt x="23489" y="0"/>
                      <a:pt x="52549" y="0"/>
                    </a:cubicBezTo>
                    <a:cubicBezTo>
                      <a:pt x="81525" y="0"/>
                      <a:pt x="105099" y="23489"/>
                      <a:pt x="105099" y="52549"/>
                    </a:cubicBezTo>
                    <a:cubicBezTo>
                      <a:pt x="105013" y="81525"/>
                      <a:pt x="81525" y="105099"/>
                      <a:pt x="52549" y="105099"/>
                    </a:cubicBezTo>
                    <a:close/>
                  </a:path>
                </a:pathLst>
              </a:custGeom>
              <a:grpFill/>
              <a:ln w="8572"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803E9854-8822-29FA-C4BD-AFB0DDDF6F2C}"/>
                  </a:ext>
                </a:extLst>
              </p:cNvPr>
              <p:cNvSpPr/>
              <p:nvPr/>
            </p:nvSpPr>
            <p:spPr>
              <a:xfrm>
                <a:off x="752700" y="10267886"/>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80DEBADF-0CC8-A297-9A99-D127CA7CFDDE}"/>
                  </a:ext>
                </a:extLst>
              </p:cNvPr>
              <p:cNvSpPr/>
              <p:nvPr/>
            </p:nvSpPr>
            <p:spPr>
              <a:xfrm>
                <a:off x="583393" y="10274401"/>
                <a:ext cx="78866" cy="78867"/>
              </a:xfrm>
              <a:custGeom>
                <a:avLst/>
                <a:gdLst>
                  <a:gd name="connsiteX0" fmla="*/ 39433 w 78866"/>
                  <a:gd name="connsiteY0" fmla="*/ 78867 h 78867"/>
                  <a:gd name="connsiteX1" fmla="*/ 0 w 78866"/>
                  <a:gd name="connsiteY1" fmla="*/ 39434 h 78867"/>
                  <a:gd name="connsiteX2" fmla="*/ 39433 w 78866"/>
                  <a:gd name="connsiteY2" fmla="*/ 0 h 78867"/>
                  <a:gd name="connsiteX3" fmla="*/ 78867 w 78866"/>
                  <a:gd name="connsiteY3" fmla="*/ 39434 h 78867"/>
                  <a:gd name="connsiteX4" fmla="*/ 39433 w 78866"/>
                  <a:gd name="connsiteY4" fmla="*/ 78867 h 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7">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021FC36B-6D5B-0F73-6F79-AC05323641E2}"/>
                  </a:ext>
                </a:extLst>
              </p:cNvPr>
              <p:cNvSpPr/>
              <p:nvPr/>
            </p:nvSpPr>
            <p:spPr>
              <a:xfrm>
                <a:off x="414086" y="10280916"/>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3842330E-CE8D-4A03-CF70-0AA8CD1CDBFA}"/>
                  </a:ext>
                </a:extLst>
              </p:cNvPr>
              <p:cNvSpPr/>
              <p:nvPr/>
            </p:nvSpPr>
            <p:spPr>
              <a:xfrm>
                <a:off x="244779" y="10287345"/>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213" name="Freeform: Shape 212">
                <a:extLst>
                  <a:ext uri="{FF2B5EF4-FFF2-40B4-BE49-F238E27FC236}">
                    <a16:creationId xmlns:a16="http://schemas.microsoft.com/office/drawing/2014/main" id="{A6531E05-4662-6C27-5257-457053F0B59E}"/>
                  </a:ext>
                </a:extLst>
              </p:cNvPr>
              <p:cNvSpPr/>
              <p:nvPr/>
            </p:nvSpPr>
            <p:spPr>
              <a:xfrm>
                <a:off x="75643" y="10294032"/>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830"/>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6DD0724B-CB71-6698-5998-4637C136208C}"/>
                  </a:ext>
                </a:extLst>
              </p:cNvPr>
              <p:cNvSpPr/>
              <p:nvPr/>
            </p:nvSpPr>
            <p:spPr>
              <a:xfrm>
                <a:off x="-93662" y="10300547"/>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6" name="Graphic 8">
              <a:extLst>
                <a:ext uri="{FF2B5EF4-FFF2-40B4-BE49-F238E27FC236}">
                  <a16:creationId xmlns:a16="http://schemas.microsoft.com/office/drawing/2014/main" id="{CBEA606D-BE3D-DCA8-4010-7B9A3734C07C}"/>
                </a:ext>
              </a:extLst>
            </p:cNvPr>
            <p:cNvGrpSpPr/>
            <p:nvPr/>
          </p:nvGrpSpPr>
          <p:grpSpPr>
            <a:xfrm rot="10800000">
              <a:off x="172522" y="4663438"/>
              <a:ext cx="1908937" cy="176762"/>
              <a:chOff x="-93662" y="10441761"/>
              <a:chExt cx="1485271" cy="137532"/>
            </a:xfrm>
            <a:grpFill/>
          </p:grpSpPr>
          <p:sp>
            <p:nvSpPr>
              <p:cNvPr id="197" name="Freeform: Shape 196">
                <a:extLst>
                  <a:ext uri="{FF2B5EF4-FFF2-40B4-BE49-F238E27FC236}">
                    <a16:creationId xmlns:a16="http://schemas.microsoft.com/office/drawing/2014/main" id="{9A7C3CE6-C3E0-9458-1140-B8696DA7B4BE}"/>
                  </a:ext>
                </a:extLst>
              </p:cNvPr>
              <p:cNvSpPr/>
              <p:nvPr/>
            </p:nvSpPr>
            <p:spPr>
              <a:xfrm>
                <a:off x="1260449" y="10444993"/>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98" name="Freeform: Shape 197">
                <a:extLst>
                  <a:ext uri="{FF2B5EF4-FFF2-40B4-BE49-F238E27FC236}">
                    <a16:creationId xmlns:a16="http://schemas.microsoft.com/office/drawing/2014/main" id="{B3FF5B1E-4151-9AED-E5F3-5C4A560DF2C6}"/>
                  </a:ext>
                </a:extLst>
              </p:cNvPr>
              <p:cNvSpPr/>
              <p:nvPr/>
            </p:nvSpPr>
            <p:spPr>
              <a:xfrm>
                <a:off x="1091142" y="10451508"/>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5"/>
                    </a:cubicBezTo>
                    <a:cubicBezTo>
                      <a:pt x="0" y="26403"/>
                      <a:pt x="26489" y="0"/>
                      <a:pt x="59065" y="0"/>
                    </a:cubicBezTo>
                    <a:cubicBezTo>
                      <a:pt x="91640" y="0"/>
                      <a:pt x="118129" y="26489"/>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199" name="Freeform: Shape 198">
                <a:extLst>
                  <a:ext uri="{FF2B5EF4-FFF2-40B4-BE49-F238E27FC236}">
                    <a16:creationId xmlns:a16="http://schemas.microsoft.com/office/drawing/2014/main" id="{256385E5-7734-B48D-61DE-DCEE69615C06}"/>
                  </a:ext>
                </a:extLst>
              </p:cNvPr>
              <p:cNvSpPr/>
              <p:nvPr/>
            </p:nvSpPr>
            <p:spPr>
              <a:xfrm rot="-4036885">
                <a:off x="921727" y="10457979"/>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E83B3594-0B1E-65B3-6B7B-5A3DFA956200}"/>
                  </a:ext>
                </a:extLst>
              </p:cNvPr>
              <p:cNvSpPr/>
              <p:nvPr/>
            </p:nvSpPr>
            <p:spPr>
              <a:xfrm>
                <a:off x="752700" y="10464624"/>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532FAA3E-2580-3FDA-A93F-F97D4C0F9A45}"/>
                  </a:ext>
                </a:extLst>
              </p:cNvPr>
              <p:cNvSpPr/>
              <p:nvPr/>
            </p:nvSpPr>
            <p:spPr>
              <a:xfrm>
                <a:off x="583393" y="10471140"/>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F46C5094-0056-317C-4164-CA5DE1C30CE3}"/>
                  </a:ext>
                </a:extLst>
              </p:cNvPr>
              <p:cNvSpPr/>
              <p:nvPr/>
            </p:nvSpPr>
            <p:spPr>
              <a:xfrm>
                <a:off x="414086" y="10477655"/>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id="{CF523400-3F53-86E8-67F1-DD8AF886300F}"/>
                  </a:ext>
                </a:extLst>
              </p:cNvPr>
              <p:cNvSpPr/>
              <p:nvPr/>
            </p:nvSpPr>
            <p:spPr>
              <a:xfrm>
                <a:off x="244779" y="10484170"/>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AE467139-91F5-1FF7-C3E1-58DD971B0348}"/>
                  </a:ext>
                </a:extLst>
              </p:cNvPr>
              <p:cNvSpPr/>
              <p:nvPr/>
            </p:nvSpPr>
            <p:spPr>
              <a:xfrm>
                <a:off x="75643" y="10490856"/>
                <a:ext cx="39604" cy="39605"/>
              </a:xfrm>
              <a:custGeom>
                <a:avLst/>
                <a:gdLst>
                  <a:gd name="connsiteX0" fmla="*/ 19802 w 39604"/>
                  <a:gd name="connsiteY0" fmla="*/ 39605 h 39605"/>
                  <a:gd name="connsiteX1" fmla="*/ 0 w 39604"/>
                  <a:gd name="connsiteY1" fmla="*/ 19803 h 39605"/>
                  <a:gd name="connsiteX2" fmla="*/ 19802 w 39604"/>
                  <a:gd name="connsiteY2" fmla="*/ 0 h 39605"/>
                  <a:gd name="connsiteX3" fmla="*/ 39605 w 39604"/>
                  <a:gd name="connsiteY3" fmla="*/ 19803 h 39605"/>
                  <a:gd name="connsiteX4" fmla="*/ 19802 w 39604"/>
                  <a:gd name="connsiteY4" fmla="*/ 39605 h 39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5">
                    <a:moveTo>
                      <a:pt x="19802" y="39605"/>
                    </a:moveTo>
                    <a:cubicBezTo>
                      <a:pt x="8830" y="39605"/>
                      <a:pt x="0" y="30690"/>
                      <a:pt x="0" y="19803"/>
                    </a:cubicBezTo>
                    <a:cubicBezTo>
                      <a:pt x="0" y="8830"/>
                      <a:pt x="8916" y="0"/>
                      <a:pt x="19802" y="0"/>
                    </a:cubicBezTo>
                    <a:cubicBezTo>
                      <a:pt x="30776" y="0"/>
                      <a:pt x="39605" y="8915"/>
                      <a:pt x="39605" y="19803"/>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2200D823-005A-7E53-8EF7-94DA3BE675CA}"/>
                  </a:ext>
                </a:extLst>
              </p:cNvPr>
              <p:cNvSpPr/>
              <p:nvPr/>
            </p:nvSpPr>
            <p:spPr>
              <a:xfrm>
                <a:off x="-93662" y="10497286"/>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7" name="Graphic 8">
              <a:extLst>
                <a:ext uri="{FF2B5EF4-FFF2-40B4-BE49-F238E27FC236}">
                  <a16:creationId xmlns:a16="http://schemas.microsoft.com/office/drawing/2014/main" id="{429CA194-EA7D-308C-1885-63EAADF9703A}"/>
                </a:ext>
              </a:extLst>
            </p:cNvPr>
            <p:cNvGrpSpPr/>
            <p:nvPr/>
          </p:nvGrpSpPr>
          <p:grpSpPr>
            <a:xfrm rot="10800000">
              <a:off x="172522" y="4410508"/>
              <a:ext cx="1908937" cy="176762"/>
              <a:chOff x="-93662" y="10638556"/>
              <a:chExt cx="1485271" cy="137532"/>
            </a:xfrm>
            <a:grpFill/>
          </p:grpSpPr>
          <p:sp>
            <p:nvSpPr>
              <p:cNvPr id="188" name="Freeform: Shape 187">
                <a:extLst>
                  <a:ext uri="{FF2B5EF4-FFF2-40B4-BE49-F238E27FC236}">
                    <a16:creationId xmlns:a16="http://schemas.microsoft.com/office/drawing/2014/main" id="{D56371A6-FF33-2FD9-A3BE-B1B13149EA1C}"/>
                  </a:ext>
                </a:extLst>
              </p:cNvPr>
              <p:cNvSpPr/>
              <p:nvPr/>
            </p:nvSpPr>
            <p:spPr>
              <a:xfrm>
                <a:off x="1260449" y="1064181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83D88EE7-7149-CDA8-C913-571A98A96FC5}"/>
                  </a:ext>
                </a:extLst>
              </p:cNvPr>
              <p:cNvSpPr/>
              <p:nvPr/>
            </p:nvSpPr>
            <p:spPr>
              <a:xfrm>
                <a:off x="1091142" y="10648333"/>
                <a:ext cx="118129" cy="118129"/>
              </a:xfrm>
              <a:custGeom>
                <a:avLst/>
                <a:gdLst>
                  <a:gd name="connsiteX0" fmla="*/ 59065 w 118129"/>
                  <a:gd name="connsiteY0" fmla="*/ 118129 h 118129"/>
                  <a:gd name="connsiteX1" fmla="*/ 0 w 118129"/>
                  <a:gd name="connsiteY1" fmla="*/ 59065 h 118129"/>
                  <a:gd name="connsiteX2" fmla="*/ 59065 w 118129"/>
                  <a:gd name="connsiteY2" fmla="*/ 0 h 118129"/>
                  <a:gd name="connsiteX3" fmla="*/ 118129 w 118129"/>
                  <a:gd name="connsiteY3" fmla="*/ 59065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726"/>
                      <a:pt x="0" y="59065"/>
                    </a:cubicBezTo>
                    <a:cubicBezTo>
                      <a:pt x="0" y="26403"/>
                      <a:pt x="26489" y="0"/>
                      <a:pt x="59065" y="0"/>
                    </a:cubicBezTo>
                    <a:cubicBezTo>
                      <a:pt x="91640" y="0"/>
                      <a:pt x="118129" y="26403"/>
                      <a:pt x="118129" y="59065"/>
                    </a:cubicBezTo>
                    <a:cubicBezTo>
                      <a:pt x="118129" y="91726"/>
                      <a:pt x="91726" y="118129"/>
                      <a:pt x="59065" y="118129"/>
                    </a:cubicBezTo>
                    <a:close/>
                  </a:path>
                </a:pathLst>
              </a:custGeom>
              <a:grpFill/>
              <a:ln w="8572" cap="flat">
                <a:noFill/>
                <a:prstDash val="solid"/>
                <a:miter/>
              </a:ln>
            </p:spPr>
            <p:txBody>
              <a:bodyPr rtlCol="0" anchor="ctr"/>
              <a:lstStyle/>
              <a:p>
                <a:endParaRPr lang="en-US"/>
              </a:p>
            </p:txBody>
          </p:sp>
          <p:sp>
            <p:nvSpPr>
              <p:cNvPr id="190" name="Freeform: Shape 189">
                <a:extLst>
                  <a:ext uri="{FF2B5EF4-FFF2-40B4-BE49-F238E27FC236}">
                    <a16:creationId xmlns:a16="http://schemas.microsoft.com/office/drawing/2014/main" id="{12103BFE-54C6-9406-175A-E260A4A996B9}"/>
                  </a:ext>
                </a:extLst>
              </p:cNvPr>
              <p:cNvSpPr/>
              <p:nvPr/>
            </p:nvSpPr>
            <p:spPr>
              <a:xfrm rot="-4036885">
                <a:off x="921764" y="10654773"/>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0"/>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91" name="Freeform: Shape 190">
                <a:extLst>
                  <a:ext uri="{FF2B5EF4-FFF2-40B4-BE49-F238E27FC236}">
                    <a16:creationId xmlns:a16="http://schemas.microsoft.com/office/drawing/2014/main" id="{B2939C6F-D228-BE02-7B14-EE8303EDDB36}"/>
                  </a:ext>
                </a:extLst>
              </p:cNvPr>
              <p:cNvSpPr/>
              <p:nvPr/>
            </p:nvSpPr>
            <p:spPr>
              <a:xfrm>
                <a:off x="752700" y="1066144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id="{DB35B00C-168F-265F-F8CB-70E62C49A947}"/>
                  </a:ext>
                </a:extLst>
              </p:cNvPr>
              <p:cNvSpPr/>
              <p:nvPr/>
            </p:nvSpPr>
            <p:spPr>
              <a:xfrm>
                <a:off x="583393" y="10667964"/>
                <a:ext cx="78866" cy="78867"/>
              </a:xfrm>
              <a:custGeom>
                <a:avLst/>
                <a:gdLst>
                  <a:gd name="connsiteX0" fmla="*/ 39433 w 78866"/>
                  <a:gd name="connsiteY0" fmla="*/ 78867 h 78867"/>
                  <a:gd name="connsiteX1" fmla="*/ 0 w 78866"/>
                  <a:gd name="connsiteY1" fmla="*/ 39434 h 78867"/>
                  <a:gd name="connsiteX2" fmla="*/ 39433 w 78866"/>
                  <a:gd name="connsiteY2" fmla="*/ 0 h 78867"/>
                  <a:gd name="connsiteX3" fmla="*/ 78867 w 78866"/>
                  <a:gd name="connsiteY3" fmla="*/ 39434 h 78867"/>
                  <a:gd name="connsiteX4" fmla="*/ 39433 w 78866"/>
                  <a:gd name="connsiteY4" fmla="*/ 78867 h 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7">
                    <a:moveTo>
                      <a:pt x="39433" y="78867"/>
                    </a:moveTo>
                    <a:cubicBezTo>
                      <a:pt x="17659" y="78867"/>
                      <a:pt x="0" y="61208"/>
                      <a:pt x="0" y="39434"/>
                    </a:cubicBezTo>
                    <a:cubicBezTo>
                      <a:pt x="0" y="17659"/>
                      <a:pt x="17659" y="0"/>
                      <a:pt x="39433" y="0"/>
                    </a:cubicBezTo>
                    <a:cubicBezTo>
                      <a:pt x="61207" y="0"/>
                      <a:pt x="78867" y="17659"/>
                      <a:pt x="78867" y="39434"/>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93" name="Freeform: Shape 192">
                <a:extLst>
                  <a:ext uri="{FF2B5EF4-FFF2-40B4-BE49-F238E27FC236}">
                    <a16:creationId xmlns:a16="http://schemas.microsoft.com/office/drawing/2014/main" id="{39E1275E-0A64-99EC-4E1F-809EB765FB08}"/>
                  </a:ext>
                </a:extLst>
              </p:cNvPr>
              <p:cNvSpPr/>
              <p:nvPr/>
            </p:nvSpPr>
            <p:spPr>
              <a:xfrm>
                <a:off x="414086" y="10674479"/>
                <a:ext cx="65836" cy="65836"/>
              </a:xfrm>
              <a:custGeom>
                <a:avLst/>
                <a:gdLst>
                  <a:gd name="connsiteX0" fmla="*/ 65837 w 65836"/>
                  <a:gd name="connsiteY0" fmla="*/ 32918 h 65836"/>
                  <a:gd name="connsiteX1" fmla="*/ 32918 w 65836"/>
                  <a:gd name="connsiteY1" fmla="*/ 65837 h 65836"/>
                  <a:gd name="connsiteX2" fmla="*/ 0 w 65836"/>
                  <a:gd name="connsiteY2" fmla="*/ 32918 h 65836"/>
                  <a:gd name="connsiteX3" fmla="*/ 32918 w 65836"/>
                  <a:gd name="connsiteY3" fmla="*/ 0 h 65836"/>
                  <a:gd name="connsiteX4" fmla="*/ 65837 w 65836"/>
                  <a:gd name="connsiteY4" fmla="*/ 32918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65837" y="32918"/>
                    </a:moveTo>
                    <a:cubicBezTo>
                      <a:pt x="65837" y="51099"/>
                      <a:pt x="51099" y="65837"/>
                      <a:pt x="32918" y="65837"/>
                    </a:cubicBezTo>
                    <a:cubicBezTo>
                      <a:pt x="14738" y="65837"/>
                      <a:pt x="0" y="51099"/>
                      <a:pt x="0" y="32918"/>
                    </a:cubicBezTo>
                    <a:cubicBezTo>
                      <a:pt x="0" y="14738"/>
                      <a:pt x="14738" y="0"/>
                      <a:pt x="32918" y="0"/>
                    </a:cubicBezTo>
                    <a:cubicBezTo>
                      <a:pt x="51099" y="0"/>
                      <a:pt x="65837" y="14738"/>
                      <a:pt x="65837" y="32918"/>
                    </a:cubicBezTo>
                    <a:close/>
                  </a:path>
                </a:pathLst>
              </a:custGeom>
              <a:grpFill/>
              <a:ln w="8572"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6C46DA95-2AEE-44B8-5DAF-9EE8875BDBBB}"/>
                  </a:ext>
                </a:extLst>
              </p:cNvPr>
              <p:cNvSpPr/>
              <p:nvPr/>
            </p:nvSpPr>
            <p:spPr>
              <a:xfrm>
                <a:off x="244779" y="10680909"/>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3A5F8ED1-C6C9-D0F1-C2DB-21F461205EBD}"/>
                  </a:ext>
                </a:extLst>
              </p:cNvPr>
              <p:cNvSpPr/>
              <p:nvPr/>
            </p:nvSpPr>
            <p:spPr>
              <a:xfrm>
                <a:off x="75643" y="1068759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89"/>
                      <a:pt x="0" y="19802"/>
                    </a:cubicBezTo>
                    <a:cubicBezTo>
                      <a:pt x="0" y="8915"/>
                      <a:pt x="8916" y="0"/>
                      <a:pt x="19802" y="0"/>
                    </a:cubicBezTo>
                    <a:cubicBezTo>
                      <a:pt x="30776" y="0"/>
                      <a:pt x="39605" y="8915"/>
                      <a:pt x="39605" y="19802"/>
                    </a:cubicBezTo>
                    <a:cubicBezTo>
                      <a:pt x="39605" y="30689"/>
                      <a:pt x="30690" y="39605"/>
                      <a:pt x="19802" y="39605"/>
                    </a:cubicBezTo>
                    <a:close/>
                  </a:path>
                </a:pathLst>
              </a:custGeom>
              <a:grpFill/>
              <a:ln w="8572"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9F3875BF-9CB0-8897-7031-53890AB03968}"/>
                  </a:ext>
                </a:extLst>
              </p:cNvPr>
              <p:cNvSpPr/>
              <p:nvPr/>
            </p:nvSpPr>
            <p:spPr>
              <a:xfrm>
                <a:off x="-93662" y="1069411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178" name="Graphic 8">
              <a:extLst>
                <a:ext uri="{FF2B5EF4-FFF2-40B4-BE49-F238E27FC236}">
                  <a16:creationId xmlns:a16="http://schemas.microsoft.com/office/drawing/2014/main" id="{E3B7C729-BA42-307A-56F3-B478534569C6}"/>
                </a:ext>
              </a:extLst>
            </p:cNvPr>
            <p:cNvGrpSpPr/>
            <p:nvPr/>
          </p:nvGrpSpPr>
          <p:grpSpPr>
            <a:xfrm rot="10800000">
              <a:off x="172522" y="4157621"/>
              <a:ext cx="1908937" cy="176762"/>
              <a:chOff x="-93662" y="10835318"/>
              <a:chExt cx="1485271" cy="137532"/>
            </a:xfrm>
            <a:grpFill/>
          </p:grpSpPr>
          <p:sp>
            <p:nvSpPr>
              <p:cNvPr id="179" name="Freeform: Shape 178">
                <a:extLst>
                  <a:ext uri="{FF2B5EF4-FFF2-40B4-BE49-F238E27FC236}">
                    <a16:creationId xmlns:a16="http://schemas.microsoft.com/office/drawing/2014/main" id="{A13FB632-0303-FC06-1D5A-28EE3544C22A}"/>
                  </a:ext>
                </a:extLst>
              </p:cNvPr>
              <p:cNvSpPr/>
              <p:nvPr/>
            </p:nvSpPr>
            <p:spPr>
              <a:xfrm>
                <a:off x="1260449" y="10838557"/>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id="{BF0711EB-6162-B265-D345-C50022E52333}"/>
                  </a:ext>
                </a:extLst>
              </p:cNvPr>
              <p:cNvSpPr/>
              <p:nvPr/>
            </p:nvSpPr>
            <p:spPr>
              <a:xfrm>
                <a:off x="1091142" y="10845072"/>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726"/>
                      <a:pt x="0" y="59064"/>
                    </a:cubicBezTo>
                    <a:cubicBezTo>
                      <a:pt x="0" y="26403"/>
                      <a:pt x="26489" y="0"/>
                      <a:pt x="59065" y="0"/>
                    </a:cubicBezTo>
                    <a:cubicBezTo>
                      <a:pt x="91640" y="0"/>
                      <a:pt x="118129" y="26489"/>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19DA4BF3-B803-EBF0-EC02-ACDAE33EA420}"/>
                  </a:ext>
                </a:extLst>
              </p:cNvPr>
              <p:cNvSpPr/>
              <p:nvPr/>
            </p:nvSpPr>
            <p:spPr>
              <a:xfrm rot="-4036885">
                <a:off x="921722" y="10851535"/>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0"/>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7AD6B7C1-F142-ABC4-1024-7E81E54A3B54}"/>
                  </a:ext>
                </a:extLst>
              </p:cNvPr>
              <p:cNvSpPr/>
              <p:nvPr/>
            </p:nvSpPr>
            <p:spPr>
              <a:xfrm>
                <a:off x="752700" y="10858188"/>
                <a:ext cx="91897" cy="91897"/>
              </a:xfrm>
              <a:custGeom>
                <a:avLst/>
                <a:gdLst>
                  <a:gd name="connsiteX0" fmla="*/ 91897 w 91897"/>
                  <a:gd name="connsiteY0" fmla="*/ 45948 h 91897"/>
                  <a:gd name="connsiteX1" fmla="*/ 45949 w 91897"/>
                  <a:gd name="connsiteY1" fmla="*/ 91897 h 91897"/>
                  <a:gd name="connsiteX2" fmla="*/ 0 w 91897"/>
                  <a:gd name="connsiteY2" fmla="*/ 45948 h 91897"/>
                  <a:gd name="connsiteX3" fmla="*/ 45949 w 91897"/>
                  <a:gd name="connsiteY3" fmla="*/ 0 h 91897"/>
                  <a:gd name="connsiteX4" fmla="*/ 91897 w 91897"/>
                  <a:gd name="connsiteY4" fmla="*/ 45948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8"/>
                    </a:moveTo>
                    <a:cubicBezTo>
                      <a:pt x="91897" y="71325"/>
                      <a:pt x="71325" y="91897"/>
                      <a:pt x="45949" y="91897"/>
                    </a:cubicBezTo>
                    <a:cubicBezTo>
                      <a:pt x="20572" y="91897"/>
                      <a:pt x="0" y="71325"/>
                      <a:pt x="0" y="45948"/>
                    </a:cubicBezTo>
                    <a:cubicBezTo>
                      <a:pt x="0" y="20572"/>
                      <a:pt x="20572" y="0"/>
                      <a:pt x="45949" y="0"/>
                    </a:cubicBezTo>
                    <a:cubicBezTo>
                      <a:pt x="71326" y="0"/>
                      <a:pt x="91897" y="20572"/>
                      <a:pt x="91897" y="45948"/>
                    </a:cubicBezTo>
                    <a:close/>
                  </a:path>
                </a:pathLst>
              </a:custGeom>
              <a:grpFill/>
              <a:ln w="8572"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BE833CD1-42DE-AD7C-EBA6-A04E7CA2A8F8}"/>
                  </a:ext>
                </a:extLst>
              </p:cNvPr>
              <p:cNvSpPr/>
              <p:nvPr/>
            </p:nvSpPr>
            <p:spPr>
              <a:xfrm>
                <a:off x="583393" y="10864703"/>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88DAFE0C-19DD-FCA1-399B-9ED758FBE05C}"/>
                  </a:ext>
                </a:extLst>
              </p:cNvPr>
              <p:cNvSpPr/>
              <p:nvPr/>
            </p:nvSpPr>
            <p:spPr>
              <a:xfrm>
                <a:off x="414086" y="10871218"/>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id="{213398CF-BABF-5273-3892-E008D35B316C}"/>
                  </a:ext>
                </a:extLst>
              </p:cNvPr>
              <p:cNvSpPr/>
              <p:nvPr/>
            </p:nvSpPr>
            <p:spPr>
              <a:xfrm>
                <a:off x="244779" y="10877733"/>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0977"/>
                      <a:pt x="40976" y="52807"/>
                      <a:pt x="26403" y="52807"/>
                    </a:cubicBezTo>
                    <a:close/>
                  </a:path>
                </a:pathLst>
              </a:custGeom>
              <a:grpFill/>
              <a:ln w="8572"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61557E12-F886-521D-FA90-295D9D5A08E0}"/>
                  </a:ext>
                </a:extLst>
              </p:cNvPr>
              <p:cNvSpPr/>
              <p:nvPr/>
            </p:nvSpPr>
            <p:spPr>
              <a:xfrm>
                <a:off x="75643" y="10884420"/>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37120A8F-8668-5F9F-0E92-1E227D32D031}"/>
                  </a:ext>
                </a:extLst>
              </p:cNvPr>
              <p:cNvSpPr/>
              <p:nvPr/>
            </p:nvSpPr>
            <p:spPr>
              <a:xfrm>
                <a:off x="-93662" y="10890849"/>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5"/>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252" name="Graphic 8">
              <a:extLst>
                <a:ext uri="{FF2B5EF4-FFF2-40B4-BE49-F238E27FC236}">
                  <a16:creationId xmlns:a16="http://schemas.microsoft.com/office/drawing/2014/main" id="{1D14DB73-E3D7-3224-649D-530893BA4938}"/>
                </a:ext>
              </a:extLst>
            </p:cNvPr>
            <p:cNvGrpSpPr/>
            <p:nvPr userDrawn="1"/>
          </p:nvGrpSpPr>
          <p:grpSpPr>
            <a:xfrm rot="10800000">
              <a:off x="172522" y="6195491"/>
              <a:ext cx="1908937" cy="176762"/>
              <a:chOff x="-93662" y="9457888"/>
              <a:chExt cx="1485271" cy="137532"/>
            </a:xfrm>
            <a:grpFill/>
          </p:grpSpPr>
          <p:sp>
            <p:nvSpPr>
              <p:cNvPr id="253" name="Freeform: Shape 252">
                <a:extLst>
                  <a:ext uri="{FF2B5EF4-FFF2-40B4-BE49-F238E27FC236}">
                    <a16:creationId xmlns:a16="http://schemas.microsoft.com/office/drawing/2014/main" id="{39604B42-F46C-757A-5734-8834F7FF4E9D}"/>
                  </a:ext>
                </a:extLst>
              </p:cNvPr>
              <p:cNvSpPr/>
              <p:nvPr/>
            </p:nvSpPr>
            <p:spPr>
              <a:xfrm>
                <a:off x="1260449" y="946112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60A29CA0-7DF0-B904-BD2C-0146C57BEE06}"/>
                  </a:ext>
                </a:extLst>
              </p:cNvPr>
              <p:cNvSpPr/>
              <p:nvPr/>
            </p:nvSpPr>
            <p:spPr>
              <a:xfrm>
                <a:off x="1091142" y="9467643"/>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4"/>
                    </a:cubicBezTo>
                    <a:cubicBezTo>
                      <a:pt x="0" y="26403"/>
                      <a:pt x="26489" y="0"/>
                      <a:pt x="59065" y="0"/>
                    </a:cubicBezTo>
                    <a:cubicBezTo>
                      <a:pt x="91640" y="0"/>
                      <a:pt x="118129" y="26403"/>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6D112830-F735-5D28-0AC5-86FCA7946553}"/>
                  </a:ext>
                </a:extLst>
              </p:cNvPr>
              <p:cNvSpPr/>
              <p:nvPr/>
            </p:nvSpPr>
            <p:spPr>
              <a:xfrm rot="-4036885">
                <a:off x="921778" y="9474106"/>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711FB4D5-44F7-776E-3517-5DBD33BBB20B}"/>
                  </a:ext>
                </a:extLst>
              </p:cNvPr>
              <p:cNvSpPr/>
              <p:nvPr/>
            </p:nvSpPr>
            <p:spPr>
              <a:xfrm>
                <a:off x="752700" y="948075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61FF278C-8078-B3E6-BB23-8F2136812E4A}"/>
                  </a:ext>
                </a:extLst>
              </p:cNvPr>
              <p:cNvSpPr/>
              <p:nvPr/>
            </p:nvSpPr>
            <p:spPr>
              <a:xfrm>
                <a:off x="583393" y="9487274"/>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58" name="Freeform: Shape 257">
                <a:extLst>
                  <a:ext uri="{FF2B5EF4-FFF2-40B4-BE49-F238E27FC236}">
                    <a16:creationId xmlns:a16="http://schemas.microsoft.com/office/drawing/2014/main" id="{92836719-378B-889D-D83B-695FE50F3CC3}"/>
                  </a:ext>
                </a:extLst>
              </p:cNvPr>
              <p:cNvSpPr/>
              <p:nvPr/>
            </p:nvSpPr>
            <p:spPr>
              <a:xfrm>
                <a:off x="414086" y="9493789"/>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EFD9CCAF-F636-A9D1-7E66-0C455CFDB4F9}"/>
                  </a:ext>
                </a:extLst>
              </p:cNvPr>
              <p:cNvSpPr/>
              <p:nvPr/>
            </p:nvSpPr>
            <p:spPr>
              <a:xfrm>
                <a:off x="244779" y="9500218"/>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FF92AC80-E8AA-74B8-5CF6-1F6529EDA5D3}"/>
                  </a:ext>
                </a:extLst>
              </p:cNvPr>
              <p:cNvSpPr/>
              <p:nvPr/>
            </p:nvSpPr>
            <p:spPr>
              <a:xfrm>
                <a:off x="75643" y="950690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98DC6008-8F54-70BA-C087-DF686FEE0032}"/>
                  </a:ext>
                </a:extLst>
              </p:cNvPr>
              <p:cNvSpPr/>
              <p:nvPr/>
            </p:nvSpPr>
            <p:spPr>
              <a:xfrm>
                <a:off x="-93662" y="951342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nvGrpSpPr>
            <p:cNvPr id="262" name="Graphic 8">
              <a:extLst>
                <a:ext uri="{FF2B5EF4-FFF2-40B4-BE49-F238E27FC236}">
                  <a16:creationId xmlns:a16="http://schemas.microsoft.com/office/drawing/2014/main" id="{B3F9B995-738C-0CF9-558C-E92C0D361CE6}"/>
                </a:ext>
              </a:extLst>
            </p:cNvPr>
            <p:cNvGrpSpPr/>
            <p:nvPr userDrawn="1"/>
          </p:nvGrpSpPr>
          <p:grpSpPr>
            <a:xfrm rot="10800000">
              <a:off x="172522" y="6463026"/>
              <a:ext cx="1908937" cy="176762"/>
              <a:chOff x="-93662" y="9457888"/>
              <a:chExt cx="1485271" cy="137532"/>
            </a:xfrm>
            <a:grpFill/>
          </p:grpSpPr>
          <p:sp>
            <p:nvSpPr>
              <p:cNvPr id="263" name="Freeform: Shape 262">
                <a:extLst>
                  <a:ext uri="{FF2B5EF4-FFF2-40B4-BE49-F238E27FC236}">
                    <a16:creationId xmlns:a16="http://schemas.microsoft.com/office/drawing/2014/main" id="{BF077C5F-1209-583C-13DB-48D766A83E0B}"/>
                  </a:ext>
                </a:extLst>
              </p:cNvPr>
              <p:cNvSpPr/>
              <p:nvPr/>
            </p:nvSpPr>
            <p:spPr>
              <a:xfrm>
                <a:off x="1260449" y="9461128"/>
                <a:ext cx="131159" cy="131159"/>
              </a:xfrm>
              <a:custGeom>
                <a:avLst/>
                <a:gdLst>
                  <a:gd name="connsiteX0" fmla="*/ 131159 w 131159"/>
                  <a:gd name="connsiteY0" fmla="*/ 65580 h 131159"/>
                  <a:gd name="connsiteX1" fmla="*/ 65579 w 131159"/>
                  <a:gd name="connsiteY1" fmla="*/ 131159 h 131159"/>
                  <a:gd name="connsiteX2" fmla="*/ -1 w 131159"/>
                  <a:gd name="connsiteY2" fmla="*/ 65580 h 131159"/>
                  <a:gd name="connsiteX3" fmla="*/ 65579 w 131159"/>
                  <a:gd name="connsiteY3" fmla="*/ 0 h 131159"/>
                  <a:gd name="connsiteX4" fmla="*/ 131159 w 131159"/>
                  <a:gd name="connsiteY4" fmla="*/ 65580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9" h="131159">
                    <a:moveTo>
                      <a:pt x="131159" y="65580"/>
                    </a:moveTo>
                    <a:cubicBezTo>
                      <a:pt x="131159" y="101798"/>
                      <a:pt x="101798" y="131159"/>
                      <a:pt x="65579" y="131159"/>
                    </a:cubicBezTo>
                    <a:cubicBezTo>
                      <a:pt x="29361" y="131159"/>
                      <a:pt x="-1" y="101798"/>
                      <a:pt x="-1" y="65580"/>
                    </a:cubicBezTo>
                    <a:cubicBezTo>
                      <a:pt x="-1" y="29361"/>
                      <a:pt x="29361" y="0"/>
                      <a:pt x="65579" y="0"/>
                    </a:cubicBezTo>
                    <a:cubicBezTo>
                      <a:pt x="101798" y="0"/>
                      <a:pt x="131159" y="29361"/>
                      <a:pt x="131159" y="65580"/>
                    </a:cubicBezTo>
                    <a:close/>
                  </a:path>
                </a:pathLst>
              </a:custGeom>
              <a:grpFill/>
              <a:ln w="8572"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55CF5F82-2809-F799-F13C-EBA000E2DD4F}"/>
                  </a:ext>
                </a:extLst>
              </p:cNvPr>
              <p:cNvSpPr/>
              <p:nvPr/>
            </p:nvSpPr>
            <p:spPr>
              <a:xfrm>
                <a:off x="1091142" y="9467643"/>
                <a:ext cx="118129" cy="118129"/>
              </a:xfrm>
              <a:custGeom>
                <a:avLst/>
                <a:gdLst>
                  <a:gd name="connsiteX0" fmla="*/ 59065 w 118129"/>
                  <a:gd name="connsiteY0" fmla="*/ 118129 h 118129"/>
                  <a:gd name="connsiteX1" fmla="*/ 0 w 118129"/>
                  <a:gd name="connsiteY1" fmla="*/ 59064 h 118129"/>
                  <a:gd name="connsiteX2" fmla="*/ 59065 w 118129"/>
                  <a:gd name="connsiteY2" fmla="*/ 0 h 118129"/>
                  <a:gd name="connsiteX3" fmla="*/ 118129 w 118129"/>
                  <a:gd name="connsiteY3" fmla="*/ 59064 h 118129"/>
                  <a:gd name="connsiteX4" fmla="*/ 59065 w 118129"/>
                  <a:gd name="connsiteY4" fmla="*/ 118129 h 11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29" h="118129">
                    <a:moveTo>
                      <a:pt x="59065" y="118129"/>
                    </a:moveTo>
                    <a:cubicBezTo>
                      <a:pt x="26403" y="118129"/>
                      <a:pt x="0" y="91640"/>
                      <a:pt x="0" y="59064"/>
                    </a:cubicBezTo>
                    <a:cubicBezTo>
                      <a:pt x="0" y="26403"/>
                      <a:pt x="26489" y="0"/>
                      <a:pt x="59065" y="0"/>
                    </a:cubicBezTo>
                    <a:cubicBezTo>
                      <a:pt x="91640" y="0"/>
                      <a:pt x="118129" y="26403"/>
                      <a:pt x="118129" y="59064"/>
                    </a:cubicBezTo>
                    <a:cubicBezTo>
                      <a:pt x="118129" y="91640"/>
                      <a:pt x="91726" y="118129"/>
                      <a:pt x="59065" y="118129"/>
                    </a:cubicBezTo>
                    <a:close/>
                  </a:path>
                </a:pathLst>
              </a:custGeom>
              <a:grpFill/>
              <a:ln w="8572"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D67BB654-7612-68C3-1C93-68CB77C24D84}"/>
                  </a:ext>
                </a:extLst>
              </p:cNvPr>
              <p:cNvSpPr/>
              <p:nvPr/>
            </p:nvSpPr>
            <p:spPr>
              <a:xfrm rot="-4036885">
                <a:off x="921778" y="9474106"/>
                <a:ext cx="105097" cy="105097"/>
              </a:xfrm>
              <a:custGeom>
                <a:avLst/>
                <a:gdLst>
                  <a:gd name="connsiteX0" fmla="*/ 105098 w 105097"/>
                  <a:gd name="connsiteY0" fmla="*/ 52549 h 105097"/>
                  <a:gd name="connsiteX1" fmla="*/ 52549 w 105097"/>
                  <a:gd name="connsiteY1" fmla="*/ 105097 h 105097"/>
                  <a:gd name="connsiteX2" fmla="*/ 0 w 105097"/>
                  <a:gd name="connsiteY2" fmla="*/ 52549 h 105097"/>
                  <a:gd name="connsiteX3" fmla="*/ 52549 w 105097"/>
                  <a:gd name="connsiteY3" fmla="*/ 0 h 105097"/>
                  <a:gd name="connsiteX4" fmla="*/ 105098 w 105097"/>
                  <a:gd name="connsiteY4" fmla="*/ 52549 h 105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97" h="105097">
                    <a:moveTo>
                      <a:pt x="105098" y="52549"/>
                    </a:moveTo>
                    <a:cubicBezTo>
                      <a:pt x="105098" y="81570"/>
                      <a:pt x="81571" y="105097"/>
                      <a:pt x="52549" y="105097"/>
                    </a:cubicBezTo>
                    <a:cubicBezTo>
                      <a:pt x="23527" y="105097"/>
                      <a:pt x="0" y="81571"/>
                      <a:pt x="0" y="52549"/>
                    </a:cubicBezTo>
                    <a:cubicBezTo>
                      <a:pt x="0" y="23527"/>
                      <a:pt x="23527" y="0"/>
                      <a:pt x="52549" y="0"/>
                    </a:cubicBezTo>
                    <a:cubicBezTo>
                      <a:pt x="81571" y="0"/>
                      <a:pt x="105098" y="23527"/>
                      <a:pt x="105098" y="52549"/>
                    </a:cubicBezTo>
                    <a:close/>
                  </a:path>
                </a:pathLst>
              </a:custGeom>
              <a:grpFill/>
              <a:ln w="8572" cap="flat">
                <a:no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6EC8E516-60DA-3E63-ABF5-6EE38FD007CA}"/>
                  </a:ext>
                </a:extLst>
              </p:cNvPr>
              <p:cNvSpPr/>
              <p:nvPr/>
            </p:nvSpPr>
            <p:spPr>
              <a:xfrm>
                <a:off x="752700" y="9480759"/>
                <a:ext cx="91897" cy="91897"/>
              </a:xfrm>
              <a:custGeom>
                <a:avLst/>
                <a:gdLst>
                  <a:gd name="connsiteX0" fmla="*/ 91897 w 91897"/>
                  <a:gd name="connsiteY0" fmla="*/ 45949 h 91897"/>
                  <a:gd name="connsiteX1" fmla="*/ 45949 w 91897"/>
                  <a:gd name="connsiteY1" fmla="*/ 91897 h 91897"/>
                  <a:gd name="connsiteX2" fmla="*/ 0 w 91897"/>
                  <a:gd name="connsiteY2" fmla="*/ 45949 h 91897"/>
                  <a:gd name="connsiteX3" fmla="*/ 45949 w 91897"/>
                  <a:gd name="connsiteY3" fmla="*/ 0 h 91897"/>
                  <a:gd name="connsiteX4" fmla="*/ 91897 w 91897"/>
                  <a:gd name="connsiteY4" fmla="*/ 45949 h 9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7" h="91897">
                    <a:moveTo>
                      <a:pt x="91897" y="45949"/>
                    </a:moveTo>
                    <a:cubicBezTo>
                      <a:pt x="91897" y="71325"/>
                      <a:pt x="71325" y="91897"/>
                      <a:pt x="45949" y="91897"/>
                    </a:cubicBezTo>
                    <a:cubicBezTo>
                      <a:pt x="20572" y="91897"/>
                      <a:pt x="0" y="71325"/>
                      <a:pt x="0" y="45949"/>
                    </a:cubicBezTo>
                    <a:cubicBezTo>
                      <a:pt x="0" y="20572"/>
                      <a:pt x="20572" y="0"/>
                      <a:pt x="45949" y="0"/>
                    </a:cubicBezTo>
                    <a:cubicBezTo>
                      <a:pt x="71326" y="0"/>
                      <a:pt x="91897" y="20572"/>
                      <a:pt x="91897" y="45949"/>
                    </a:cubicBezTo>
                    <a:close/>
                  </a:path>
                </a:pathLst>
              </a:custGeom>
              <a:grpFill/>
              <a:ln w="8572" cap="flat">
                <a:noFill/>
                <a:prstDash val="solid"/>
                <a:miter/>
              </a:ln>
            </p:spPr>
            <p:txBody>
              <a:bodyPr rtlCol="0" anchor="ctr"/>
              <a:lstStyle/>
              <a:p>
                <a:endParaRPr lang="en-US"/>
              </a:p>
            </p:txBody>
          </p:sp>
          <p:sp>
            <p:nvSpPr>
              <p:cNvPr id="267" name="Freeform: Shape 266">
                <a:extLst>
                  <a:ext uri="{FF2B5EF4-FFF2-40B4-BE49-F238E27FC236}">
                    <a16:creationId xmlns:a16="http://schemas.microsoft.com/office/drawing/2014/main" id="{11306F96-BEC2-A345-970D-352C6D8DA17D}"/>
                  </a:ext>
                </a:extLst>
              </p:cNvPr>
              <p:cNvSpPr/>
              <p:nvPr/>
            </p:nvSpPr>
            <p:spPr>
              <a:xfrm>
                <a:off x="583393" y="9487274"/>
                <a:ext cx="78866" cy="78866"/>
              </a:xfrm>
              <a:custGeom>
                <a:avLst/>
                <a:gdLst>
                  <a:gd name="connsiteX0" fmla="*/ 39433 w 78866"/>
                  <a:gd name="connsiteY0" fmla="*/ 78867 h 78866"/>
                  <a:gd name="connsiteX1" fmla="*/ 0 w 78866"/>
                  <a:gd name="connsiteY1" fmla="*/ 39433 h 78866"/>
                  <a:gd name="connsiteX2" fmla="*/ 39433 w 78866"/>
                  <a:gd name="connsiteY2" fmla="*/ 0 h 78866"/>
                  <a:gd name="connsiteX3" fmla="*/ 78867 w 78866"/>
                  <a:gd name="connsiteY3" fmla="*/ 39433 h 78866"/>
                  <a:gd name="connsiteX4" fmla="*/ 39433 w 78866"/>
                  <a:gd name="connsiteY4" fmla="*/ 78867 h 7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66" h="78866">
                    <a:moveTo>
                      <a:pt x="39433" y="78867"/>
                    </a:moveTo>
                    <a:cubicBezTo>
                      <a:pt x="17659" y="78867"/>
                      <a:pt x="0" y="61208"/>
                      <a:pt x="0" y="39433"/>
                    </a:cubicBezTo>
                    <a:cubicBezTo>
                      <a:pt x="0" y="17659"/>
                      <a:pt x="17659" y="0"/>
                      <a:pt x="39433" y="0"/>
                    </a:cubicBezTo>
                    <a:cubicBezTo>
                      <a:pt x="61207" y="0"/>
                      <a:pt x="78867" y="17659"/>
                      <a:pt x="78867" y="39433"/>
                    </a:cubicBezTo>
                    <a:cubicBezTo>
                      <a:pt x="78867" y="61208"/>
                      <a:pt x="61207" y="78867"/>
                      <a:pt x="39433" y="78867"/>
                    </a:cubicBezTo>
                    <a:close/>
                  </a:path>
                </a:pathLst>
              </a:custGeom>
              <a:grpFill/>
              <a:ln w="8572" cap="flat">
                <a:noFill/>
                <a:prstDash val="solid"/>
                <a:miter/>
              </a:ln>
            </p:spPr>
            <p:txBody>
              <a:bodyPr rtlCol="0" anchor="ctr"/>
              <a:lstStyle/>
              <a:p>
                <a:endParaRPr lang="en-US"/>
              </a:p>
            </p:txBody>
          </p:sp>
          <p:sp>
            <p:nvSpPr>
              <p:cNvPr id="268" name="Freeform: Shape 267">
                <a:extLst>
                  <a:ext uri="{FF2B5EF4-FFF2-40B4-BE49-F238E27FC236}">
                    <a16:creationId xmlns:a16="http://schemas.microsoft.com/office/drawing/2014/main" id="{82608967-BD7F-580C-459E-35521DB7DF09}"/>
                  </a:ext>
                </a:extLst>
              </p:cNvPr>
              <p:cNvSpPr/>
              <p:nvPr/>
            </p:nvSpPr>
            <p:spPr>
              <a:xfrm>
                <a:off x="414086" y="9493789"/>
                <a:ext cx="65836" cy="65836"/>
              </a:xfrm>
              <a:custGeom>
                <a:avLst/>
                <a:gdLst>
                  <a:gd name="connsiteX0" fmla="*/ 32918 w 65836"/>
                  <a:gd name="connsiteY0" fmla="*/ 65837 h 65836"/>
                  <a:gd name="connsiteX1" fmla="*/ 0 w 65836"/>
                  <a:gd name="connsiteY1" fmla="*/ 32918 h 65836"/>
                  <a:gd name="connsiteX2" fmla="*/ 32918 w 65836"/>
                  <a:gd name="connsiteY2" fmla="*/ 0 h 65836"/>
                  <a:gd name="connsiteX3" fmla="*/ 65837 w 65836"/>
                  <a:gd name="connsiteY3" fmla="*/ 32918 h 65836"/>
                  <a:gd name="connsiteX4" fmla="*/ 32918 w 65836"/>
                  <a:gd name="connsiteY4" fmla="*/ 65837 h 6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36" h="65836">
                    <a:moveTo>
                      <a:pt x="32918" y="65837"/>
                    </a:moveTo>
                    <a:cubicBezTo>
                      <a:pt x="14744" y="65837"/>
                      <a:pt x="0" y="51092"/>
                      <a:pt x="0" y="32918"/>
                    </a:cubicBezTo>
                    <a:cubicBezTo>
                      <a:pt x="0" y="14745"/>
                      <a:pt x="14744" y="0"/>
                      <a:pt x="32918" y="0"/>
                    </a:cubicBezTo>
                    <a:cubicBezTo>
                      <a:pt x="51092" y="0"/>
                      <a:pt x="65837" y="14745"/>
                      <a:pt x="65837" y="32918"/>
                    </a:cubicBezTo>
                    <a:cubicBezTo>
                      <a:pt x="65837" y="51092"/>
                      <a:pt x="51092" y="65837"/>
                      <a:pt x="32918" y="65837"/>
                    </a:cubicBezTo>
                    <a:close/>
                  </a:path>
                </a:pathLst>
              </a:custGeom>
              <a:grpFill/>
              <a:ln w="8572" cap="flat">
                <a:no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8050EBD6-A224-AB61-EC4D-5F44FB237155}"/>
                  </a:ext>
                </a:extLst>
              </p:cNvPr>
              <p:cNvSpPr/>
              <p:nvPr/>
            </p:nvSpPr>
            <p:spPr>
              <a:xfrm>
                <a:off x="244779" y="9500218"/>
                <a:ext cx="52806" cy="52806"/>
              </a:xfrm>
              <a:custGeom>
                <a:avLst/>
                <a:gdLst>
                  <a:gd name="connsiteX0" fmla="*/ 26403 w 52806"/>
                  <a:gd name="connsiteY0" fmla="*/ 52807 h 52806"/>
                  <a:gd name="connsiteX1" fmla="*/ 0 w 52806"/>
                  <a:gd name="connsiteY1" fmla="*/ 26403 h 52806"/>
                  <a:gd name="connsiteX2" fmla="*/ 26403 w 52806"/>
                  <a:gd name="connsiteY2" fmla="*/ 0 h 52806"/>
                  <a:gd name="connsiteX3" fmla="*/ 52806 w 52806"/>
                  <a:gd name="connsiteY3" fmla="*/ 26403 h 52806"/>
                  <a:gd name="connsiteX4" fmla="*/ 26403 w 52806"/>
                  <a:gd name="connsiteY4" fmla="*/ 52807 h 5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 h="52806">
                    <a:moveTo>
                      <a:pt x="26403" y="52807"/>
                    </a:moveTo>
                    <a:cubicBezTo>
                      <a:pt x="11830" y="52807"/>
                      <a:pt x="0" y="40977"/>
                      <a:pt x="0" y="26403"/>
                    </a:cubicBezTo>
                    <a:cubicBezTo>
                      <a:pt x="0" y="11830"/>
                      <a:pt x="11830" y="0"/>
                      <a:pt x="26403" y="0"/>
                    </a:cubicBezTo>
                    <a:cubicBezTo>
                      <a:pt x="40976" y="0"/>
                      <a:pt x="52806" y="11830"/>
                      <a:pt x="52806" y="26403"/>
                    </a:cubicBezTo>
                    <a:cubicBezTo>
                      <a:pt x="52806" y="41062"/>
                      <a:pt x="40976" y="52807"/>
                      <a:pt x="26403" y="52807"/>
                    </a:cubicBezTo>
                    <a:close/>
                  </a:path>
                </a:pathLst>
              </a:custGeom>
              <a:grpFill/>
              <a:ln w="8572" cap="flat">
                <a:noFill/>
                <a:prstDash val="solid"/>
                <a:miter/>
              </a:ln>
            </p:spPr>
            <p:txBody>
              <a:bodyPr rtlCol="0" anchor="ctr"/>
              <a:lstStyle/>
              <a:p>
                <a:endParaRPr lang="en-US"/>
              </a:p>
            </p:txBody>
          </p:sp>
          <p:sp>
            <p:nvSpPr>
              <p:cNvPr id="270" name="Freeform: Shape 269">
                <a:extLst>
                  <a:ext uri="{FF2B5EF4-FFF2-40B4-BE49-F238E27FC236}">
                    <a16:creationId xmlns:a16="http://schemas.microsoft.com/office/drawing/2014/main" id="{0CD17DAD-8213-8062-264F-C7DCC3B2915B}"/>
                  </a:ext>
                </a:extLst>
              </p:cNvPr>
              <p:cNvSpPr/>
              <p:nvPr/>
            </p:nvSpPr>
            <p:spPr>
              <a:xfrm>
                <a:off x="75643" y="9506905"/>
                <a:ext cx="39604" cy="39604"/>
              </a:xfrm>
              <a:custGeom>
                <a:avLst/>
                <a:gdLst>
                  <a:gd name="connsiteX0" fmla="*/ 19802 w 39604"/>
                  <a:gd name="connsiteY0" fmla="*/ 39605 h 39604"/>
                  <a:gd name="connsiteX1" fmla="*/ 0 w 39604"/>
                  <a:gd name="connsiteY1" fmla="*/ 19802 h 39604"/>
                  <a:gd name="connsiteX2" fmla="*/ 19802 w 39604"/>
                  <a:gd name="connsiteY2" fmla="*/ 0 h 39604"/>
                  <a:gd name="connsiteX3" fmla="*/ 39605 w 39604"/>
                  <a:gd name="connsiteY3" fmla="*/ 19802 h 39604"/>
                  <a:gd name="connsiteX4" fmla="*/ 19802 w 39604"/>
                  <a:gd name="connsiteY4" fmla="*/ 39605 h 3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4" h="39604">
                    <a:moveTo>
                      <a:pt x="19802" y="39605"/>
                    </a:moveTo>
                    <a:cubicBezTo>
                      <a:pt x="8830" y="39605"/>
                      <a:pt x="0" y="30690"/>
                      <a:pt x="0" y="19802"/>
                    </a:cubicBezTo>
                    <a:cubicBezTo>
                      <a:pt x="0" y="8915"/>
                      <a:pt x="8916" y="0"/>
                      <a:pt x="19802" y="0"/>
                    </a:cubicBezTo>
                    <a:cubicBezTo>
                      <a:pt x="30776" y="0"/>
                      <a:pt x="39605" y="8915"/>
                      <a:pt x="39605" y="19802"/>
                    </a:cubicBezTo>
                    <a:cubicBezTo>
                      <a:pt x="39605" y="30690"/>
                      <a:pt x="30690" y="39605"/>
                      <a:pt x="19802" y="39605"/>
                    </a:cubicBezTo>
                    <a:close/>
                  </a:path>
                </a:pathLst>
              </a:custGeom>
              <a:grpFill/>
              <a:ln w="8572" cap="flat">
                <a:noFill/>
                <a:prstDash val="solid"/>
                <a:miter/>
              </a:ln>
            </p:spPr>
            <p:txBody>
              <a:bodyPr rtlCol="0" anchor="ctr"/>
              <a:lstStyle/>
              <a:p>
                <a:endParaRPr lang="en-US"/>
              </a:p>
            </p:txBody>
          </p:sp>
          <p:sp>
            <p:nvSpPr>
              <p:cNvPr id="271" name="Freeform: Shape 270">
                <a:extLst>
                  <a:ext uri="{FF2B5EF4-FFF2-40B4-BE49-F238E27FC236}">
                    <a16:creationId xmlns:a16="http://schemas.microsoft.com/office/drawing/2014/main" id="{09A5BE1D-8FCE-470E-5F01-C0CC45339052}"/>
                  </a:ext>
                </a:extLst>
              </p:cNvPr>
              <p:cNvSpPr/>
              <p:nvPr/>
            </p:nvSpPr>
            <p:spPr>
              <a:xfrm>
                <a:off x="-93662" y="9513420"/>
                <a:ext cx="26574" cy="26574"/>
              </a:xfrm>
              <a:custGeom>
                <a:avLst/>
                <a:gdLst>
                  <a:gd name="connsiteX0" fmla="*/ 26575 w 26574"/>
                  <a:gd name="connsiteY0" fmla="*/ 13287 h 26574"/>
                  <a:gd name="connsiteX1" fmla="*/ 13288 w 26574"/>
                  <a:gd name="connsiteY1" fmla="*/ 26575 h 26574"/>
                  <a:gd name="connsiteX2" fmla="*/ 0 w 26574"/>
                  <a:gd name="connsiteY2" fmla="*/ 13287 h 26574"/>
                  <a:gd name="connsiteX3" fmla="*/ 13288 w 26574"/>
                  <a:gd name="connsiteY3" fmla="*/ 0 h 26574"/>
                  <a:gd name="connsiteX4" fmla="*/ 26575 w 26574"/>
                  <a:gd name="connsiteY4" fmla="*/ 13287 h 2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 h="26574">
                    <a:moveTo>
                      <a:pt x="26575" y="13287"/>
                    </a:moveTo>
                    <a:cubicBezTo>
                      <a:pt x="26575" y="20626"/>
                      <a:pt x="20626" y="26575"/>
                      <a:pt x="13288" y="26575"/>
                    </a:cubicBezTo>
                    <a:cubicBezTo>
                      <a:pt x="5949" y="26575"/>
                      <a:pt x="0" y="20626"/>
                      <a:pt x="0" y="13287"/>
                    </a:cubicBezTo>
                    <a:cubicBezTo>
                      <a:pt x="0" y="5949"/>
                      <a:pt x="5949" y="0"/>
                      <a:pt x="13288" y="0"/>
                    </a:cubicBezTo>
                    <a:cubicBezTo>
                      <a:pt x="20626" y="0"/>
                      <a:pt x="26575" y="5949"/>
                      <a:pt x="26575" y="13287"/>
                    </a:cubicBezTo>
                    <a:close/>
                  </a:path>
                </a:pathLst>
              </a:custGeom>
              <a:grpFill/>
              <a:ln w="8572" cap="flat">
                <a:noFill/>
                <a:prstDash val="solid"/>
                <a:miter/>
              </a:ln>
            </p:spPr>
            <p:txBody>
              <a:bodyPr rtlCol="0" anchor="ctr"/>
              <a:lstStyle/>
              <a:p>
                <a:endParaRPr lang="en-US"/>
              </a:p>
            </p:txBody>
          </p:sp>
        </p:grpSp>
      </p:grpSp>
      <p:sp>
        <p:nvSpPr>
          <p:cNvPr id="274" name="Content Placeholder 273">
            <a:extLst>
              <a:ext uri="{FF2B5EF4-FFF2-40B4-BE49-F238E27FC236}">
                <a16:creationId xmlns:a16="http://schemas.microsoft.com/office/drawing/2014/main" id="{221C1374-ED54-AABE-FECE-6FC6D6DAEB06}"/>
              </a:ext>
            </a:extLst>
          </p:cNvPr>
          <p:cNvSpPr>
            <a:spLocks noGrp="1"/>
          </p:cNvSpPr>
          <p:nvPr>
            <p:ph sz="quarter" idx="10"/>
          </p:nvPr>
        </p:nvSpPr>
        <p:spPr>
          <a:xfrm>
            <a:off x="2468880" y="2145759"/>
            <a:ext cx="9281160" cy="391078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4186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37784B-4703-231C-D356-CB6593CB6676}"/>
              </a:ext>
            </a:extLst>
          </p:cNvPr>
          <p:cNvSpPr>
            <a:spLocks noGrp="1"/>
          </p:cNvSpPr>
          <p:nvPr>
            <p:ph type="dt" sz="half" idx="10"/>
          </p:nvPr>
        </p:nvSpPr>
        <p:spPr/>
        <p:txBody>
          <a:bodyPr/>
          <a:lstStyle/>
          <a:p>
            <a:fld id="{52F82038-54CC-412B-967E-DA91CED12B40}" type="datetimeFigureOut">
              <a:rPr lang="en-US" smtClean="0"/>
              <a:t>1/28/2025</a:t>
            </a:fld>
            <a:endParaRPr lang="en-US"/>
          </a:p>
        </p:txBody>
      </p:sp>
      <p:sp>
        <p:nvSpPr>
          <p:cNvPr id="4" name="Footer Placeholder 3">
            <a:extLst>
              <a:ext uri="{FF2B5EF4-FFF2-40B4-BE49-F238E27FC236}">
                <a16:creationId xmlns:a16="http://schemas.microsoft.com/office/drawing/2014/main" id="{584DEB25-32E5-5552-756E-DBD2BECA14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1FB9E57-186D-2B17-6C83-C12D4A29C962}"/>
              </a:ext>
            </a:extLst>
          </p:cNvPr>
          <p:cNvSpPr>
            <a:spLocks noGrp="1"/>
          </p:cNvSpPr>
          <p:nvPr>
            <p:ph type="sldNum" sz="quarter" idx="12"/>
          </p:nvPr>
        </p:nvSpPr>
        <p:spPr/>
        <p:txBody>
          <a:bodyPr/>
          <a:lstStyle/>
          <a:p>
            <a:fld id="{8D180F80-2480-4ABD-B3F8-0E3E55C6D527}" type="slidenum">
              <a:rPr lang="en-US" smtClean="0"/>
              <a:t>‹#›</a:t>
            </a:fld>
            <a:endParaRPr lang="en-US"/>
          </a:p>
        </p:txBody>
      </p:sp>
      <p:sp>
        <p:nvSpPr>
          <p:cNvPr id="172" name="Freeform: Shape 171">
            <a:extLst>
              <a:ext uri="{FF2B5EF4-FFF2-40B4-BE49-F238E27FC236}">
                <a16:creationId xmlns:a16="http://schemas.microsoft.com/office/drawing/2014/main" id="{0F11365A-5F00-3D1A-0653-0A2ED94FAED6}"/>
              </a:ext>
            </a:extLst>
          </p:cNvPr>
          <p:cNvSpPr/>
          <p:nvPr userDrawn="1"/>
        </p:nvSpPr>
        <p:spPr>
          <a:xfrm rot="5400000">
            <a:off x="-955019" y="6067251"/>
            <a:ext cx="1453173" cy="128325"/>
          </a:xfrm>
          <a:custGeom>
            <a:avLst/>
            <a:gdLst>
              <a:gd name="connsiteX0" fmla="*/ 1324847 w 1453173"/>
              <a:gd name="connsiteY0" fmla="*/ 64163 h 128325"/>
              <a:gd name="connsiteX1" fmla="*/ 1389010 w 1453173"/>
              <a:gd name="connsiteY1" fmla="*/ 0 h 128325"/>
              <a:gd name="connsiteX2" fmla="*/ 1453173 w 1453173"/>
              <a:gd name="connsiteY2" fmla="*/ 64163 h 128325"/>
              <a:gd name="connsiteX3" fmla="*/ 1389010 w 1453173"/>
              <a:gd name="connsiteY3" fmla="*/ 128325 h 128325"/>
              <a:gd name="connsiteX4" fmla="*/ 1324847 w 1453173"/>
              <a:gd name="connsiteY4" fmla="*/ 64163 h 128325"/>
              <a:gd name="connsiteX5" fmla="*/ 1159200 w 1453173"/>
              <a:gd name="connsiteY5" fmla="*/ 64163 h 128325"/>
              <a:gd name="connsiteX6" fmla="*/ 1216989 w 1453173"/>
              <a:gd name="connsiteY6" fmla="*/ 6375 h 128325"/>
              <a:gd name="connsiteX7" fmla="*/ 1274776 w 1453173"/>
              <a:gd name="connsiteY7" fmla="*/ 64163 h 128325"/>
              <a:gd name="connsiteX8" fmla="*/ 1216989 w 1453173"/>
              <a:gd name="connsiteY8" fmla="*/ 121951 h 128325"/>
              <a:gd name="connsiteX9" fmla="*/ 1159200 w 1453173"/>
              <a:gd name="connsiteY9" fmla="*/ 64163 h 128325"/>
              <a:gd name="connsiteX10" fmla="*/ 997280 w 1453173"/>
              <a:gd name="connsiteY10" fmla="*/ 83605 h 128325"/>
              <a:gd name="connsiteX11" fmla="*/ 997430 w 1453173"/>
              <a:gd name="connsiteY11" fmla="*/ 44254 h 128325"/>
              <a:gd name="connsiteX12" fmla="*/ 1064711 w 1453173"/>
              <a:gd name="connsiteY12" fmla="*/ 16686 h 128325"/>
              <a:gd name="connsiteX13" fmla="*/ 1092278 w 1453173"/>
              <a:gd name="connsiteY13" fmla="*/ 83967 h 128325"/>
              <a:gd name="connsiteX14" fmla="*/ 1024999 w 1453173"/>
              <a:gd name="connsiteY14" fmla="*/ 111535 h 128325"/>
              <a:gd name="connsiteX15" fmla="*/ 997280 w 1453173"/>
              <a:gd name="connsiteY15" fmla="*/ 83605 h 128325"/>
              <a:gd name="connsiteX16" fmla="*/ 828072 w 1453173"/>
              <a:gd name="connsiteY16" fmla="*/ 64162 h 128325"/>
              <a:gd name="connsiteX17" fmla="*/ 873028 w 1453173"/>
              <a:gd name="connsiteY17" fmla="*/ 19207 h 128325"/>
              <a:gd name="connsiteX18" fmla="*/ 917983 w 1453173"/>
              <a:gd name="connsiteY18" fmla="*/ 64162 h 128325"/>
              <a:gd name="connsiteX19" fmla="*/ 873028 w 1453173"/>
              <a:gd name="connsiteY19" fmla="*/ 109118 h 128325"/>
              <a:gd name="connsiteX20" fmla="*/ 828072 w 1453173"/>
              <a:gd name="connsiteY20" fmla="*/ 64162 h 128325"/>
              <a:gd name="connsiteX21" fmla="*/ 662424 w 1453173"/>
              <a:gd name="connsiteY21" fmla="*/ 64162 h 128325"/>
              <a:gd name="connsiteX22" fmla="*/ 701005 w 1453173"/>
              <a:gd name="connsiteY22" fmla="*/ 25581 h 128325"/>
              <a:gd name="connsiteX23" fmla="*/ 739587 w 1453173"/>
              <a:gd name="connsiteY23" fmla="*/ 64162 h 128325"/>
              <a:gd name="connsiteX24" fmla="*/ 701005 w 1453173"/>
              <a:gd name="connsiteY24" fmla="*/ 102744 h 128325"/>
              <a:gd name="connsiteX25" fmla="*/ 662424 w 1453173"/>
              <a:gd name="connsiteY25" fmla="*/ 64162 h 128325"/>
              <a:gd name="connsiteX26" fmla="*/ 496776 w 1453173"/>
              <a:gd name="connsiteY26" fmla="*/ 64163 h 128325"/>
              <a:gd name="connsiteX27" fmla="*/ 528983 w 1453173"/>
              <a:gd name="connsiteY27" fmla="*/ 31956 h 128325"/>
              <a:gd name="connsiteX28" fmla="*/ 561190 w 1453173"/>
              <a:gd name="connsiteY28" fmla="*/ 64163 h 128325"/>
              <a:gd name="connsiteX29" fmla="*/ 528983 w 1453173"/>
              <a:gd name="connsiteY29" fmla="*/ 96370 h 128325"/>
              <a:gd name="connsiteX30" fmla="*/ 496776 w 1453173"/>
              <a:gd name="connsiteY30" fmla="*/ 64163 h 128325"/>
              <a:gd name="connsiteX31" fmla="*/ 331127 w 1453173"/>
              <a:gd name="connsiteY31" fmla="*/ 64163 h 128325"/>
              <a:gd name="connsiteX32" fmla="*/ 356960 w 1453173"/>
              <a:gd name="connsiteY32" fmla="*/ 38330 h 128325"/>
              <a:gd name="connsiteX33" fmla="*/ 382792 w 1453173"/>
              <a:gd name="connsiteY33" fmla="*/ 64163 h 128325"/>
              <a:gd name="connsiteX34" fmla="*/ 356960 w 1453173"/>
              <a:gd name="connsiteY34" fmla="*/ 89996 h 128325"/>
              <a:gd name="connsiteX35" fmla="*/ 331127 w 1453173"/>
              <a:gd name="connsiteY35" fmla="*/ 64163 h 128325"/>
              <a:gd name="connsiteX36" fmla="*/ 165647 w 1453173"/>
              <a:gd name="connsiteY36" fmla="*/ 64247 h 128325"/>
              <a:gd name="connsiteX37" fmla="*/ 185021 w 1453173"/>
              <a:gd name="connsiteY37" fmla="*/ 44873 h 128325"/>
              <a:gd name="connsiteX38" fmla="*/ 204396 w 1453173"/>
              <a:gd name="connsiteY38" fmla="*/ 64247 h 128325"/>
              <a:gd name="connsiteX39" fmla="*/ 185021 w 1453173"/>
              <a:gd name="connsiteY39" fmla="*/ 83622 h 128325"/>
              <a:gd name="connsiteX40" fmla="*/ 165647 w 1453173"/>
              <a:gd name="connsiteY40" fmla="*/ 64247 h 128325"/>
              <a:gd name="connsiteX41" fmla="*/ 0 w 1453173"/>
              <a:gd name="connsiteY41" fmla="*/ 64162 h 128325"/>
              <a:gd name="connsiteX42" fmla="*/ 13001 w 1453173"/>
              <a:gd name="connsiteY42" fmla="*/ 51162 h 128325"/>
              <a:gd name="connsiteX43" fmla="*/ 26001 w 1453173"/>
              <a:gd name="connsiteY43" fmla="*/ 64162 h 128325"/>
              <a:gd name="connsiteX44" fmla="*/ 13001 w 1453173"/>
              <a:gd name="connsiteY44" fmla="*/ 77163 h 128325"/>
              <a:gd name="connsiteX45" fmla="*/ 0 w 1453173"/>
              <a:gd name="connsiteY45" fmla="*/ 64162 h 128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173" h="128325">
                <a:moveTo>
                  <a:pt x="1324847" y="64163"/>
                </a:moveTo>
                <a:cubicBezTo>
                  <a:pt x="1324847" y="28726"/>
                  <a:pt x="1353575" y="0"/>
                  <a:pt x="1389010" y="0"/>
                </a:cubicBezTo>
                <a:cubicBezTo>
                  <a:pt x="1424446" y="0"/>
                  <a:pt x="1453173" y="28726"/>
                  <a:pt x="1453173" y="64163"/>
                </a:cubicBezTo>
                <a:cubicBezTo>
                  <a:pt x="1453173" y="99599"/>
                  <a:pt x="1424446" y="128325"/>
                  <a:pt x="1389010" y="128325"/>
                </a:cubicBezTo>
                <a:cubicBezTo>
                  <a:pt x="1353575" y="128325"/>
                  <a:pt x="1324847" y="99599"/>
                  <a:pt x="1324847" y="64163"/>
                </a:cubicBezTo>
                <a:close/>
                <a:moveTo>
                  <a:pt x="1159200" y="64163"/>
                </a:moveTo>
                <a:cubicBezTo>
                  <a:pt x="1159200" y="32207"/>
                  <a:pt x="1185117" y="6375"/>
                  <a:pt x="1216989" y="6375"/>
                </a:cubicBezTo>
                <a:cubicBezTo>
                  <a:pt x="1248859" y="6375"/>
                  <a:pt x="1274776" y="32291"/>
                  <a:pt x="1274776" y="64163"/>
                </a:cubicBezTo>
                <a:cubicBezTo>
                  <a:pt x="1274776" y="96035"/>
                  <a:pt x="1248944" y="121951"/>
                  <a:pt x="1216989" y="121951"/>
                </a:cubicBezTo>
                <a:cubicBezTo>
                  <a:pt x="1185032" y="121951"/>
                  <a:pt x="1159200" y="96119"/>
                  <a:pt x="1159200" y="64163"/>
                </a:cubicBezTo>
                <a:close/>
                <a:moveTo>
                  <a:pt x="997280" y="83605"/>
                </a:moveTo>
                <a:cubicBezTo>
                  <a:pt x="992291" y="71429"/>
                  <a:pt x="991947" y="57351"/>
                  <a:pt x="997430" y="44254"/>
                </a:cubicBezTo>
                <a:cubicBezTo>
                  <a:pt x="1008396" y="18063"/>
                  <a:pt x="1038519" y="5720"/>
                  <a:pt x="1064711" y="16686"/>
                </a:cubicBezTo>
                <a:cubicBezTo>
                  <a:pt x="1090902" y="27652"/>
                  <a:pt x="1103244" y="57775"/>
                  <a:pt x="1092278" y="83967"/>
                </a:cubicBezTo>
                <a:cubicBezTo>
                  <a:pt x="1081312" y="110159"/>
                  <a:pt x="1051189" y="122501"/>
                  <a:pt x="1024999" y="111535"/>
                </a:cubicBezTo>
                <a:cubicBezTo>
                  <a:pt x="1011903" y="106052"/>
                  <a:pt x="1002269" y="95780"/>
                  <a:pt x="997280" y="83605"/>
                </a:cubicBezTo>
                <a:close/>
                <a:moveTo>
                  <a:pt x="828072" y="64162"/>
                </a:moveTo>
                <a:cubicBezTo>
                  <a:pt x="828072" y="39334"/>
                  <a:pt x="848199" y="19207"/>
                  <a:pt x="873028" y="19207"/>
                </a:cubicBezTo>
                <a:cubicBezTo>
                  <a:pt x="897857" y="19207"/>
                  <a:pt x="917983" y="39334"/>
                  <a:pt x="917983" y="64162"/>
                </a:cubicBezTo>
                <a:cubicBezTo>
                  <a:pt x="917983" y="88991"/>
                  <a:pt x="897856" y="109118"/>
                  <a:pt x="873028" y="109118"/>
                </a:cubicBezTo>
                <a:cubicBezTo>
                  <a:pt x="848199" y="109118"/>
                  <a:pt x="828072" y="88991"/>
                  <a:pt x="828072" y="64162"/>
                </a:cubicBezTo>
                <a:close/>
                <a:moveTo>
                  <a:pt x="662424" y="64162"/>
                </a:moveTo>
                <a:cubicBezTo>
                  <a:pt x="662424" y="42858"/>
                  <a:pt x="679702" y="25581"/>
                  <a:pt x="701005" y="25581"/>
                </a:cubicBezTo>
                <a:cubicBezTo>
                  <a:pt x="722309" y="25581"/>
                  <a:pt x="739587" y="42858"/>
                  <a:pt x="739587" y="64162"/>
                </a:cubicBezTo>
                <a:cubicBezTo>
                  <a:pt x="739587" y="85467"/>
                  <a:pt x="722309" y="102744"/>
                  <a:pt x="701005" y="102744"/>
                </a:cubicBezTo>
                <a:cubicBezTo>
                  <a:pt x="679702" y="102744"/>
                  <a:pt x="662424" y="85467"/>
                  <a:pt x="662424" y="64162"/>
                </a:cubicBezTo>
                <a:close/>
                <a:moveTo>
                  <a:pt x="496776" y="64163"/>
                </a:moveTo>
                <a:cubicBezTo>
                  <a:pt x="496776" y="46382"/>
                  <a:pt x="511201" y="31956"/>
                  <a:pt x="528983" y="31956"/>
                </a:cubicBezTo>
                <a:cubicBezTo>
                  <a:pt x="546764" y="31956"/>
                  <a:pt x="561190" y="46382"/>
                  <a:pt x="561190" y="64163"/>
                </a:cubicBezTo>
                <a:cubicBezTo>
                  <a:pt x="561190" y="81944"/>
                  <a:pt x="546764" y="96370"/>
                  <a:pt x="528983" y="96370"/>
                </a:cubicBezTo>
                <a:cubicBezTo>
                  <a:pt x="511201" y="96370"/>
                  <a:pt x="496776" y="81944"/>
                  <a:pt x="496776" y="64163"/>
                </a:cubicBezTo>
                <a:close/>
                <a:moveTo>
                  <a:pt x="331127" y="64163"/>
                </a:moveTo>
                <a:cubicBezTo>
                  <a:pt x="331127" y="49904"/>
                  <a:pt x="342701" y="38330"/>
                  <a:pt x="356960" y="38330"/>
                </a:cubicBezTo>
                <a:cubicBezTo>
                  <a:pt x="371218" y="38330"/>
                  <a:pt x="382792" y="49904"/>
                  <a:pt x="382792" y="64163"/>
                </a:cubicBezTo>
                <a:cubicBezTo>
                  <a:pt x="382792" y="78422"/>
                  <a:pt x="371218" y="89996"/>
                  <a:pt x="356960" y="89996"/>
                </a:cubicBezTo>
                <a:cubicBezTo>
                  <a:pt x="342701" y="89996"/>
                  <a:pt x="331127" y="78422"/>
                  <a:pt x="331127" y="64163"/>
                </a:cubicBezTo>
                <a:close/>
                <a:moveTo>
                  <a:pt x="165647" y="64247"/>
                </a:moveTo>
                <a:cubicBezTo>
                  <a:pt x="165647" y="53596"/>
                  <a:pt x="174370" y="44873"/>
                  <a:pt x="185021" y="44873"/>
                </a:cubicBezTo>
                <a:cubicBezTo>
                  <a:pt x="195758" y="44873"/>
                  <a:pt x="204396" y="53596"/>
                  <a:pt x="204396" y="64247"/>
                </a:cubicBezTo>
                <a:cubicBezTo>
                  <a:pt x="204396" y="74900"/>
                  <a:pt x="195674" y="83622"/>
                  <a:pt x="185021" y="83622"/>
                </a:cubicBezTo>
                <a:cubicBezTo>
                  <a:pt x="174286" y="83622"/>
                  <a:pt x="165647" y="74900"/>
                  <a:pt x="165647" y="64247"/>
                </a:cubicBezTo>
                <a:close/>
                <a:moveTo>
                  <a:pt x="0" y="64162"/>
                </a:moveTo>
                <a:cubicBezTo>
                  <a:pt x="0" y="56983"/>
                  <a:pt x="5821" y="51162"/>
                  <a:pt x="13001" y="51162"/>
                </a:cubicBezTo>
                <a:cubicBezTo>
                  <a:pt x="20181" y="51162"/>
                  <a:pt x="26001" y="56983"/>
                  <a:pt x="26001" y="64162"/>
                </a:cubicBezTo>
                <a:cubicBezTo>
                  <a:pt x="26001" y="71343"/>
                  <a:pt x="20181" y="77163"/>
                  <a:pt x="13001" y="77163"/>
                </a:cubicBezTo>
                <a:cubicBezTo>
                  <a:pt x="5821" y="77163"/>
                  <a:pt x="0" y="71342"/>
                  <a:pt x="0" y="64162"/>
                </a:cubicBezTo>
                <a:close/>
              </a:path>
            </a:pathLst>
          </a:custGeom>
          <a:solidFill>
            <a:schemeClr val="accent5"/>
          </a:solidFill>
          <a:ln w="8572" cap="flat">
            <a:noFill/>
            <a:prstDash val="solid"/>
            <a:miter/>
          </a:ln>
        </p:spPr>
        <p:txBody>
          <a:bodyPr rtlCol="0" anchor="ctr"/>
          <a:lstStyle/>
          <a:p>
            <a:endParaRPr lang="en-US"/>
          </a:p>
        </p:txBody>
      </p:sp>
    </p:spTree>
    <p:extLst>
      <p:ext uri="{BB962C8B-B14F-4D97-AF65-F5344CB8AC3E}">
        <p14:creationId xmlns:p14="http://schemas.microsoft.com/office/powerpoint/2010/main" val="3857239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D0E17E-999E-3893-9A0D-0F5640903E5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0ACE2D-2A81-E762-6A25-7021383A98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EB0D16B-F994-81F5-40A6-F5C95B9E64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2F82038-54CC-412B-967E-DA91CED12B40}" type="datetimeFigureOut">
              <a:rPr lang="en-US" smtClean="0"/>
              <a:t>1/28/2025</a:t>
            </a:fld>
            <a:endParaRPr lang="en-US"/>
          </a:p>
        </p:txBody>
      </p:sp>
      <p:sp>
        <p:nvSpPr>
          <p:cNvPr id="5" name="Footer Placeholder 4">
            <a:extLst>
              <a:ext uri="{FF2B5EF4-FFF2-40B4-BE49-F238E27FC236}">
                <a16:creationId xmlns:a16="http://schemas.microsoft.com/office/drawing/2014/main" id="{191CFEA3-426F-17CF-07AD-4C126559B3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7879E2E-5968-D909-9448-F7A94478C6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D180F80-2480-4ABD-B3F8-0E3E55C6D527}" type="slidenum">
              <a:rPr lang="en-US" smtClean="0"/>
              <a:t>‹#›</a:t>
            </a:fld>
            <a:endParaRPr lang="en-US"/>
          </a:p>
        </p:txBody>
      </p:sp>
      <p:grpSp>
        <p:nvGrpSpPr>
          <p:cNvPr id="14" name="Group 13">
            <a:extLst>
              <a:ext uri="{FF2B5EF4-FFF2-40B4-BE49-F238E27FC236}">
                <a16:creationId xmlns:a16="http://schemas.microsoft.com/office/drawing/2014/main" id="{935B2C85-F0C8-B3EC-BA4D-649C0E292744}"/>
              </a:ext>
            </a:extLst>
          </p:cNvPr>
          <p:cNvGrpSpPr/>
          <p:nvPr userDrawn="1"/>
        </p:nvGrpSpPr>
        <p:grpSpPr>
          <a:xfrm>
            <a:off x="9515302" y="168274"/>
            <a:ext cx="2457074" cy="533400"/>
            <a:chOff x="9372600" y="168274"/>
            <a:chExt cx="2457074" cy="533400"/>
          </a:xfrm>
        </p:grpSpPr>
        <p:sp>
          <p:nvSpPr>
            <p:cNvPr id="13" name="Rectangle: Rounded Corners 12">
              <a:extLst>
                <a:ext uri="{FF2B5EF4-FFF2-40B4-BE49-F238E27FC236}">
                  <a16:creationId xmlns:a16="http://schemas.microsoft.com/office/drawing/2014/main" id="{BDF784B6-FF19-3AB0-4B68-7195D2EF6611}"/>
                </a:ext>
              </a:extLst>
            </p:cNvPr>
            <p:cNvSpPr/>
            <p:nvPr userDrawn="1"/>
          </p:nvSpPr>
          <p:spPr>
            <a:xfrm>
              <a:off x="11104880" y="488313"/>
              <a:ext cx="579030" cy="45719"/>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907A573D-796B-1285-EC59-A6E617BC33F6}"/>
                </a:ext>
              </a:extLst>
            </p:cNvPr>
            <p:cNvSpPr/>
            <p:nvPr userDrawn="1"/>
          </p:nvSpPr>
          <p:spPr>
            <a:xfrm>
              <a:off x="10024110" y="488314"/>
              <a:ext cx="1003935" cy="45719"/>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BF17B9F3-CDFD-8EE8-F36B-51A3AE747FD2}"/>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372600" y="168274"/>
              <a:ext cx="533400" cy="533400"/>
            </a:xfrm>
            <a:prstGeom prst="rect">
              <a:avLst/>
            </a:prstGeom>
          </p:spPr>
        </p:pic>
        <p:sp>
          <p:nvSpPr>
            <p:cNvPr id="11" name="TextBox 10">
              <a:extLst>
                <a:ext uri="{FF2B5EF4-FFF2-40B4-BE49-F238E27FC236}">
                  <a16:creationId xmlns:a16="http://schemas.microsoft.com/office/drawing/2014/main" id="{EA1F6D08-5965-8985-1101-6FE1E12D39AB}"/>
                </a:ext>
              </a:extLst>
            </p:cNvPr>
            <p:cNvSpPr txBox="1"/>
            <p:nvPr userDrawn="1"/>
          </p:nvSpPr>
          <p:spPr>
            <a:xfrm>
              <a:off x="9912161" y="272534"/>
              <a:ext cx="1917513" cy="369332"/>
            </a:xfrm>
            <a:prstGeom prst="rect">
              <a:avLst/>
            </a:prstGeom>
            <a:noFill/>
          </p:spPr>
          <p:txBody>
            <a:bodyPr wrap="none" rtlCol="0">
              <a:spAutoFit/>
            </a:bodyPr>
            <a:lstStyle/>
            <a:p>
              <a:r>
                <a:rPr lang="pl-PL" dirty="0">
                  <a:solidFill>
                    <a:schemeClr val="accent1"/>
                  </a:solidFill>
                  <a:latin typeface="+mj-lt"/>
                </a:rPr>
                <a:t>AndrewsTemp</a:t>
              </a:r>
              <a:endParaRPr lang="en-US" dirty="0">
                <a:solidFill>
                  <a:schemeClr val="accent1"/>
                </a:solidFill>
                <a:latin typeface="+mj-lt"/>
              </a:endParaRPr>
            </a:p>
          </p:txBody>
        </p:sp>
      </p:grpSp>
    </p:spTree>
    <p:extLst>
      <p:ext uri="{BB962C8B-B14F-4D97-AF65-F5344CB8AC3E}">
        <p14:creationId xmlns:p14="http://schemas.microsoft.com/office/powerpoint/2010/main" val="22063051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6" r:id="rId5"/>
    <p:sldLayoutId id="2147483657" r:id="rId6"/>
    <p:sldLayoutId id="2147483654" r:id="rId7"/>
    <p:sldLayoutId id="2147483652" r:id="rId8"/>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D8724-8293-C015-76D5-8D9A78A82A35}"/>
              </a:ext>
            </a:extLst>
          </p:cNvPr>
          <p:cNvSpPr>
            <a:spLocks noGrp="1"/>
          </p:cNvSpPr>
          <p:nvPr>
            <p:ph type="ctrTitle"/>
          </p:nvPr>
        </p:nvSpPr>
        <p:spPr>
          <a:xfrm>
            <a:off x="6659880" y="1122363"/>
            <a:ext cx="4297680" cy="2387600"/>
          </a:xfrm>
        </p:spPr>
        <p:txBody>
          <a:bodyPr anchor="b">
            <a:normAutofit/>
          </a:bodyPr>
          <a:lstStyle/>
          <a:p>
            <a:r>
              <a:rPr lang="en-US" sz="3300" dirty="0"/>
              <a:t>The History of Electric Vehicles: From Concept to Modern Innovation</a:t>
            </a:r>
          </a:p>
        </p:txBody>
      </p:sp>
      <p:sp>
        <p:nvSpPr>
          <p:cNvPr id="3" name="Subtitle 2">
            <a:extLst>
              <a:ext uri="{FF2B5EF4-FFF2-40B4-BE49-F238E27FC236}">
                <a16:creationId xmlns:a16="http://schemas.microsoft.com/office/drawing/2014/main" id="{7788F28A-9C1C-4D74-D67B-A4AFD6543CE2}"/>
              </a:ext>
            </a:extLst>
          </p:cNvPr>
          <p:cNvSpPr>
            <a:spLocks noGrp="1"/>
          </p:cNvSpPr>
          <p:nvPr>
            <p:ph type="subTitle" idx="1"/>
          </p:nvPr>
        </p:nvSpPr>
        <p:spPr>
          <a:xfrm>
            <a:off x="6659880" y="3602037"/>
            <a:ext cx="4297680" cy="2119111"/>
          </a:xfrm>
        </p:spPr>
        <p:txBody>
          <a:bodyPr>
            <a:normAutofit/>
          </a:bodyPr>
          <a:lstStyle/>
          <a:p>
            <a:r>
              <a:rPr lang="en-US" dirty="0"/>
              <a:t>Evolution of EVs from early designs to today</a:t>
            </a:r>
          </a:p>
        </p:txBody>
      </p:sp>
      <p:pic>
        <p:nvPicPr>
          <p:cNvPr id="5" name="Picture Placeholder 4" descr="Person in dress holding suitcase in front of motorbike">
            <a:extLst>
              <a:ext uri="{FF2B5EF4-FFF2-40B4-BE49-F238E27FC236}">
                <a16:creationId xmlns:a16="http://schemas.microsoft.com/office/drawing/2014/main" id="{9EABA917-DA04-40B2-B8A9-2E48799776D9}"/>
              </a:ext>
            </a:extLst>
          </p:cNvPr>
          <p:cNvPicPr>
            <a:picLocks noGrp="1" noChangeAspect="1"/>
          </p:cNvPicPr>
          <p:nvPr>
            <p:ph type="pic" sz="quarter" idx="10"/>
          </p:nvPr>
        </p:nvPicPr>
        <p:blipFill>
          <a:blip r:embed="rId3"/>
          <a:srcRect l="16372" r="16236" b="1"/>
          <a:stretch/>
        </p:blipFill>
        <p:spPr>
          <a:xfrm>
            <a:off x="953086" y="822960"/>
            <a:ext cx="5262276" cy="5212080"/>
          </a:xfrm>
          <a:noFill/>
        </p:spPr>
      </p:pic>
    </p:spTree>
    <p:extLst>
      <p:ext uri="{BB962C8B-B14F-4D97-AF65-F5344CB8AC3E}">
        <p14:creationId xmlns:p14="http://schemas.microsoft.com/office/powerpoint/2010/main" val="405709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42"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Vintage english car">
            <a:extLst>
              <a:ext uri="{FF2B5EF4-FFF2-40B4-BE49-F238E27FC236}">
                <a16:creationId xmlns:a16="http://schemas.microsoft.com/office/drawing/2014/main" id="{6931E100-22C9-4196-B8C1-19DCB2B50356}"/>
              </a:ext>
            </a:extLst>
          </p:cNvPr>
          <p:cNvPicPr>
            <a:picLocks noGrp="1" noChangeAspect="1"/>
          </p:cNvPicPr>
          <p:nvPr>
            <p:ph type="pic" sz="quarter" idx="11"/>
          </p:nvPr>
        </p:nvPicPr>
        <p:blipFill>
          <a:blip r:embed="rId3"/>
          <a:srcRect l="9702" r="29613" b="-2"/>
          <a:stretch/>
        </p:blipFill>
        <p:spPr>
          <a:xfrm>
            <a:off x="20" y="-1"/>
            <a:ext cx="5547340" cy="6101857"/>
          </a:xfrm>
          <a:noFill/>
        </p:spPr>
      </p:pic>
      <p:sp>
        <p:nvSpPr>
          <p:cNvPr id="3" name="Title 2">
            <a:extLst>
              <a:ext uri="{FF2B5EF4-FFF2-40B4-BE49-F238E27FC236}">
                <a16:creationId xmlns:a16="http://schemas.microsoft.com/office/drawing/2014/main" id="{C04573E9-1E92-8BC0-6541-96AD4609C61D}"/>
              </a:ext>
            </a:extLst>
          </p:cNvPr>
          <p:cNvSpPr>
            <a:spLocks noGrp="1"/>
          </p:cNvSpPr>
          <p:nvPr>
            <p:ph type="ctrTitle"/>
          </p:nvPr>
        </p:nvSpPr>
        <p:spPr>
          <a:xfrm>
            <a:off x="5894794" y="837041"/>
            <a:ext cx="5910617" cy="1430812"/>
          </a:xfrm>
        </p:spPr>
        <p:txBody>
          <a:bodyPr anchor="b">
            <a:normAutofit/>
          </a:bodyPr>
          <a:lstStyle/>
          <a:p>
            <a:r>
              <a:rPr lang="en-US"/>
              <a:t>Decline in Interest and Production</a:t>
            </a:r>
          </a:p>
        </p:txBody>
      </p:sp>
      <p:sp>
        <p:nvSpPr>
          <p:cNvPr id="4" name="Content Placeholder 3">
            <a:extLst>
              <a:ext uri="{FF2B5EF4-FFF2-40B4-BE49-F238E27FC236}">
                <a16:creationId xmlns:a16="http://schemas.microsoft.com/office/drawing/2014/main" id="{F9D706C6-7B83-AA6F-E7D1-1B447040C26A}"/>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Shift to Gasoline Cars</a:t>
            </a:r>
          </a:p>
          <a:p>
            <a:pPr marL="0" lvl="1" indent="0">
              <a:buNone/>
            </a:pPr>
            <a:r>
              <a:rPr lang="en-US" sz="1400"/>
              <a:t>In the 1930s, manufacturers increasingly prioritized gasoline cars, leading to a significant decline in electric vehicle production.</a:t>
            </a:r>
          </a:p>
          <a:p>
            <a:pPr marL="0" indent="0">
              <a:spcBef>
                <a:spcPts val="2500"/>
              </a:spcBef>
              <a:buNone/>
            </a:pPr>
            <a:r>
              <a:rPr lang="en-US" sz="1400" b="1"/>
              <a:t>Infrastructure Development</a:t>
            </a:r>
          </a:p>
          <a:p>
            <a:pPr marL="0" lvl="1" indent="0">
              <a:buNone/>
            </a:pPr>
            <a:r>
              <a:rPr lang="en-US" sz="1400"/>
              <a:t>The expansion of gas station infrastructure made gasoline cars more accessible, further diminishing interest in electric vehicles.</a:t>
            </a:r>
          </a:p>
          <a:p>
            <a:pPr marL="0" indent="0">
              <a:spcBef>
                <a:spcPts val="2500"/>
              </a:spcBef>
              <a:buNone/>
            </a:pPr>
            <a:r>
              <a:rPr lang="en-US" sz="1400" b="1"/>
              <a:t>Declining Electric Vehicle Appeal</a:t>
            </a:r>
          </a:p>
          <a:p>
            <a:pPr marL="0" lvl="1" indent="0">
              <a:buNone/>
            </a:pPr>
            <a:r>
              <a:rPr lang="en-US" sz="1400"/>
              <a:t>As gasoline vehicles became more popular, electric vehicles lost their appeal due to limited availability and infrastructure support.</a:t>
            </a:r>
          </a:p>
        </p:txBody>
      </p:sp>
    </p:spTree>
    <p:extLst>
      <p:ext uri="{BB962C8B-B14F-4D97-AF65-F5344CB8AC3E}">
        <p14:creationId xmlns:p14="http://schemas.microsoft.com/office/powerpoint/2010/main" val="24373672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FAD47-7811-B294-451F-1E01CB445FB8}"/>
              </a:ext>
            </a:extLst>
          </p:cNvPr>
          <p:cNvSpPr>
            <a:spLocks noGrp="1"/>
          </p:cNvSpPr>
          <p:nvPr>
            <p:ph type="title"/>
          </p:nvPr>
        </p:nvSpPr>
        <p:spPr>
          <a:xfrm>
            <a:off x="2304421" y="2265997"/>
            <a:ext cx="6455735" cy="2043261"/>
          </a:xfrm>
        </p:spPr>
        <p:txBody>
          <a:bodyPr anchor="ctr">
            <a:normAutofit/>
          </a:bodyPr>
          <a:lstStyle/>
          <a:p>
            <a:r>
              <a:rPr lang="en-US"/>
              <a:t>Modern Electric Vehicles</a:t>
            </a:r>
          </a:p>
        </p:txBody>
      </p:sp>
    </p:spTree>
    <p:extLst>
      <p:ext uri="{BB962C8B-B14F-4D97-AF65-F5344CB8AC3E}">
        <p14:creationId xmlns:p14="http://schemas.microsoft.com/office/powerpoint/2010/main" val="38057801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Close up view of an electric car charging station connector in front of de-focused unidentified van.">
            <a:extLst>
              <a:ext uri="{FF2B5EF4-FFF2-40B4-BE49-F238E27FC236}">
                <a16:creationId xmlns:a16="http://schemas.microsoft.com/office/drawing/2014/main" id="{AA893C7A-3F8B-4D06-AA36-A5350D3A8E63}"/>
              </a:ext>
            </a:extLst>
          </p:cNvPr>
          <p:cNvPicPr>
            <a:picLocks noGrp="1" noChangeAspect="1"/>
          </p:cNvPicPr>
          <p:nvPr>
            <p:ph type="pic" sz="quarter" idx="11"/>
          </p:nvPr>
        </p:nvPicPr>
        <p:blipFill>
          <a:blip r:embed="rId3"/>
          <a:srcRect l="12029" r="27286" b="-2"/>
          <a:stretch/>
        </p:blipFill>
        <p:spPr>
          <a:xfrm>
            <a:off x="20" y="-1"/>
            <a:ext cx="5547340" cy="6101857"/>
          </a:xfrm>
          <a:noFill/>
        </p:spPr>
      </p:pic>
      <p:sp>
        <p:nvSpPr>
          <p:cNvPr id="3" name="Title 2">
            <a:extLst>
              <a:ext uri="{FF2B5EF4-FFF2-40B4-BE49-F238E27FC236}">
                <a16:creationId xmlns:a16="http://schemas.microsoft.com/office/drawing/2014/main" id="{4A95DA57-2D52-0881-FFF7-A229C595825E}"/>
              </a:ext>
            </a:extLst>
          </p:cNvPr>
          <p:cNvSpPr>
            <a:spLocks noGrp="1"/>
          </p:cNvSpPr>
          <p:nvPr>
            <p:ph type="ctrTitle"/>
          </p:nvPr>
        </p:nvSpPr>
        <p:spPr>
          <a:xfrm>
            <a:off x="5894794" y="837041"/>
            <a:ext cx="5910617" cy="1430812"/>
          </a:xfrm>
        </p:spPr>
        <p:txBody>
          <a:bodyPr anchor="b">
            <a:normAutofit/>
          </a:bodyPr>
          <a:lstStyle/>
          <a:p>
            <a:r>
              <a:rPr lang="en-US"/>
              <a:t>Major Manufacturers and Models</a:t>
            </a:r>
          </a:p>
        </p:txBody>
      </p:sp>
      <p:sp>
        <p:nvSpPr>
          <p:cNvPr id="4" name="Content Placeholder 3">
            <a:extLst>
              <a:ext uri="{FF2B5EF4-FFF2-40B4-BE49-F238E27FC236}">
                <a16:creationId xmlns:a16="http://schemas.microsoft.com/office/drawing/2014/main" id="{FE3AA0E0-C5CB-CC2E-7D9B-3A16AE029E34}"/>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Electric Vehicle Leadership</a:t>
            </a:r>
          </a:p>
          <a:p>
            <a:pPr marL="0" lvl="1" indent="0">
              <a:buNone/>
            </a:pPr>
            <a:r>
              <a:rPr lang="en-US" sz="1400"/>
              <a:t>Tesla, Nissan, and Chevrolet lead the electric vehicle market with innovative models catering to various needs.</a:t>
            </a:r>
          </a:p>
          <a:p>
            <a:pPr marL="0" indent="0">
              <a:spcBef>
                <a:spcPts val="2500"/>
              </a:spcBef>
              <a:buNone/>
            </a:pPr>
            <a:r>
              <a:rPr lang="en-US" sz="1400" b="1"/>
              <a:t>Diverse Model Range</a:t>
            </a:r>
          </a:p>
          <a:p>
            <a:pPr marL="0" lvl="1" indent="0">
              <a:buNone/>
            </a:pPr>
            <a:r>
              <a:rPr lang="en-US" sz="1400"/>
              <a:t>These manufacturers offer a range of models from affordable compact cars to luxury sedans, satisfying diverse consumer preferences.</a:t>
            </a:r>
          </a:p>
          <a:p>
            <a:pPr marL="0" indent="0">
              <a:spcBef>
                <a:spcPts val="2500"/>
              </a:spcBef>
              <a:buNone/>
            </a:pPr>
            <a:r>
              <a:rPr lang="en-US" sz="1400" b="1"/>
              <a:t>Catering to Consumers</a:t>
            </a:r>
          </a:p>
          <a:p>
            <a:pPr marL="0" lvl="1" indent="0">
              <a:buNone/>
            </a:pPr>
            <a:r>
              <a:rPr lang="en-US" sz="1400"/>
              <a:t>The variety in electric vehicles ensures that all consumers, regardless of budget, can find an option that suits their needs.</a:t>
            </a:r>
          </a:p>
        </p:txBody>
      </p:sp>
    </p:spTree>
    <p:extLst>
      <p:ext uri="{BB962C8B-B14F-4D97-AF65-F5344CB8AC3E}">
        <p14:creationId xmlns:p14="http://schemas.microsoft.com/office/powerpoint/2010/main" val="39296875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81761-AB88-0369-1A42-F3283792BA10}"/>
              </a:ext>
            </a:extLst>
          </p:cNvPr>
          <p:cNvSpPr>
            <a:spLocks noGrp="1"/>
          </p:cNvSpPr>
          <p:nvPr>
            <p:ph type="ctrTitle"/>
          </p:nvPr>
        </p:nvSpPr>
        <p:spPr/>
        <p:txBody>
          <a:bodyPr anchor="t">
            <a:normAutofit/>
          </a:bodyPr>
          <a:lstStyle/>
          <a:p>
            <a:r>
              <a:rPr lang="en-US" dirty="0"/>
              <a:t>Performance Improvements and Features</a:t>
            </a:r>
          </a:p>
        </p:txBody>
      </p:sp>
      <p:graphicFrame>
        <p:nvGraphicFramePr>
          <p:cNvPr id="4" name="Content Placeholder 4">
            <a:extLst>
              <a:ext uri="{FF2B5EF4-FFF2-40B4-BE49-F238E27FC236}">
                <a16:creationId xmlns:a16="http://schemas.microsoft.com/office/drawing/2014/main" id="{D04C39FA-0238-4275-AB52-2601E2342863}"/>
              </a:ext>
            </a:extLst>
          </p:cNvPr>
          <p:cNvGraphicFramePr>
            <a:graphicFrameLocks noGrp="1"/>
          </p:cNvGraphicFramePr>
          <p:nvPr>
            <p:ph sz="quarter" idx="12"/>
            <p:extLst>
              <p:ext uri="{D42A27DB-BD31-4B8C-83A1-F6EECF244321}">
                <p14:modId xmlns:p14="http://schemas.microsoft.com/office/powerpoint/2010/main" val="1703775357"/>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498475" y="1863725"/>
          <a:ext cx="7791450" cy="4516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4286788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89466D-5B28-7AD0-CF2F-A7D983CB8A06}"/>
              </a:ext>
            </a:extLst>
          </p:cNvPr>
          <p:cNvSpPr>
            <a:spLocks noGrp="1"/>
          </p:cNvSpPr>
          <p:nvPr>
            <p:ph type="ctrTitle"/>
          </p:nvPr>
        </p:nvSpPr>
        <p:spPr>
          <a:xfrm>
            <a:off x="5894794" y="837041"/>
            <a:ext cx="5910617" cy="1430812"/>
          </a:xfrm>
        </p:spPr>
        <p:txBody>
          <a:bodyPr anchor="b">
            <a:normAutofit/>
          </a:bodyPr>
          <a:lstStyle/>
          <a:p>
            <a:r>
              <a:rPr lang="en-US"/>
              <a:t>Market Growth and Consumer Adoption</a:t>
            </a:r>
          </a:p>
        </p:txBody>
      </p:sp>
      <p:sp>
        <p:nvSpPr>
          <p:cNvPr id="4" name="Content Placeholder 3">
            <a:extLst>
              <a:ext uri="{FF2B5EF4-FFF2-40B4-BE49-F238E27FC236}">
                <a16:creationId xmlns:a16="http://schemas.microsoft.com/office/drawing/2014/main" id="{0ABEC2B6-02DE-5998-25FF-4986281574BC}"/>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Rapid Market Growth</a:t>
            </a:r>
          </a:p>
          <a:p>
            <a:pPr marL="0" lvl="1" indent="0">
              <a:buNone/>
            </a:pPr>
            <a:r>
              <a:rPr lang="en-US" sz="1400"/>
              <a:t>The electric vehicle market has seen significant growth due to technological advancements and supportive policies.</a:t>
            </a:r>
          </a:p>
          <a:p>
            <a:pPr marL="0" indent="0">
              <a:spcBef>
                <a:spcPts val="2500"/>
              </a:spcBef>
              <a:buNone/>
            </a:pPr>
            <a:r>
              <a:rPr lang="en-US" sz="1400" b="1"/>
              <a:t>Consumer Awareness</a:t>
            </a:r>
          </a:p>
          <a:p>
            <a:pPr marL="0" lvl="1" indent="0">
              <a:buNone/>
            </a:pPr>
            <a:r>
              <a:rPr lang="en-US" sz="1400"/>
              <a:t>Growing consumer awareness about the benefits of electric vehicles is driving market acceptance and demand.</a:t>
            </a:r>
          </a:p>
          <a:p>
            <a:pPr marL="0" indent="0">
              <a:spcBef>
                <a:spcPts val="2500"/>
              </a:spcBef>
              <a:buNone/>
            </a:pPr>
            <a:r>
              <a:rPr lang="en-US" sz="1400" b="1"/>
              <a:t>Long-Term Benefits</a:t>
            </a:r>
          </a:p>
          <a:p>
            <a:pPr marL="0" lvl="1" indent="0">
              <a:buNone/>
            </a:pPr>
            <a:r>
              <a:rPr lang="en-US" sz="1400"/>
              <a:t>Consumers are increasingly recognizing the long-term benefits of electric vehicles, such as cost savings and environmental impact.</a:t>
            </a:r>
          </a:p>
        </p:txBody>
      </p:sp>
      <p:pic>
        <p:nvPicPr>
          <p:cNvPr id="2" name="Picture Placeholder 1" descr="electric vehicle evolution">
            <a:extLst>
              <a:ext uri="{FF2B5EF4-FFF2-40B4-BE49-F238E27FC236}">
                <a16:creationId xmlns:a16="http://schemas.microsoft.com/office/drawing/2014/main" id="{54525CE9-0161-3C56-BCFE-CA52E6047129}"/>
              </a:ext>
            </a:extLst>
          </p:cNvPr>
          <p:cNvPicPr>
            <a:picLocks noGrp="1" noChangeAspect="1"/>
          </p:cNvPicPr>
          <p:nvPr>
            <p:ph type="pic" sz="quarter" idx="11"/>
          </p:nvPr>
        </p:nvPicPr>
        <p:blipFill>
          <a:blip r:embed="rId3"/>
          <a:srcRect l="24030" r="24030"/>
          <a:stretch/>
        </p:blipFill>
        <p:spPr/>
      </p:pic>
    </p:spTree>
    <p:extLst>
      <p:ext uri="{BB962C8B-B14F-4D97-AF65-F5344CB8AC3E}">
        <p14:creationId xmlns:p14="http://schemas.microsoft.com/office/powerpoint/2010/main" val="3835771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75068-D066-E66F-FA3B-4FAAFB99E732}"/>
              </a:ext>
            </a:extLst>
          </p:cNvPr>
          <p:cNvSpPr>
            <a:spLocks noGrp="1"/>
          </p:cNvSpPr>
          <p:nvPr>
            <p:ph type="title"/>
          </p:nvPr>
        </p:nvSpPr>
        <p:spPr>
          <a:xfrm>
            <a:off x="2304421" y="2265997"/>
            <a:ext cx="6455735" cy="2043261"/>
          </a:xfrm>
        </p:spPr>
        <p:txBody>
          <a:bodyPr anchor="ctr">
            <a:normAutofit/>
          </a:bodyPr>
          <a:lstStyle/>
          <a:p>
            <a:r>
              <a:rPr lang="en-US"/>
              <a:t>Future Trends and Innovations</a:t>
            </a:r>
          </a:p>
        </p:txBody>
      </p:sp>
    </p:spTree>
    <p:extLst>
      <p:ext uri="{BB962C8B-B14F-4D97-AF65-F5344CB8AC3E}">
        <p14:creationId xmlns:p14="http://schemas.microsoft.com/office/powerpoint/2010/main" val="20490420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4C35560-88D5-2B22-5B83-E863ADF8616C}"/>
              </a:ext>
            </a:extLst>
          </p:cNvPr>
          <p:cNvSpPr>
            <a:spLocks noGrp="1"/>
          </p:cNvSpPr>
          <p:nvPr>
            <p:ph type="ctrTitle"/>
          </p:nvPr>
        </p:nvSpPr>
        <p:spPr>
          <a:xfrm>
            <a:off x="323636" y="605547"/>
            <a:ext cx="5910617" cy="1430812"/>
          </a:xfrm>
        </p:spPr>
        <p:txBody>
          <a:bodyPr anchor="b">
            <a:normAutofit/>
          </a:bodyPr>
          <a:lstStyle/>
          <a:p>
            <a:r>
              <a:rPr lang="en-US"/>
              <a:t>Autonomous Electric Vehicles</a:t>
            </a:r>
          </a:p>
        </p:txBody>
      </p:sp>
      <p:pic>
        <p:nvPicPr>
          <p:cNvPr id="5" name="Picture Placeholder 4" descr="Driverless autopilot, autonomous vehicle">
            <a:extLst>
              <a:ext uri="{FF2B5EF4-FFF2-40B4-BE49-F238E27FC236}">
                <a16:creationId xmlns:a16="http://schemas.microsoft.com/office/drawing/2014/main" id="{C6BBD1B1-3372-4FD6-9090-A94907F3C6DD}"/>
              </a:ext>
            </a:extLst>
          </p:cNvPr>
          <p:cNvPicPr>
            <a:picLocks noGrp="1" noChangeAspect="1"/>
          </p:cNvPicPr>
          <p:nvPr>
            <p:ph type="pic" sz="quarter" idx="13"/>
          </p:nvPr>
        </p:nvPicPr>
        <p:blipFill>
          <a:blip r:embed="rId3"/>
          <a:srcRect l="18042" r="14045" b="-1"/>
          <a:stretch/>
        </p:blipFill>
        <p:spPr>
          <a:xfrm>
            <a:off x="6667948" y="10"/>
            <a:ext cx="5524052" cy="6100591"/>
          </a:xfrm>
          <a:noFill/>
        </p:spPr>
      </p:pic>
      <p:sp>
        <p:nvSpPr>
          <p:cNvPr id="4" name="Content Placeholder 3">
            <a:extLst>
              <a:ext uri="{FF2B5EF4-FFF2-40B4-BE49-F238E27FC236}">
                <a16:creationId xmlns:a16="http://schemas.microsoft.com/office/drawing/2014/main" id="{B594B88B-881E-25DA-656D-EDD288BFBB19}"/>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323635" y="2190507"/>
            <a:ext cx="5910617" cy="3679856"/>
          </a:xfrm>
        </p:spPr>
        <p:txBody>
          <a:bodyPr>
            <a:normAutofit/>
          </a:bodyPr>
          <a:lstStyle/>
          <a:p>
            <a:pPr marL="0" indent="0">
              <a:spcBef>
                <a:spcPts val="2500"/>
              </a:spcBef>
              <a:buNone/>
            </a:pPr>
            <a:r>
              <a:rPr lang="en-US" sz="1400" b="1"/>
              <a:t>Revolutionizing Transportation</a:t>
            </a:r>
          </a:p>
          <a:p>
            <a:pPr marL="0" lvl="1" indent="0">
              <a:buNone/>
            </a:pPr>
            <a:r>
              <a:rPr lang="en-US" sz="1400"/>
              <a:t>The integration of autonomous technology into electric vehicles promises to transform transportation by enhancing safety and efficiency.</a:t>
            </a:r>
          </a:p>
          <a:p>
            <a:pPr marL="0" indent="0">
              <a:spcBef>
                <a:spcPts val="2500"/>
              </a:spcBef>
              <a:buNone/>
            </a:pPr>
            <a:r>
              <a:rPr lang="en-US" sz="1400" b="1"/>
              <a:t>Enhanced Safety Features</a:t>
            </a:r>
          </a:p>
          <a:p>
            <a:pPr marL="0" lvl="1" indent="0">
              <a:buNone/>
            </a:pPr>
            <a:r>
              <a:rPr lang="en-US" sz="1400"/>
              <a:t>Autonomous electric vehicles come equipped with advanced safety technologies that reduce accidents and improve overall road safety.</a:t>
            </a:r>
          </a:p>
          <a:p>
            <a:pPr marL="0" indent="0">
              <a:spcBef>
                <a:spcPts val="2500"/>
              </a:spcBef>
              <a:buNone/>
            </a:pPr>
            <a:r>
              <a:rPr lang="en-US" sz="1400" b="1"/>
              <a:t>Changing Perceptions of Mobility</a:t>
            </a:r>
          </a:p>
          <a:p>
            <a:pPr marL="0" lvl="1" indent="0">
              <a:buNone/>
            </a:pPr>
            <a:r>
              <a:rPr lang="en-US" sz="1400"/>
              <a:t>This innovation could significantly alter how we perceive mobility, making transportation more accessible and efficient for everyone.</a:t>
            </a:r>
          </a:p>
        </p:txBody>
      </p:sp>
    </p:spTree>
    <p:extLst>
      <p:ext uri="{BB962C8B-B14F-4D97-AF65-F5344CB8AC3E}">
        <p14:creationId xmlns:p14="http://schemas.microsoft.com/office/powerpoint/2010/main" val="829745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Electric car charger">
            <a:extLst>
              <a:ext uri="{FF2B5EF4-FFF2-40B4-BE49-F238E27FC236}">
                <a16:creationId xmlns:a16="http://schemas.microsoft.com/office/drawing/2014/main" id="{180CE676-B6F9-4914-B584-CBBEE6E6DCCE}"/>
              </a:ext>
            </a:extLst>
          </p:cNvPr>
          <p:cNvPicPr>
            <a:picLocks noGrp="1" noChangeAspect="1"/>
          </p:cNvPicPr>
          <p:nvPr>
            <p:ph type="pic" sz="quarter" idx="11"/>
          </p:nvPr>
        </p:nvPicPr>
        <p:blipFill>
          <a:blip r:embed="rId3"/>
          <a:srcRect r="39315" b="-2"/>
          <a:stretch/>
        </p:blipFill>
        <p:spPr>
          <a:xfrm>
            <a:off x="20" y="-1"/>
            <a:ext cx="5547340" cy="6101857"/>
          </a:xfrm>
          <a:noFill/>
        </p:spPr>
      </p:pic>
      <p:sp>
        <p:nvSpPr>
          <p:cNvPr id="3" name="Title 2">
            <a:extLst>
              <a:ext uri="{FF2B5EF4-FFF2-40B4-BE49-F238E27FC236}">
                <a16:creationId xmlns:a16="http://schemas.microsoft.com/office/drawing/2014/main" id="{6F4AC617-AD48-6188-BD5E-D1E55B938FDD}"/>
              </a:ext>
            </a:extLst>
          </p:cNvPr>
          <p:cNvSpPr>
            <a:spLocks noGrp="1"/>
          </p:cNvSpPr>
          <p:nvPr>
            <p:ph type="ctrTitle"/>
          </p:nvPr>
        </p:nvSpPr>
        <p:spPr>
          <a:xfrm>
            <a:off x="5894794" y="837041"/>
            <a:ext cx="5910617" cy="1430812"/>
          </a:xfrm>
        </p:spPr>
        <p:txBody>
          <a:bodyPr anchor="b">
            <a:normAutofit/>
          </a:bodyPr>
          <a:lstStyle/>
          <a:p>
            <a:r>
              <a:rPr lang="en-US"/>
              <a:t>Charging Infrastructure Advancements</a:t>
            </a:r>
          </a:p>
        </p:txBody>
      </p:sp>
      <p:sp>
        <p:nvSpPr>
          <p:cNvPr id="4" name="Content Placeholder 3">
            <a:extLst>
              <a:ext uri="{FF2B5EF4-FFF2-40B4-BE49-F238E27FC236}">
                <a16:creationId xmlns:a16="http://schemas.microsoft.com/office/drawing/2014/main" id="{D8FB88BD-D6FE-CE3E-8514-07DE60AF7D0A}"/>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Growing Demand for EVs</a:t>
            </a:r>
          </a:p>
          <a:p>
            <a:pPr marL="0" lvl="1" indent="0">
              <a:buNone/>
            </a:pPr>
            <a:r>
              <a:rPr lang="en-US" sz="1400"/>
              <a:t>The increasing popularity of electric vehicles necessitates a reliable and extensive charging infrastructure to meet consumer needs.</a:t>
            </a:r>
          </a:p>
          <a:p>
            <a:pPr marL="0" indent="0">
              <a:spcBef>
                <a:spcPts val="2500"/>
              </a:spcBef>
              <a:buNone/>
            </a:pPr>
            <a:r>
              <a:rPr lang="en-US" sz="1400" b="1"/>
              <a:t>Fast Charging Technologies</a:t>
            </a:r>
          </a:p>
          <a:p>
            <a:pPr marL="0" lvl="1" indent="0">
              <a:buNone/>
            </a:pPr>
            <a:r>
              <a:rPr lang="en-US" sz="1400"/>
              <a:t>Advancements in fast charging technologies allow for quicker vehicle charging times, enhancing convenience for users.</a:t>
            </a:r>
          </a:p>
          <a:p>
            <a:pPr marL="0" indent="0">
              <a:spcBef>
                <a:spcPts val="2500"/>
              </a:spcBef>
              <a:buNone/>
            </a:pPr>
            <a:r>
              <a:rPr lang="en-US" sz="1400" b="1"/>
              <a:t>Wireless Charging Innovations</a:t>
            </a:r>
          </a:p>
          <a:p>
            <a:pPr marL="0" lvl="1" indent="0">
              <a:buNone/>
            </a:pPr>
            <a:r>
              <a:rPr lang="en-US" sz="1400"/>
              <a:t>Wireless charging technology is emerging as a convenient solution for electric vehicle users, eliminating the need for cables.</a:t>
            </a:r>
          </a:p>
        </p:txBody>
      </p:sp>
    </p:spTree>
    <p:extLst>
      <p:ext uri="{BB962C8B-B14F-4D97-AF65-F5344CB8AC3E}">
        <p14:creationId xmlns:p14="http://schemas.microsoft.com/office/powerpoint/2010/main" val="24796446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D2AB51-391E-00F4-CE50-ACC9329205BE}"/>
              </a:ext>
            </a:extLst>
          </p:cNvPr>
          <p:cNvSpPr>
            <a:spLocks noGrp="1"/>
          </p:cNvSpPr>
          <p:nvPr>
            <p:ph type="ctrTitle"/>
          </p:nvPr>
        </p:nvSpPr>
        <p:spPr>
          <a:xfrm>
            <a:off x="323636" y="605547"/>
            <a:ext cx="5910617" cy="1430812"/>
          </a:xfrm>
        </p:spPr>
        <p:txBody>
          <a:bodyPr anchor="b">
            <a:normAutofit/>
          </a:bodyPr>
          <a:lstStyle/>
          <a:p>
            <a:r>
              <a:rPr lang="en-US"/>
              <a:t>Sustainability and Environmental Impact</a:t>
            </a:r>
          </a:p>
        </p:txBody>
      </p:sp>
      <p:pic>
        <p:nvPicPr>
          <p:cNvPr id="5" name="Picture Placeholder 4" descr="Electric vehicle">
            <a:extLst>
              <a:ext uri="{FF2B5EF4-FFF2-40B4-BE49-F238E27FC236}">
                <a16:creationId xmlns:a16="http://schemas.microsoft.com/office/drawing/2014/main" id="{B91A3AB5-C3DB-456C-8C54-2983B5D85612}"/>
              </a:ext>
            </a:extLst>
          </p:cNvPr>
          <p:cNvPicPr>
            <a:picLocks noGrp="1" noChangeAspect="1"/>
          </p:cNvPicPr>
          <p:nvPr>
            <p:ph type="pic" sz="quarter" idx="13"/>
          </p:nvPr>
        </p:nvPicPr>
        <p:blipFill>
          <a:blip r:embed="rId3"/>
          <a:srcRect l="19147" r="16337" b="2"/>
          <a:stretch/>
        </p:blipFill>
        <p:spPr>
          <a:xfrm>
            <a:off x="6667948" y="10"/>
            <a:ext cx="5524052" cy="6100591"/>
          </a:xfrm>
          <a:noFill/>
        </p:spPr>
      </p:pic>
      <p:sp>
        <p:nvSpPr>
          <p:cNvPr id="4" name="Content Placeholder 3">
            <a:extLst>
              <a:ext uri="{FF2B5EF4-FFF2-40B4-BE49-F238E27FC236}">
                <a16:creationId xmlns:a16="http://schemas.microsoft.com/office/drawing/2014/main" id="{DFFC38D1-F562-A1FF-7EB9-3A1076CF8C92}"/>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323635" y="2190507"/>
            <a:ext cx="5910617" cy="3679856"/>
          </a:xfrm>
        </p:spPr>
        <p:txBody>
          <a:bodyPr>
            <a:normAutofit/>
          </a:bodyPr>
          <a:lstStyle/>
          <a:p>
            <a:pPr marL="0" indent="0">
              <a:spcBef>
                <a:spcPts val="2500"/>
              </a:spcBef>
              <a:buNone/>
            </a:pPr>
            <a:r>
              <a:rPr lang="en-US" sz="1400" b="1"/>
              <a:t>Reduction of Greenhouse Emissions</a:t>
            </a:r>
          </a:p>
          <a:p>
            <a:pPr marL="0" lvl="1" indent="0">
              <a:buNone/>
            </a:pPr>
            <a:r>
              <a:rPr lang="en-US" sz="1400"/>
              <a:t>Electric vehicles are considered a vital solution to reduce greenhouse gas emissions and combat climate change effectively.</a:t>
            </a:r>
          </a:p>
          <a:p>
            <a:pPr marL="0" indent="0">
              <a:spcBef>
                <a:spcPts val="2500"/>
              </a:spcBef>
              <a:buNone/>
            </a:pPr>
            <a:r>
              <a:rPr lang="en-US" sz="1400" b="1"/>
              <a:t>Sustainability in Production</a:t>
            </a:r>
          </a:p>
          <a:p>
            <a:pPr marL="0" lvl="1" indent="0">
              <a:buNone/>
            </a:pPr>
            <a:r>
              <a:rPr lang="en-US" sz="1400"/>
              <a:t>Future innovations will enhance the sustainability of electric vehicle production, focusing on eco-friendly materials and processes.</a:t>
            </a:r>
          </a:p>
          <a:p>
            <a:pPr marL="0" indent="0">
              <a:spcBef>
                <a:spcPts val="2500"/>
              </a:spcBef>
              <a:buNone/>
            </a:pPr>
            <a:r>
              <a:rPr lang="en-US" sz="1400" b="1"/>
              <a:t>Environmental Impact of Batteries</a:t>
            </a:r>
          </a:p>
          <a:p>
            <a:pPr marL="0" lvl="1" indent="0">
              <a:buNone/>
            </a:pPr>
            <a:r>
              <a:rPr lang="en-US" sz="1400"/>
              <a:t>Addressing the environmental impact of battery manufacturing is essential for the overall sustainability of electric vehicles.</a:t>
            </a:r>
          </a:p>
        </p:txBody>
      </p:sp>
    </p:spTree>
    <p:extLst>
      <p:ext uri="{BB962C8B-B14F-4D97-AF65-F5344CB8AC3E}">
        <p14:creationId xmlns:p14="http://schemas.microsoft.com/office/powerpoint/2010/main" val="11160155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3BD7A-DF4C-A5E1-0048-DC82DF92C172}"/>
              </a:ext>
            </a:extLst>
          </p:cNvPr>
          <p:cNvSpPr>
            <a:spLocks noGrp="1"/>
          </p:cNvSpPr>
          <p:nvPr>
            <p:ph type="title"/>
          </p:nvPr>
        </p:nvSpPr>
        <p:spPr>
          <a:xfrm>
            <a:off x="2304421" y="2265997"/>
            <a:ext cx="6455735" cy="2043261"/>
          </a:xfrm>
        </p:spPr>
        <p:txBody>
          <a:bodyPr anchor="ctr">
            <a:normAutofit/>
          </a:bodyPr>
          <a:lstStyle/>
          <a:p>
            <a:r>
              <a:rPr lang="en-US"/>
              <a:t>Revival and Technological Advancements</a:t>
            </a:r>
          </a:p>
        </p:txBody>
      </p:sp>
    </p:spTree>
    <p:extLst>
      <p:ext uri="{BB962C8B-B14F-4D97-AF65-F5344CB8AC3E}">
        <p14:creationId xmlns:p14="http://schemas.microsoft.com/office/powerpoint/2010/main" val="31993110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A93B35-E2D6-057D-97DD-6A0C59B272BA}"/>
              </a:ext>
            </a:extLst>
          </p:cNvPr>
          <p:cNvSpPr>
            <a:spLocks noGrp="1"/>
          </p:cNvSpPr>
          <p:nvPr>
            <p:ph type="ctrTitle"/>
          </p:nvPr>
        </p:nvSpPr>
        <p:spPr/>
        <p:txBody>
          <a:bodyPr anchor="b">
            <a:normAutofit fontScale="90000"/>
          </a:bodyPr>
          <a:lstStyle/>
          <a:p>
            <a:r>
              <a:rPr lang="en-US"/>
              <a:t>Agenda for Discussion</a:t>
            </a:r>
          </a:p>
        </p:txBody>
      </p:sp>
      <p:sp>
        <p:nvSpPr>
          <p:cNvPr id="4" name="Content Placeholder 3">
            <a:extLst>
              <a:ext uri="{FF2B5EF4-FFF2-40B4-BE49-F238E27FC236}">
                <a16:creationId xmlns:a16="http://schemas.microsoft.com/office/drawing/2014/main" id="{845C0580-C04D-12C3-10F6-E3E8218FA5DB}"/>
              </a:ext>
            </a:extLst>
          </p:cNvPr>
          <p:cNvSpPr>
            <a:spLocks noGrp="1"/>
          </p:cNvSpPr>
          <p:nvPr>
            <p:ph type="body" sz="quarter" idx="10"/>
          </p:nvPr>
        </p:nvSpPr>
        <p:spPr/>
        <p:txBody>
          <a:bodyPr>
            <a:normAutofit/>
          </a:bodyPr>
          <a:lstStyle/>
          <a:p>
            <a:r>
              <a:rPr lang="en-US" dirty="0"/>
              <a:t>Early Concepts and Inventions</a:t>
            </a:r>
          </a:p>
          <a:p>
            <a:r>
              <a:rPr lang="en-US" dirty="0"/>
              <a:t>The Rise and Fall in the Early 20th Century</a:t>
            </a:r>
          </a:p>
          <a:p>
            <a:r>
              <a:rPr lang="en-US" dirty="0"/>
              <a:t>Revival and Technological Advancements</a:t>
            </a:r>
          </a:p>
          <a:p>
            <a:r>
              <a:rPr lang="en-US" dirty="0"/>
              <a:t>Modern Electric Vehicles</a:t>
            </a:r>
          </a:p>
          <a:p>
            <a:r>
              <a:rPr lang="en-US" dirty="0"/>
              <a:t>Future Trends and Innovations</a:t>
            </a:r>
          </a:p>
        </p:txBody>
      </p:sp>
      <p:pic>
        <p:nvPicPr>
          <p:cNvPr id="5" name="Picture Placeholder 4" descr="Fuel pump inside car gas can">
            <a:extLst>
              <a:ext uri="{FF2B5EF4-FFF2-40B4-BE49-F238E27FC236}">
                <a16:creationId xmlns:a16="http://schemas.microsoft.com/office/drawing/2014/main" id="{9316F4A3-E327-2C83-7D5D-CE92993CB590}"/>
              </a:ext>
            </a:extLst>
          </p:cNvPr>
          <p:cNvPicPr>
            <a:picLocks noGrp="1" noChangeAspect="1"/>
          </p:cNvPicPr>
          <p:nvPr>
            <p:ph type="pic" sz="quarter" idx="11"/>
          </p:nvPr>
        </p:nvPicPr>
        <p:blipFill>
          <a:blip r:embed="rId3"/>
          <a:srcRect l="16357" r="16357"/>
          <a:stretch/>
        </p:blipFill>
        <p:spPr>
          <a:xfrm>
            <a:off x="353122" y="1877686"/>
            <a:ext cx="4035474" cy="3996980"/>
          </a:xfrm>
          <a:noFill/>
        </p:spPr>
      </p:pic>
    </p:spTree>
    <p:extLst>
      <p:ext uri="{BB962C8B-B14F-4D97-AF65-F5344CB8AC3E}">
        <p14:creationId xmlns:p14="http://schemas.microsoft.com/office/powerpoint/2010/main" val="32688100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Young family on route for a holiday">
            <a:extLst>
              <a:ext uri="{FF2B5EF4-FFF2-40B4-BE49-F238E27FC236}">
                <a16:creationId xmlns:a16="http://schemas.microsoft.com/office/drawing/2014/main" id="{DC985C96-330F-4360-9F7E-4DD75E34927B}"/>
              </a:ext>
            </a:extLst>
          </p:cNvPr>
          <p:cNvPicPr>
            <a:picLocks noGrp="1" noChangeAspect="1"/>
          </p:cNvPicPr>
          <p:nvPr>
            <p:ph type="pic" sz="quarter" idx="11"/>
          </p:nvPr>
        </p:nvPicPr>
        <p:blipFill>
          <a:blip r:embed="rId3"/>
          <a:srcRect l="19317" r="19315" b="-2"/>
          <a:stretch/>
        </p:blipFill>
        <p:spPr>
          <a:xfrm>
            <a:off x="20" y="-1"/>
            <a:ext cx="5547340" cy="6101857"/>
          </a:xfrm>
          <a:noFill/>
        </p:spPr>
      </p:pic>
      <p:sp>
        <p:nvSpPr>
          <p:cNvPr id="3" name="Title 2">
            <a:extLst>
              <a:ext uri="{FF2B5EF4-FFF2-40B4-BE49-F238E27FC236}">
                <a16:creationId xmlns:a16="http://schemas.microsoft.com/office/drawing/2014/main" id="{A1E10D5D-FCF3-8518-7056-AC7478FF7D15}"/>
              </a:ext>
            </a:extLst>
          </p:cNvPr>
          <p:cNvSpPr>
            <a:spLocks noGrp="1"/>
          </p:cNvSpPr>
          <p:nvPr>
            <p:ph type="ctrTitle"/>
          </p:nvPr>
        </p:nvSpPr>
        <p:spPr>
          <a:xfrm>
            <a:off x="5894794" y="837041"/>
            <a:ext cx="5910617" cy="1430812"/>
          </a:xfrm>
        </p:spPr>
        <p:txBody>
          <a:bodyPr anchor="b">
            <a:normAutofit/>
          </a:bodyPr>
          <a:lstStyle/>
          <a:p>
            <a:r>
              <a:rPr lang="en-US" sz="3300"/>
              <a:t>Environmental Awareness and Fuel Crises</a:t>
            </a:r>
          </a:p>
        </p:txBody>
      </p:sp>
      <p:sp>
        <p:nvSpPr>
          <p:cNvPr id="4" name="Content Placeholder 3">
            <a:extLst>
              <a:ext uri="{FF2B5EF4-FFF2-40B4-BE49-F238E27FC236}">
                <a16:creationId xmlns:a16="http://schemas.microsoft.com/office/drawing/2014/main" id="{9AEB0443-9200-DDD9-2D09-48C9628D5F9C}"/>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Rise of Environmental Awareness</a:t>
            </a:r>
          </a:p>
          <a:p>
            <a:pPr marL="0" lvl="1" indent="0">
              <a:buNone/>
            </a:pPr>
            <a:r>
              <a:rPr lang="en-US" sz="1400"/>
              <a:t>The 1970s saw a surge in environmental awareness, leading to increased public concern over pollution and ecological impacts.</a:t>
            </a:r>
          </a:p>
          <a:p>
            <a:pPr marL="0" indent="0">
              <a:spcBef>
                <a:spcPts val="2500"/>
              </a:spcBef>
              <a:buNone/>
            </a:pPr>
            <a:r>
              <a:rPr lang="en-US" sz="1400" b="1"/>
              <a:t>Fuel Crises Impact</a:t>
            </a:r>
          </a:p>
          <a:p>
            <a:pPr marL="0" lvl="1" indent="0">
              <a:buNone/>
            </a:pPr>
            <a:r>
              <a:rPr lang="en-US" sz="1400"/>
              <a:t>The fuel crises of the 1970s highlighted issues of oil dependency, driving consumers to seek alternative energy sources.</a:t>
            </a:r>
          </a:p>
          <a:p>
            <a:pPr marL="0" indent="0">
              <a:spcBef>
                <a:spcPts val="2500"/>
              </a:spcBef>
              <a:buNone/>
            </a:pPr>
            <a:r>
              <a:rPr lang="en-US" sz="1400" b="1"/>
              <a:t>Electric Vehicle Interest</a:t>
            </a:r>
          </a:p>
          <a:p>
            <a:pPr marL="0" lvl="1" indent="0">
              <a:buNone/>
            </a:pPr>
            <a:r>
              <a:rPr lang="en-US" sz="1400"/>
              <a:t>As a sustainable alternative, electric vehicles gained renewed interest, aiming to reduce reliance on fossil fuels.</a:t>
            </a:r>
          </a:p>
        </p:txBody>
      </p:sp>
    </p:spTree>
    <p:extLst>
      <p:ext uri="{BB962C8B-B14F-4D97-AF65-F5344CB8AC3E}">
        <p14:creationId xmlns:p14="http://schemas.microsoft.com/office/powerpoint/2010/main" val="31681666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3A5592-5A39-2C8C-6F48-D02BDB41D297}"/>
              </a:ext>
            </a:extLst>
          </p:cNvPr>
          <p:cNvSpPr>
            <a:spLocks noGrp="1"/>
          </p:cNvSpPr>
          <p:nvPr>
            <p:ph type="ctrTitle"/>
          </p:nvPr>
        </p:nvSpPr>
        <p:spPr/>
        <p:txBody>
          <a:bodyPr anchor="b">
            <a:normAutofit/>
          </a:bodyPr>
          <a:lstStyle/>
          <a:p>
            <a:r>
              <a:rPr lang="en-US"/>
              <a:t>Advancements in Battery Technology</a:t>
            </a:r>
          </a:p>
        </p:txBody>
      </p:sp>
      <p:pic>
        <p:nvPicPr>
          <p:cNvPr id="5" name="Picture Placeholder 4" descr="3D illustration of electric car&#10;&#10;This image doesn`t contain any visible trademarked products, corporate identity, logos, or copyrighted elements.&#10;I am author of design of this car.&#10;I am author of 3d model of this car">
            <a:extLst>
              <a:ext uri="{FF2B5EF4-FFF2-40B4-BE49-F238E27FC236}">
                <a16:creationId xmlns:a16="http://schemas.microsoft.com/office/drawing/2014/main" id="{302E8016-B666-4B1A-B2A8-724B43E7C748}"/>
              </a:ext>
            </a:extLst>
          </p:cNvPr>
          <p:cNvPicPr>
            <a:picLocks noGrp="1" noChangeAspect="1"/>
          </p:cNvPicPr>
          <p:nvPr>
            <p:ph type="pic" sz="quarter" idx="13"/>
          </p:nvPr>
        </p:nvPicPr>
        <p:blipFill>
          <a:blip r:embed="rId3"/>
          <a:srcRect l="19823" r="19823"/>
          <a:stretch/>
        </p:blipFill>
        <p:spPr>
          <a:noFill/>
        </p:spPr>
      </p:pic>
      <p:sp>
        <p:nvSpPr>
          <p:cNvPr id="4" name="Content Placeholder 3">
            <a:extLst>
              <a:ext uri="{FF2B5EF4-FFF2-40B4-BE49-F238E27FC236}">
                <a16:creationId xmlns:a16="http://schemas.microsoft.com/office/drawing/2014/main" id="{A8274E67-EA69-F6C9-8E36-443A590024F5}"/>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Lithium-Ion Batteries</a:t>
            </a:r>
          </a:p>
          <a:p>
            <a:pPr marL="0" lvl="1" indent="0">
              <a:buNone/>
            </a:pPr>
            <a:r>
              <a:rPr lang="en-US" sz="1400"/>
              <a:t>The development of lithium-ion batteries has revolutionized energy storage, greatly enhancing battery performance and efficiency.</a:t>
            </a:r>
          </a:p>
          <a:p>
            <a:pPr marL="0" indent="0">
              <a:spcBef>
                <a:spcPts val="2500"/>
              </a:spcBef>
              <a:buNone/>
            </a:pPr>
            <a:r>
              <a:rPr lang="en-US" sz="1400" b="1"/>
              <a:t>Impact on Electric Vehicles</a:t>
            </a:r>
          </a:p>
          <a:p>
            <a:pPr marL="0" lvl="1" indent="0">
              <a:buNone/>
            </a:pPr>
            <a:r>
              <a:rPr lang="en-US" sz="1400"/>
              <a:t>Advancements in battery technology have significantly improved the range and performance of electric vehicles, making them more appealing to consumers.</a:t>
            </a:r>
          </a:p>
        </p:txBody>
      </p:sp>
    </p:spTree>
    <p:extLst>
      <p:ext uri="{BB962C8B-B14F-4D97-AF65-F5344CB8AC3E}">
        <p14:creationId xmlns:p14="http://schemas.microsoft.com/office/powerpoint/2010/main" val="11221162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Charging of electric cars.">
            <a:extLst>
              <a:ext uri="{FF2B5EF4-FFF2-40B4-BE49-F238E27FC236}">
                <a16:creationId xmlns:a16="http://schemas.microsoft.com/office/drawing/2014/main" id="{5F47BD83-FBC2-4981-9961-B83B8B158A95}"/>
              </a:ext>
            </a:extLst>
          </p:cNvPr>
          <p:cNvPicPr>
            <a:picLocks noGrp="1" noChangeAspect="1"/>
          </p:cNvPicPr>
          <p:nvPr>
            <p:ph type="pic" sz="quarter" idx="11"/>
          </p:nvPr>
        </p:nvPicPr>
        <p:blipFill>
          <a:blip r:embed="rId3"/>
          <a:srcRect l="2450" r="29367" b="2"/>
          <a:stretch/>
        </p:blipFill>
        <p:spPr>
          <a:xfrm>
            <a:off x="20" y="-1"/>
            <a:ext cx="5547340" cy="6101857"/>
          </a:xfrm>
          <a:noFill/>
        </p:spPr>
      </p:pic>
      <p:sp>
        <p:nvSpPr>
          <p:cNvPr id="3" name="Title 2">
            <a:extLst>
              <a:ext uri="{FF2B5EF4-FFF2-40B4-BE49-F238E27FC236}">
                <a16:creationId xmlns:a16="http://schemas.microsoft.com/office/drawing/2014/main" id="{4E294126-017A-A24F-5C4B-1DF6809AF927}"/>
              </a:ext>
            </a:extLst>
          </p:cNvPr>
          <p:cNvSpPr>
            <a:spLocks noGrp="1"/>
          </p:cNvSpPr>
          <p:nvPr>
            <p:ph type="ctrTitle"/>
          </p:nvPr>
        </p:nvSpPr>
        <p:spPr>
          <a:xfrm>
            <a:off x="5894794" y="837041"/>
            <a:ext cx="5910617" cy="1430812"/>
          </a:xfrm>
        </p:spPr>
        <p:txBody>
          <a:bodyPr anchor="b">
            <a:normAutofit/>
          </a:bodyPr>
          <a:lstStyle/>
          <a:p>
            <a:r>
              <a:rPr lang="en-US"/>
              <a:t>Government Policies and Incentives</a:t>
            </a:r>
          </a:p>
        </p:txBody>
      </p:sp>
      <p:sp>
        <p:nvSpPr>
          <p:cNvPr id="4" name="Content Placeholder 3">
            <a:extLst>
              <a:ext uri="{FF2B5EF4-FFF2-40B4-BE49-F238E27FC236}">
                <a16:creationId xmlns:a16="http://schemas.microsoft.com/office/drawing/2014/main" id="{4F27BD6F-BF88-C148-01D9-2C7012D85286}"/>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Incentives for Electric Vehicles</a:t>
            </a:r>
          </a:p>
          <a:p>
            <a:pPr marL="0" lvl="1" indent="0">
              <a:buNone/>
            </a:pPr>
            <a:r>
              <a:rPr lang="en-US" sz="1400"/>
              <a:t>Governments offer tax credits and subsidies to encourage the purchase of electric vehicles, making them more accessible to consumers.</a:t>
            </a:r>
          </a:p>
          <a:p>
            <a:pPr marL="0" indent="0">
              <a:spcBef>
                <a:spcPts val="2500"/>
              </a:spcBef>
              <a:buNone/>
            </a:pPr>
            <a:r>
              <a:rPr lang="en-US" sz="1400" b="1"/>
              <a:t>Charging Infrastructure Investments</a:t>
            </a:r>
          </a:p>
          <a:p>
            <a:pPr marL="0" lvl="1" indent="0">
              <a:buNone/>
            </a:pPr>
            <a:r>
              <a:rPr lang="en-US" sz="1400"/>
              <a:t>Investment in charging infrastructure is critical for supporting electric vehicle adoption and ensuring convenient access for users.</a:t>
            </a:r>
          </a:p>
          <a:p>
            <a:pPr marL="0" indent="0">
              <a:spcBef>
                <a:spcPts val="2500"/>
              </a:spcBef>
              <a:buNone/>
            </a:pPr>
            <a:r>
              <a:rPr lang="en-US" sz="1400" b="1"/>
              <a:t>Market Growth Stimulation</a:t>
            </a:r>
          </a:p>
          <a:p>
            <a:pPr marL="0" lvl="1" indent="0">
              <a:buNone/>
            </a:pPr>
            <a:r>
              <a:rPr lang="en-US" sz="1400"/>
              <a:t>Government policies and incentives significantly stimulate the growth of the electric vehicle market, attracting more manufacturers and consumers.</a:t>
            </a:r>
          </a:p>
        </p:txBody>
      </p:sp>
    </p:spTree>
    <p:extLst>
      <p:ext uri="{BB962C8B-B14F-4D97-AF65-F5344CB8AC3E}">
        <p14:creationId xmlns:p14="http://schemas.microsoft.com/office/powerpoint/2010/main" val="42116464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E04FF-73CE-B4C7-A89E-02E97F446D53}"/>
              </a:ext>
            </a:extLst>
          </p:cNvPr>
          <p:cNvSpPr>
            <a:spLocks noGrp="1"/>
          </p:cNvSpPr>
          <p:nvPr>
            <p:ph type="title"/>
          </p:nvPr>
        </p:nvSpPr>
        <p:spPr>
          <a:xfrm>
            <a:off x="2468880" y="435697"/>
            <a:ext cx="9281160" cy="1248076"/>
          </a:xfrm>
        </p:spPr>
        <p:txBody>
          <a:bodyPr anchor="b">
            <a:normAutofit/>
          </a:bodyPr>
          <a:lstStyle/>
          <a:p>
            <a:r>
              <a:rPr lang="en-US"/>
              <a:t>Conclusion</a:t>
            </a:r>
          </a:p>
        </p:txBody>
      </p:sp>
      <p:graphicFrame>
        <p:nvGraphicFramePr>
          <p:cNvPr id="7" name="Content Placeholder 2">
            <a:extLst>
              <a:ext uri="{FF2B5EF4-FFF2-40B4-BE49-F238E27FC236}">
                <a16:creationId xmlns:a16="http://schemas.microsoft.com/office/drawing/2014/main" id="{D2ADAAFC-C567-0E05-9C4C-CEA8559B1D2D}"/>
              </a:ext>
            </a:extLst>
          </p:cNvPr>
          <p:cNvGraphicFramePr>
            <a:graphicFrameLocks noGrp="1"/>
          </p:cNvGraphicFramePr>
          <p:nvPr>
            <p:ph sz="quarter" idx="10"/>
            <p:extLst>
              <p:ext uri="{D42A27DB-BD31-4B8C-83A1-F6EECF244321}">
                <p14:modId xmlns:p14="http://schemas.microsoft.com/office/powerpoint/2010/main" val="3060122206"/>
              </p:ex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2468880" y="2145759"/>
          <a:ext cx="9281160" cy="39107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1414095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A1ED2-2E07-A248-5CD1-B0AEBAD8814D}"/>
              </a:ext>
            </a:extLst>
          </p:cNvPr>
          <p:cNvSpPr>
            <a:spLocks noGrp="1"/>
          </p:cNvSpPr>
          <p:nvPr>
            <p:ph type="title"/>
          </p:nvPr>
        </p:nvSpPr>
        <p:spPr>
          <a:xfrm>
            <a:off x="2304421" y="2265997"/>
            <a:ext cx="6455735" cy="2043261"/>
          </a:xfrm>
        </p:spPr>
        <p:txBody>
          <a:bodyPr anchor="ctr">
            <a:normAutofit/>
          </a:bodyPr>
          <a:lstStyle/>
          <a:p>
            <a:r>
              <a:rPr lang="en-US" dirty="0"/>
              <a:t>Early Concepts and Inventions</a:t>
            </a:r>
          </a:p>
        </p:txBody>
      </p:sp>
    </p:spTree>
    <p:extLst>
      <p:ext uri="{BB962C8B-B14F-4D97-AF65-F5344CB8AC3E}">
        <p14:creationId xmlns:p14="http://schemas.microsoft.com/office/powerpoint/2010/main" val="29376166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72F719-9745-7EDC-76BB-004FE3E7E9E6}"/>
              </a:ext>
            </a:extLst>
          </p:cNvPr>
          <p:cNvSpPr>
            <a:spLocks noGrp="1"/>
          </p:cNvSpPr>
          <p:nvPr>
            <p:ph type="ctrTitle"/>
          </p:nvPr>
        </p:nvSpPr>
        <p:spPr>
          <a:xfrm>
            <a:off x="5894794" y="837041"/>
            <a:ext cx="5910617" cy="1430812"/>
          </a:xfrm>
        </p:spPr>
        <p:txBody>
          <a:bodyPr anchor="b">
            <a:normAutofit/>
          </a:bodyPr>
          <a:lstStyle/>
          <a:p>
            <a:r>
              <a:rPr lang="en-US"/>
              <a:t>The First Electric Vehicle Prototypes</a:t>
            </a:r>
          </a:p>
        </p:txBody>
      </p:sp>
      <p:sp>
        <p:nvSpPr>
          <p:cNvPr id="4" name="Content Placeholder 3">
            <a:extLst>
              <a:ext uri="{FF2B5EF4-FFF2-40B4-BE49-F238E27FC236}">
                <a16:creationId xmlns:a16="http://schemas.microsoft.com/office/drawing/2014/main" id="{5BF21B01-18B0-4193-2D04-5D85FD52D161}"/>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Early Development of EVs</a:t>
            </a:r>
          </a:p>
          <a:p>
            <a:pPr marL="0" lvl="1" indent="0">
              <a:buNone/>
            </a:pPr>
            <a:r>
              <a:rPr lang="en-US" sz="1400"/>
              <a:t>The first electric vehicles emerged in the 1830s, showcasing innovative technology powered by non-rechargeable batteries.</a:t>
            </a:r>
          </a:p>
          <a:p>
            <a:pPr marL="0" indent="0">
              <a:spcBef>
                <a:spcPts val="2500"/>
              </a:spcBef>
              <a:buNone/>
            </a:pPr>
            <a:r>
              <a:rPr lang="en-US" sz="1400" b="1"/>
              <a:t>Non-Rechargeable Batteries</a:t>
            </a:r>
          </a:p>
          <a:p>
            <a:pPr marL="0" lvl="1" indent="0">
              <a:buNone/>
            </a:pPr>
            <a:r>
              <a:rPr lang="en-US" sz="1400"/>
              <a:t>These early prototypes utilized non-rechargeable batteries, highlighting the limitations and innovations of their time.</a:t>
            </a:r>
          </a:p>
          <a:p>
            <a:pPr marL="0" indent="0">
              <a:spcBef>
                <a:spcPts val="2500"/>
              </a:spcBef>
              <a:buNone/>
            </a:pPr>
            <a:r>
              <a:rPr lang="en-US" sz="1400" b="1"/>
              <a:t>Impact on Future Technology</a:t>
            </a:r>
          </a:p>
          <a:p>
            <a:pPr marL="0" lvl="1" indent="0">
              <a:buNone/>
            </a:pPr>
            <a:r>
              <a:rPr lang="en-US" sz="1400"/>
              <a:t>The potential of electric propulsion demonstrated by these prototypes paved the way for advancements in modern electric vehicles.</a:t>
            </a:r>
          </a:p>
        </p:txBody>
      </p:sp>
      <p:pic>
        <p:nvPicPr>
          <p:cNvPr id="10" name="Picture Placeholder 9" descr="Vintage english car">
            <a:extLst>
              <a:ext uri="{FF2B5EF4-FFF2-40B4-BE49-F238E27FC236}">
                <a16:creationId xmlns:a16="http://schemas.microsoft.com/office/drawing/2014/main" id="{8DDE7C14-00AF-B28F-0DC7-48DB47FD2312}"/>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9709" r="19709"/>
          <a:stretch>
            <a:fillRect/>
          </a:stretch>
        </p:blipFill>
        <p:spPr/>
      </p:pic>
    </p:spTree>
    <p:extLst>
      <p:ext uri="{BB962C8B-B14F-4D97-AF65-F5344CB8AC3E}">
        <p14:creationId xmlns:p14="http://schemas.microsoft.com/office/powerpoint/2010/main" val="14319151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Rustic gears of an old apple press">
            <a:extLst>
              <a:ext uri="{FF2B5EF4-FFF2-40B4-BE49-F238E27FC236}">
                <a16:creationId xmlns:a16="http://schemas.microsoft.com/office/drawing/2014/main" id="{C13AE41B-E534-4596-B047-0DBAAADCA456}"/>
              </a:ext>
            </a:extLst>
          </p:cNvPr>
          <p:cNvPicPr>
            <a:picLocks noGrp="1" noChangeAspect="1"/>
          </p:cNvPicPr>
          <p:nvPr>
            <p:ph type="pic" sz="quarter" idx="11"/>
          </p:nvPr>
        </p:nvPicPr>
        <p:blipFill>
          <a:blip r:embed="rId3"/>
          <a:srcRect l="21018" r="18297" b="-2"/>
          <a:stretch/>
        </p:blipFill>
        <p:spPr>
          <a:xfrm>
            <a:off x="20" y="-1"/>
            <a:ext cx="5547340" cy="6101857"/>
          </a:xfrm>
          <a:noFill/>
        </p:spPr>
      </p:pic>
      <p:sp>
        <p:nvSpPr>
          <p:cNvPr id="3" name="Title 2">
            <a:extLst>
              <a:ext uri="{FF2B5EF4-FFF2-40B4-BE49-F238E27FC236}">
                <a16:creationId xmlns:a16="http://schemas.microsoft.com/office/drawing/2014/main" id="{7B9D3471-9F22-1FC8-464E-640074C8CA10}"/>
              </a:ext>
            </a:extLst>
          </p:cNvPr>
          <p:cNvSpPr>
            <a:spLocks noGrp="1"/>
          </p:cNvSpPr>
          <p:nvPr>
            <p:ph type="ctrTitle"/>
          </p:nvPr>
        </p:nvSpPr>
        <p:spPr>
          <a:xfrm>
            <a:off x="5894794" y="837041"/>
            <a:ext cx="5910617" cy="1430812"/>
          </a:xfrm>
        </p:spPr>
        <p:txBody>
          <a:bodyPr anchor="b">
            <a:normAutofit/>
          </a:bodyPr>
          <a:lstStyle/>
          <a:p>
            <a:r>
              <a:rPr lang="en-US"/>
              <a:t>Pioneering Inventors and Their Contributions</a:t>
            </a:r>
          </a:p>
        </p:txBody>
      </p:sp>
      <p:sp>
        <p:nvSpPr>
          <p:cNvPr id="4" name="Content Placeholder 3">
            <a:extLst>
              <a:ext uri="{FF2B5EF4-FFF2-40B4-BE49-F238E27FC236}">
                <a16:creationId xmlns:a16="http://schemas.microsoft.com/office/drawing/2014/main" id="{B6A344E9-382B-7361-9502-B7F68D025A59}"/>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Early Electric Motors</a:t>
            </a:r>
          </a:p>
          <a:p>
            <a:pPr marL="0" lvl="1" indent="0">
              <a:buNone/>
            </a:pPr>
            <a:r>
              <a:rPr lang="en-US" sz="1400"/>
              <a:t>The innovations in electric motor design were crucial for the development of efficient electric vehicles, enhancing performance and reliability.</a:t>
            </a:r>
          </a:p>
          <a:p>
            <a:pPr marL="0" indent="0">
              <a:spcBef>
                <a:spcPts val="2500"/>
              </a:spcBef>
              <a:buNone/>
            </a:pPr>
            <a:r>
              <a:rPr lang="en-US" sz="1400" b="1"/>
              <a:t>Battery Development</a:t>
            </a:r>
          </a:p>
          <a:p>
            <a:pPr marL="0" lvl="1" indent="0">
              <a:buNone/>
            </a:pPr>
            <a:r>
              <a:rPr lang="en-US" sz="1400"/>
              <a:t>Improvements in battery technology made electric vehicles more practical and accessible, allowing for longer ranges and shorter charging times.</a:t>
            </a:r>
          </a:p>
          <a:p>
            <a:pPr marL="0" indent="0">
              <a:spcBef>
                <a:spcPts val="2500"/>
              </a:spcBef>
              <a:buNone/>
            </a:pPr>
            <a:r>
              <a:rPr lang="en-US" sz="1400" b="1"/>
              <a:t>Impact on Transportation</a:t>
            </a:r>
          </a:p>
          <a:p>
            <a:pPr marL="0" lvl="1" indent="0">
              <a:buNone/>
            </a:pPr>
            <a:r>
              <a:rPr lang="en-US" sz="1400"/>
              <a:t>The contributions of early inventors laid the groundwork for modern electric vehicles, changing the face of transportation forever.</a:t>
            </a:r>
          </a:p>
        </p:txBody>
      </p:sp>
    </p:spTree>
    <p:extLst>
      <p:ext uri="{BB962C8B-B14F-4D97-AF65-F5344CB8AC3E}">
        <p14:creationId xmlns:p14="http://schemas.microsoft.com/office/powerpoint/2010/main" val="36330373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5E16CC-1127-BD8A-8D01-E6CAD28DD15F}"/>
              </a:ext>
            </a:extLst>
          </p:cNvPr>
          <p:cNvSpPr>
            <a:spLocks noGrp="1"/>
          </p:cNvSpPr>
          <p:nvPr>
            <p:ph type="ctrTitle"/>
          </p:nvPr>
        </p:nvSpPr>
        <p:spPr>
          <a:xfrm>
            <a:off x="323636" y="605547"/>
            <a:ext cx="5910617" cy="1430812"/>
          </a:xfrm>
        </p:spPr>
        <p:txBody>
          <a:bodyPr anchor="b">
            <a:normAutofit/>
          </a:bodyPr>
          <a:lstStyle/>
          <a:p>
            <a:r>
              <a:rPr lang="en-US"/>
              <a:t>Initial Challenges and Limitations</a:t>
            </a:r>
          </a:p>
        </p:txBody>
      </p:sp>
      <p:sp>
        <p:nvSpPr>
          <p:cNvPr id="4" name="Content Placeholder 3">
            <a:extLst>
              <a:ext uri="{FF2B5EF4-FFF2-40B4-BE49-F238E27FC236}">
                <a16:creationId xmlns:a16="http://schemas.microsoft.com/office/drawing/2014/main" id="{4935FE73-B0AF-8295-AD4E-36550E58A190}"/>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323635" y="2190507"/>
            <a:ext cx="5910617" cy="3679856"/>
          </a:xfrm>
        </p:spPr>
        <p:txBody>
          <a:bodyPr>
            <a:normAutofit/>
          </a:bodyPr>
          <a:lstStyle/>
          <a:p>
            <a:pPr marL="0" indent="0">
              <a:spcBef>
                <a:spcPts val="2500"/>
              </a:spcBef>
              <a:buNone/>
            </a:pPr>
            <a:r>
              <a:rPr lang="en-US" sz="1400" b="1"/>
              <a:t>Limited Battery Life</a:t>
            </a:r>
          </a:p>
          <a:p>
            <a:pPr marL="0" lvl="1" indent="0">
              <a:buNone/>
            </a:pPr>
            <a:r>
              <a:rPr lang="en-US" sz="1400"/>
              <a:t>Early electric vehicles struggled with limited battery capacity, leading to shorter driving ranges and frequent recharging needs.</a:t>
            </a:r>
          </a:p>
          <a:p>
            <a:pPr marL="0" indent="0">
              <a:spcBef>
                <a:spcPts val="2500"/>
              </a:spcBef>
              <a:buNone/>
            </a:pPr>
            <a:r>
              <a:rPr lang="en-US" sz="1400" b="1"/>
              <a:t>Slow Speeds</a:t>
            </a:r>
          </a:p>
          <a:p>
            <a:pPr marL="0" lvl="1" indent="0">
              <a:buNone/>
            </a:pPr>
            <a:r>
              <a:rPr lang="en-US" sz="1400"/>
              <a:t>The early electric vehicles were often slower than conventional vehicles, which affected their attractiveness to consumers.</a:t>
            </a:r>
          </a:p>
          <a:p>
            <a:pPr marL="0" indent="0">
              <a:spcBef>
                <a:spcPts val="2500"/>
              </a:spcBef>
              <a:buNone/>
            </a:pPr>
            <a:r>
              <a:rPr lang="en-US" sz="1400" b="1"/>
              <a:t>Lack of Charging Infrastructure</a:t>
            </a:r>
          </a:p>
          <a:p>
            <a:pPr marL="0" lvl="1" indent="0">
              <a:buNone/>
            </a:pPr>
            <a:r>
              <a:rPr lang="en-US" sz="1400"/>
              <a:t>The absence of adequate charging stations made it challenging for early electric vehicles to gain traction in the market.</a:t>
            </a:r>
          </a:p>
        </p:txBody>
      </p:sp>
      <p:pic>
        <p:nvPicPr>
          <p:cNvPr id="2" name="Picture Placeholder 1" descr="Car made of green leaves disappearing">
            <a:extLst>
              <a:ext uri="{FF2B5EF4-FFF2-40B4-BE49-F238E27FC236}">
                <a16:creationId xmlns:a16="http://schemas.microsoft.com/office/drawing/2014/main" id="{D47A4E13-4611-7638-FC84-338062E60F17}"/>
              </a:ext>
            </a:extLst>
          </p:cNvPr>
          <p:cNvPicPr>
            <a:picLocks noGrp="1" noChangeAspect="1"/>
          </p:cNvPicPr>
          <p:nvPr>
            <p:ph type="pic" sz="quarter" idx="13"/>
          </p:nvPr>
        </p:nvPicPr>
        <p:blipFill>
          <a:blip r:embed="rId3"/>
          <a:srcRect l="18319" r="18319"/>
          <a:stretch/>
        </p:blipFill>
        <p:spPr/>
      </p:pic>
    </p:spTree>
    <p:extLst>
      <p:ext uri="{BB962C8B-B14F-4D97-AF65-F5344CB8AC3E}">
        <p14:creationId xmlns:p14="http://schemas.microsoft.com/office/powerpoint/2010/main" val="42710673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87E7D-1B45-C092-5D4D-BEC9835DEFE1}"/>
              </a:ext>
            </a:extLst>
          </p:cNvPr>
          <p:cNvSpPr>
            <a:spLocks noGrp="1"/>
          </p:cNvSpPr>
          <p:nvPr>
            <p:ph type="title"/>
          </p:nvPr>
        </p:nvSpPr>
        <p:spPr>
          <a:xfrm>
            <a:off x="2304421" y="2265997"/>
            <a:ext cx="6455735" cy="2043261"/>
          </a:xfrm>
        </p:spPr>
        <p:txBody>
          <a:bodyPr anchor="ctr">
            <a:normAutofit/>
          </a:bodyPr>
          <a:lstStyle/>
          <a:p>
            <a:r>
              <a:rPr lang="en-US"/>
              <a:t>The Rise and Fall in the Early 20th Century</a:t>
            </a:r>
          </a:p>
        </p:txBody>
      </p:sp>
    </p:spTree>
    <p:extLst>
      <p:ext uri="{BB962C8B-B14F-4D97-AF65-F5344CB8AC3E}">
        <p14:creationId xmlns:p14="http://schemas.microsoft.com/office/powerpoint/2010/main" val="38321109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Retro-car parked at one of narrow streets of old Havana, Cuba">
            <a:extLst>
              <a:ext uri="{FF2B5EF4-FFF2-40B4-BE49-F238E27FC236}">
                <a16:creationId xmlns:a16="http://schemas.microsoft.com/office/drawing/2014/main" id="{9EAA9A28-71AD-45BB-A649-64FA0F83F269}"/>
              </a:ext>
            </a:extLst>
          </p:cNvPr>
          <p:cNvPicPr>
            <a:picLocks noGrp="1" noChangeAspect="1"/>
          </p:cNvPicPr>
          <p:nvPr>
            <p:ph type="pic" sz="quarter" idx="11"/>
          </p:nvPr>
        </p:nvPicPr>
        <p:blipFill>
          <a:blip r:embed="rId3"/>
          <a:srcRect l="20229" r="19313" b="-1"/>
          <a:stretch/>
        </p:blipFill>
        <p:spPr>
          <a:xfrm>
            <a:off x="20" y="-1"/>
            <a:ext cx="5547340" cy="6101857"/>
          </a:xfrm>
          <a:noFill/>
        </p:spPr>
      </p:pic>
      <p:sp>
        <p:nvSpPr>
          <p:cNvPr id="3" name="Title 2">
            <a:extLst>
              <a:ext uri="{FF2B5EF4-FFF2-40B4-BE49-F238E27FC236}">
                <a16:creationId xmlns:a16="http://schemas.microsoft.com/office/drawing/2014/main" id="{8C3F2061-17E2-E4B2-A900-FDA7A80E8490}"/>
              </a:ext>
            </a:extLst>
          </p:cNvPr>
          <p:cNvSpPr>
            <a:spLocks noGrp="1"/>
          </p:cNvSpPr>
          <p:nvPr>
            <p:ph type="ctrTitle"/>
          </p:nvPr>
        </p:nvSpPr>
        <p:spPr>
          <a:xfrm>
            <a:off x="5894794" y="837041"/>
            <a:ext cx="5910617" cy="1430812"/>
          </a:xfrm>
        </p:spPr>
        <p:txBody>
          <a:bodyPr anchor="b">
            <a:normAutofit/>
          </a:bodyPr>
          <a:lstStyle/>
          <a:p>
            <a:r>
              <a:rPr lang="en-US"/>
              <a:t>Early Popularity and Adoption</a:t>
            </a:r>
          </a:p>
        </p:txBody>
      </p:sp>
      <p:sp>
        <p:nvSpPr>
          <p:cNvPr id="4" name="Content Placeholder 3">
            <a:extLst>
              <a:ext uri="{FF2B5EF4-FFF2-40B4-BE49-F238E27FC236}">
                <a16:creationId xmlns:a16="http://schemas.microsoft.com/office/drawing/2014/main" id="{B3B89042-0549-F41B-DD6A-4125A2780AEF}"/>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94793" y="2422001"/>
            <a:ext cx="5910617" cy="3679856"/>
          </a:xfrm>
        </p:spPr>
        <p:txBody>
          <a:bodyPr>
            <a:normAutofit/>
          </a:bodyPr>
          <a:lstStyle/>
          <a:p>
            <a:pPr marL="0" indent="0">
              <a:spcBef>
                <a:spcPts val="2500"/>
              </a:spcBef>
              <a:buNone/>
            </a:pPr>
            <a:r>
              <a:rPr lang="en-US" sz="1400" b="1"/>
              <a:t>Urban Popularity</a:t>
            </a:r>
          </a:p>
          <a:p>
            <a:pPr marL="0" lvl="1" indent="0">
              <a:buNone/>
            </a:pPr>
            <a:r>
              <a:rPr lang="en-US" sz="1400"/>
              <a:t>Electric vehicles became popular in urban areas due to their quiet operation, making them ideal for city driving.</a:t>
            </a:r>
          </a:p>
          <a:p>
            <a:pPr marL="0" indent="0">
              <a:spcBef>
                <a:spcPts val="2500"/>
              </a:spcBef>
              <a:buNone/>
            </a:pPr>
            <a:r>
              <a:rPr lang="en-US" sz="1400" b="1"/>
              <a:t>Market Share in the 1910s</a:t>
            </a:r>
          </a:p>
          <a:p>
            <a:pPr marL="0" lvl="1" indent="0">
              <a:buNone/>
            </a:pPr>
            <a:r>
              <a:rPr lang="en-US" sz="1400"/>
              <a:t>By the 1910s, electric vehicles held a significant share of the automotive market, especially among city dwellers.</a:t>
            </a:r>
          </a:p>
          <a:p>
            <a:pPr marL="0" indent="0">
              <a:spcBef>
                <a:spcPts val="2500"/>
              </a:spcBef>
              <a:buNone/>
            </a:pPr>
            <a:r>
              <a:rPr lang="en-US" sz="1400" b="1"/>
              <a:t>Ease of Use</a:t>
            </a:r>
          </a:p>
          <a:p>
            <a:pPr marL="0" lvl="1" indent="0">
              <a:buNone/>
            </a:pPr>
            <a:r>
              <a:rPr lang="en-US" sz="1400"/>
              <a:t>The simplicity and convenience of electric vehicles made them appealing to everyday drivers in urban settings.</a:t>
            </a:r>
          </a:p>
        </p:txBody>
      </p:sp>
    </p:spTree>
    <p:extLst>
      <p:ext uri="{BB962C8B-B14F-4D97-AF65-F5344CB8AC3E}">
        <p14:creationId xmlns:p14="http://schemas.microsoft.com/office/powerpoint/2010/main" val="8435385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EA0470-3C11-0B8E-67A5-61A81318DC18}"/>
              </a:ext>
            </a:extLst>
          </p:cNvPr>
          <p:cNvSpPr>
            <a:spLocks noGrp="1"/>
          </p:cNvSpPr>
          <p:nvPr>
            <p:ph type="ctrTitle"/>
          </p:nvPr>
        </p:nvSpPr>
        <p:spPr/>
        <p:txBody>
          <a:bodyPr anchor="b">
            <a:normAutofit/>
          </a:bodyPr>
          <a:lstStyle/>
          <a:p>
            <a:r>
              <a:rPr lang="en-US"/>
              <a:t>Competition with Gasoline-Powered Cars</a:t>
            </a:r>
          </a:p>
        </p:txBody>
      </p:sp>
      <p:pic>
        <p:nvPicPr>
          <p:cNvPr id="5" name="Picture Placeholder 4" descr="3D illustration of electric car&#10;&#10;This image doesn`t contain any visible trademarked products, corporate identity, logos, or copyrighted elements.&#10;I am author of design of this car.&#10;I am author of 3d model of this car">
            <a:extLst>
              <a:ext uri="{FF2B5EF4-FFF2-40B4-BE49-F238E27FC236}">
                <a16:creationId xmlns:a16="http://schemas.microsoft.com/office/drawing/2014/main" id="{4D02821F-9603-495C-8260-FC4E7BE5D1D2}"/>
              </a:ext>
            </a:extLst>
          </p:cNvPr>
          <p:cNvPicPr>
            <a:picLocks noGrp="1" noChangeAspect="1"/>
          </p:cNvPicPr>
          <p:nvPr>
            <p:ph type="pic" sz="quarter" idx="13"/>
          </p:nvPr>
        </p:nvPicPr>
        <p:blipFill>
          <a:blip r:embed="rId3"/>
          <a:srcRect l="24554" r="24554"/>
          <a:stretch/>
        </p:blipFill>
        <p:spPr>
          <a:noFill/>
        </p:spPr>
      </p:pic>
      <p:sp>
        <p:nvSpPr>
          <p:cNvPr id="4" name="Content Placeholder 3">
            <a:extLst>
              <a:ext uri="{FF2B5EF4-FFF2-40B4-BE49-F238E27FC236}">
                <a16:creationId xmlns:a16="http://schemas.microsoft.com/office/drawing/2014/main" id="{0982FBA5-C754-414E-A134-758597B2DAE0}"/>
              </a:ext>
            </a:extLst>
          </p:cNvPr>
          <p:cNvSpPr>
            <a:spLocks noGrp="1"/>
          </p:cNvSpPr>
          <p:nvPr>
            <p:ph sz="quarter" idx="1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Rise of Gasoline Vehicles</a:t>
            </a:r>
          </a:p>
          <a:p>
            <a:pPr marL="0" lvl="1" indent="0">
              <a:buNone/>
            </a:pPr>
            <a:r>
              <a:rPr lang="en-US" sz="1400"/>
              <a:t>Gasoline-powered vehicles quickly gained popularity due to their greater range and speed compared to earlier models.</a:t>
            </a:r>
          </a:p>
          <a:p>
            <a:pPr marL="0" indent="0">
              <a:spcBef>
                <a:spcPts val="2500"/>
              </a:spcBef>
              <a:buNone/>
            </a:pPr>
            <a:r>
              <a:rPr lang="en-US" sz="1400" b="1"/>
              <a:t>Internal Combustion Innovations</a:t>
            </a:r>
          </a:p>
          <a:p>
            <a:pPr marL="0" lvl="1" indent="0">
              <a:buNone/>
            </a:pPr>
            <a:r>
              <a:rPr lang="en-US" sz="1400"/>
              <a:t>Innovations in internal combustion engines enhanced the performance of gasoline vehicles, making them more appealing to consumers.</a:t>
            </a:r>
          </a:p>
          <a:p>
            <a:pPr marL="0" indent="0">
              <a:spcBef>
                <a:spcPts val="2500"/>
              </a:spcBef>
              <a:buNone/>
            </a:pPr>
            <a:r>
              <a:rPr lang="en-US" sz="1400" b="1"/>
              <a:t>Impact on Electric Vehicles</a:t>
            </a:r>
          </a:p>
          <a:p>
            <a:pPr marL="0" lvl="1" indent="0">
              <a:buNone/>
            </a:pPr>
            <a:r>
              <a:rPr lang="en-US" sz="1400"/>
              <a:t>The advancements in gasoline technology reduced the competitiveness of electric vehicles in the automotive market.</a:t>
            </a:r>
          </a:p>
        </p:txBody>
      </p:sp>
    </p:spTree>
    <p:extLst>
      <p:ext uri="{BB962C8B-B14F-4D97-AF65-F5344CB8AC3E}">
        <p14:creationId xmlns:p14="http://schemas.microsoft.com/office/powerpoint/2010/main" val="11067855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PPT - Copilot #1">
      <a:dk1>
        <a:sysClr val="windowText" lastClr="000000"/>
      </a:dk1>
      <a:lt1>
        <a:srgbClr val="E8E9F0"/>
      </a:lt1>
      <a:dk2>
        <a:srgbClr val="44546A"/>
      </a:dk2>
      <a:lt2>
        <a:srgbClr val="E7E6E6"/>
      </a:lt2>
      <a:accent1>
        <a:srgbClr val="06105B"/>
      </a:accent1>
      <a:accent2>
        <a:srgbClr val="00FF00"/>
      </a:accent2>
      <a:accent3>
        <a:srgbClr val="BBBED2"/>
      </a:accent3>
      <a:accent4>
        <a:srgbClr val="777DA6"/>
      </a:accent4>
      <a:accent5>
        <a:srgbClr val="4A5188"/>
      </a:accent5>
      <a:accent6>
        <a:srgbClr val="A9ECD8"/>
      </a:accent6>
      <a:hlink>
        <a:srgbClr val="0563C1"/>
      </a:hlink>
      <a:folHlink>
        <a:srgbClr val="954F72"/>
      </a:folHlink>
    </a:clrScheme>
    <a:fontScheme name="Poppins Bold + Light">
      <a:majorFont>
        <a:latin typeface="Poppins Bold"/>
        <a:ea typeface=""/>
        <a:cs typeface=""/>
      </a:majorFont>
      <a:minorFont>
        <a:latin typeface="Poppi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58</TotalTime>
  <Words>2022</Words>
  <Application>Microsoft Office PowerPoint</Application>
  <PresentationFormat>Widescreen</PresentationFormat>
  <Paragraphs>169</Paragraphs>
  <Slides>23</Slides>
  <Notes>23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Aptos</vt:lpstr>
      <vt:lpstr>Poppins Light</vt:lpstr>
      <vt:lpstr>Arial</vt:lpstr>
      <vt:lpstr>Poppins Bold</vt:lpstr>
      <vt:lpstr>Office Theme</vt:lpstr>
      <vt:lpstr>The History of Electric Vehicles: From Concept to Modern Innovation</vt:lpstr>
      <vt:lpstr>Agenda for Discussion</vt:lpstr>
      <vt:lpstr>Early Concepts and Inventions</vt:lpstr>
      <vt:lpstr>The First Electric Vehicle Prototypes</vt:lpstr>
      <vt:lpstr>Pioneering Inventors and Their Contributions</vt:lpstr>
      <vt:lpstr>Initial Challenges and Limitations</vt:lpstr>
      <vt:lpstr>The Rise and Fall in the Early 20th Century</vt:lpstr>
      <vt:lpstr>Early Popularity and Adoption</vt:lpstr>
      <vt:lpstr>Competition with Gasoline-Powered Cars</vt:lpstr>
      <vt:lpstr>Decline in Interest and Production</vt:lpstr>
      <vt:lpstr>Modern Electric Vehicles</vt:lpstr>
      <vt:lpstr>Major Manufacturers and Models</vt:lpstr>
      <vt:lpstr>Performance Improvements and Features</vt:lpstr>
      <vt:lpstr>Market Growth and Consumer Adoption</vt:lpstr>
      <vt:lpstr>Future Trends and Innovations</vt:lpstr>
      <vt:lpstr>Autonomous Electric Vehicles</vt:lpstr>
      <vt:lpstr>Charging Infrastructure Advancements</vt:lpstr>
      <vt:lpstr>Sustainability and Environmental Impact</vt:lpstr>
      <vt:lpstr>Revival and Technological Advancements</vt:lpstr>
      <vt:lpstr>Environmental Awareness and Fuel Crises</vt:lpstr>
      <vt:lpstr>Advancements in Battery Technology</vt:lpstr>
      <vt:lpstr>Government Policies and Incentives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P</dc:creator>
  <cp:lastModifiedBy>Andrew P</cp:lastModifiedBy>
  <cp:revision>8</cp:revision>
  <dcterms:created xsi:type="dcterms:W3CDTF">2025-01-28T13:08:13Z</dcterms:created>
  <dcterms:modified xsi:type="dcterms:W3CDTF">2025-01-28T19:34:57Z</dcterms:modified>
</cp:coreProperties>
</file>