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5"/>
  </p:notesMasterIdLst>
  <p:sldIdLst>
    <p:sldId id="2561" r:id="rId2"/>
    <p:sldId id="2562" r:id="rId3"/>
    <p:sldId id="2563" r:id="rId4"/>
    <p:sldId id="2564" r:id="rId5"/>
    <p:sldId id="2565" r:id="rId6"/>
    <p:sldId id="2566" r:id="rId7"/>
    <p:sldId id="2567" r:id="rId8"/>
    <p:sldId id="2568" r:id="rId9"/>
    <p:sldId id="2569" r:id="rId10"/>
    <p:sldId id="2570" r:id="rId11"/>
    <p:sldId id="2571" r:id="rId12"/>
    <p:sldId id="2572" r:id="rId13"/>
    <p:sldId id="2573" r:id="rId14"/>
    <p:sldId id="2574" r:id="rId15"/>
    <p:sldId id="2575" r:id="rId16"/>
    <p:sldId id="2576" r:id="rId17"/>
    <p:sldId id="2577" r:id="rId18"/>
    <p:sldId id="2578" r:id="rId19"/>
    <p:sldId id="2579" r:id="rId20"/>
    <p:sldId id="2580" r:id="rId21"/>
    <p:sldId id="2581" r:id="rId22"/>
    <p:sldId id="2582" r:id="rId23"/>
    <p:sldId id="2583" r:id="rId2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The Story of the Internet: From Concept to Global Network" id="{72FAD08F-DCA9-4BC2-BB1D-1F70AFF692A1}">
          <p14:sldIdLst>
            <p14:sldId id="2561"/>
            <p14:sldId id="2562"/>
          </p14:sldIdLst>
        </p14:section>
        <p14:section name="The Origins of the Internet" id="{C98369B3-7553-4132-BEDA-2F22C4802100}">
          <p14:sldIdLst>
            <p14:sldId id="2563"/>
            <p14:sldId id="2564"/>
            <p14:sldId id="2565"/>
            <p14:sldId id="2566"/>
          </p14:sldIdLst>
        </p14:section>
        <p14:section name="Technical Foundations" id="{67FCCAFE-7A33-472A-A5FE-9D540D37F601}">
          <p14:sldIdLst>
            <p14:sldId id="2567"/>
            <p14:sldId id="2568"/>
            <p14:sldId id="2569"/>
            <p14:sldId id="2570"/>
          </p14:sldIdLst>
        </p14:section>
        <p14:section name="Expansion and Commercialization" id="{716F792D-4E06-4121-AAD6-0832C61989F3}">
          <p14:sldIdLst>
            <p14:sldId id="2571"/>
            <p14:sldId id="2572"/>
            <p14:sldId id="2573"/>
            <p14:sldId id="2574"/>
          </p14:sldIdLst>
        </p14:section>
        <p14:section name="Impact on Society" id="{26813896-44C0-4033-B137-F38D0800566D}">
          <p14:sldIdLst>
            <p14:sldId id="2575"/>
            <p14:sldId id="2576"/>
            <p14:sldId id="2577"/>
            <p14:sldId id="2578"/>
          </p14:sldIdLst>
        </p14:section>
        <p14:section name="Current Trends and Future Directions" id="{26F61DB3-A59A-430A-8D78-9F641B9964F4}">
          <p14:sldIdLst>
            <p14:sldId id="2579"/>
            <p14:sldId id="2580"/>
            <p14:sldId id="2581"/>
            <p14:sldId id="2582"/>
          </p14:sldIdLst>
        </p14:section>
        <p14:section name="Conclusion" id="{91DCEBD3-D738-48E1-98A5-3A06F9A3439E}">
          <p14:sldIdLst>
            <p14:sldId id="2583"/>
          </p14:sldIdLst>
        </p14:section>
      </p14:section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016" autoAdjust="0"/>
    <p:restoredTop sz="94660"/>
  </p:normalViewPr>
  <p:slideViewPr>
    <p:cSldViewPr snapToGrid="0">
      <p:cViewPr>
        <p:scale>
          <a:sx n="50" d="100"/>
          <a:sy n="50" d="100"/>
        </p:scale>
        <p:origin x="931" y="1301"/>
      </p:cViewPr>
      <p:guideLst/>
    </p:cSldViewPr>
  </p:slideViewPr>
  <p:notesTextViewPr>
    <p:cViewPr>
      <p:scale>
        <a:sx n="1" d="1"/>
        <a:sy n="1" d="1"/>
      </p:scale>
      <p:origin x="0" y="0"/>
    </p:cViewPr>
  </p:notesTextViewPr>
  <p:sorterViewPr>
    <p:cViewPr>
      <p:scale>
        <a:sx n="100" d="100"/>
        <a:sy n="100" d="100"/>
      </p:scale>
      <p:origin x="0" y="-374"/>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diagrams/_rels/data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image" Target="../media/image3.jpeg"/></Relationships>
</file>

<file path=ppt/diagrams/_rels/drawing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image" Target="../media/image3.jpeg"/></Relationships>
</file>

<file path=ppt/diagrams/colors1.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F8E18A13-BB10-4D53-89D4-27429698019D}" type="doc">
      <dgm:prSet loTypeId="urn:microsoft.com/office/officeart/2024/3/layout/verticalVisualTextBlock1" loCatId="Picture" qsTypeId="urn:microsoft.com/office/officeart/2005/8/quickstyle/simple4" qsCatId="simple" csTypeId="urn:microsoft.com/office/officeart/2005/8/colors/accent0_3" csCatId="mainScheme" phldr="1"/>
      <dgm:spPr/>
      <dgm:t>
        <a:bodyPr/>
        <a:lstStyle/>
        <a:p>
          <a:endParaRPr lang="en-US"/>
        </a:p>
      </dgm:t>
    </dgm:pt>
    <dgm:pt modelId="{09FE19B7-9E60-49F9-9E3A-21224C6A5FAC}">
      <dgm:prSet/>
      <dgm:spPr/>
      <dgm:t>
        <a:bodyPr/>
        <a:lstStyle/>
        <a:p>
          <a:pPr>
            <a:lnSpc>
              <a:spcPct val="100000"/>
            </a:lnSpc>
            <a:defRPr b="1"/>
          </a:pPr>
          <a:r>
            <a:rPr lang="en-US"/>
            <a:t>1960s Visionaries</a:t>
          </a:r>
        </a:p>
      </dgm:t>
    </dgm:pt>
    <dgm:pt modelId="{48F5522F-6640-46A4-BEFA-4DC6B13BBA52}" type="parTrans" cxnId="{E6FD8540-A961-467A-823C-68D9A30996E9}">
      <dgm:prSet/>
      <dgm:spPr/>
      <dgm:t>
        <a:bodyPr/>
        <a:lstStyle/>
        <a:p>
          <a:endParaRPr lang="en-US"/>
        </a:p>
      </dgm:t>
    </dgm:pt>
    <dgm:pt modelId="{8A1CAB39-230A-4AB1-8259-06E4319C56B8}" type="sibTrans" cxnId="{E6FD8540-A961-467A-823C-68D9A30996E9}">
      <dgm:prSet/>
      <dgm:spPr/>
      <dgm:t>
        <a:bodyPr/>
        <a:lstStyle/>
        <a:p>
          <a:pPr>
            <a:lnSpc>
              <a:spcPct val="100000"/>
            </a:lnSpc>
            <a:defRPr b="1"/>
          </a:pPr>
          <a:endParaRPr lang="en-US"/>
        </a:p>
      </dgm:t>
    </dgm:pt>
    <dgm:pt modelId="{94C50856-1EA2-42C4-ABBD-345A89CE13BE}">
      <dgm:prSet/>
      <dgm:spPr/>
      <dgm:t>
        <a:bodyPr/>
        <a:lstStyle/>
        <a:p>
          <a:pPr>
            <a:lnSpc>
              <a:spcPct val="100000"/>
            </a:lnSpc>
          </a:pPr>
          <a:r>
            <a:rPr lang="en-US"/>
            <a:t>Researchers in the 1960s imagined a global network enabling computers to communicate, paving the way for future technology.</a:t>
          </a:r>
        </a:p>
      </dgm:t>
    </dgm:pt>
    <dgm:pt modelId="{5C61CD88-F6F7-46E0-81E5-46F78F827561}" type="parTrans" cxnId="{47F43351-3463-4708-93B6-D83A49D0B241}">
      <dgm:prSet/>
      <dgm:spPr/>
      <dgm:t>
        <a:bodyPr/>
        <a:lstStyle/>
        <a:p>
          <a:endParaRPr lang="en-US"/>
        </a:p>
      </dgm:t>
    </dgm:pt>
    <dgm:pt modelId="{F1180DA4-32D4-42EF-B39B-03ED2F33DF69}" type="sibTrans" cxnId="{47F43351-3463-4708-93B6-D83A49D0B241}">
      <dgm:prSet/>
      <dgm:spPr/>
      <dgm:t>
        <a:bodyPr/>
        <a:lstStyle/>
        <a:p>
          <a:endParaRPr lang="en-US"/>
        </a:p>
      </dgm:t>
    </dgm:pt>
    <dgm:pt modelId="{73586BE5-2AED-4E79-A527-BAE12CB17B21}">
      <dgm:prSet/>
      <dgm:spPr/>
      <dgm:t>
        <a:bodyPr/>
        <a:lstStyle/>
        <a:p>
          <a:pPr>
            <a:lnSpc>
              <a:spcPct val="100000"/>
            </a:lnSpc>
            <a:defRPr b="1"/>
          </a:pPr>
          <a:r>
            <a:rPr lang="en-US"/>
            <a:t>Communication Over Distances</a:t>
          </a:r>
        </a:p>
      </dgm:t>
    </dgm:pt>
    <dgm:pt modelId="{E06ECED4-C8A8-4DBB-9718-9C10F423A6FD}" type="parTrans" cxnId="{D3E17D56-85EF-4475-966E-CDF11206EAD7}">
      <dgm:prSet/>
      <dgm:spPr/>
      <dgm:t>
        <a:bodyPr/>
        <a:lstStyle/>
        <a:p>
          <a:endParaRPr lang="en-US"/>
        </a:p>
      </dgm:t>
    </dgm:pt>
    <dgm:pt modelId="{EC7DF89E-69D1-491C-9050-3500380EA53F}" type="sibTrans" cxnId="{D3E17D56-85EF-4475-966E-CDF11206EAD7}">
      <dgm:prSet/>
      <dgm:spPr/>
      <dgm:t>
        <a:bodyPr/>
        <a:lstStyle/>
        <a:p>
          <a:pPr>
            <a:lnSpc>
              <a:spcPct val="100000"/>
            </a:lnSpc>
            <a:defRPr b="1"/>
          </a:pPr>
          <a:endParaRPr lang="en-US"/>
        </a:p>
      </dgm:t>
    </dgm:pt>
    <dgm:pt modelId="{E25B30F9-FD34-4A4F-A0A9-CAA49981EEF4}">
      <dgm:prSet/>
      <dgm:spPr/>
      <dgm:t>
        <a:bodyPr/>
        <a:lstStyle/>
        <a:p>
          <a:pPr>
            <a:lnSpc>
              <a:spcPct val="100000"/>
            </a:lnSpc>
          </a:pPr>
          <a:r>
            <a:rPr lang="en-US"/>
            <a:t>The concept involved systems that facilitated computer communication over long distances, integral to network evolution.</a:t>
          </a:r>
        </a:p>
      </dgm:t>
    </dgm:pt>
    <dgm:pt modelId="{8C2BB54F-F2F3-4756-BD75-BA62EC229EAB}" type="parTrans" cxnId="{565B3E88-2EA6-4B3E-8068-3AA043E9AB90}">
      <dgm:prSet/>
      <dgm:spPr/>
      <dgm:t>
        <a:bodyPr/>
        <a:lstStyle/>
        <a:p>
          <a:endParaRPr lang="en-US"/>
        </a:p>
      </dgm:t>
    </dgm:pt>
    <dgm:pt modelId="{EEB01650-4E96-4BDF-ABCA-7492BB2BC3BC}" type="sibTrans" cxnId="{565B3E88-2EA6-4B3E-8068-3AA043E9AB90}">
      <dgm:prSet/>
      <dgm:spPr/>
      <dgm:t>
        <a:bodyPr/>
        <a:lstStyle/>
        <a:p>
          <a:endParaRPr lang="en-US"/>
        </a:p>
      </dgm:t>
    </dgm:pt>
    <dgm:pt modelId="{B5F01D5A-A1ED-41E2-93B2-A8BC19B06A7A}">
      <dgm:prSet/>
      <dgm:spPr/>
      <dgm:t>
        <a:bodyPr/>
        <a:lstStyle/>
        <a:p>
          <a:pPr>
            <a:lnSpc>
              <a:spcPct val="100000"/>
            </a:lnSpc>
            <a:defRPr b="1"/>
          </a:pPr>
          <a:r>
            <a:rPr lang="en-US"/>
            <a:t>Foundation for Future Development</a:t>
          </a:r>
        </a:p>
      </dgm:t>
    </dgm:pt>
    <dgm:pt modelId="{6F647E9D-BA06-4C55-BC0B-CCDD6A8DC5AD}" type="parTrans" cxnId="{E6EC203D-BB8C-4134-9612-113CB5E7DC28}">
      <dgm:prSet/>
      <dgm:spPr/>
      <dgm:t>
        <a:bodyPr/>
        <a:lstStyle/>
        <a:p>
          <a:endParaRPr lang="en-US"/>
        </a:p>
      </dgm:t>
    </dgm:pt>
    <dgm:pt modelId="{9068CB5D-7B47-4272-9439-74E13EE83A20}" type="sibTrans" cxnId="{E6EC203D-BB8C-4134-9612-113CB5E7DC28}">
      <dgm:prSet/>
      <dgm:spPr/>
      <dgm:t>
        <a:bodyPr/>
        <a:lstStyle/>
        <a:p>
          <a:endParaRPr lang="en-US"/>
        </a:p>
      </dgm:t>
    </dgm:pt>
    <dgm:pt modelId="{874E0D4A-0BB7-48B6-A14E-711A3989CCA1}">
      <dgm:prSet/>
      <dgm:spPr/>
      <dgm:t>
        <a:bodyPr/>
        <a:lstStyle/>
        <a:p>
          <a:pPr>
            <a:lnSpc>
              <a:spcPct val="100000"/>
            </a:lnSpc>
          </a:pPr>
          <a:r>
            <a:rPr lang="en-US"/>
            <a:t>These early visions set the groundwork for the technological advancements that followed in networking and connectivity.</a:t>
          </a:r>
        </a:p>
      </dgm:t>
    </dgm:pt>
    <dgm:pt modelId="{1E61144E-1AE2-490E-9D80-4AA46CA28C9F}" type="parTrans" cxnId="{68C1FDBB-08D3-428D-B384-9C0F8077B92B}">
      <dgm:prSet/>
      <dgm:spPr/>
      <dgm:t>
        <a:bodyPr/>
        <a:lstStyle/>
        <a:p>
          <a:endParaRPr lang="en-US"/>
        </a:p>
      </dgm:t>
    </dgm:pt>
    <dgm:pt modelId="{8C0E099D-1D9E-44B5-8FA3-AB4BEE414D71}" type="sibTrans" cxnId="{68C1FDBB-08D3-428D-B384-9C0F8077B92B}">
      <dgm:prSet/>
      <dgm:spPr/>
      <dgm:t>
        <a:bodyPr/>
        <a:lstStyle/>
        <a:p>
          <a:endParaRPr lang="en-US"/>
        </a:p>
      </dgm:t>
    </dgm:pt>
    <dgm:pt modelId="{8C9D60C8-A023-43EC-B576-204FE67561DD}" type="pres">
      <dgm:prSet presAssocID="{F8E18A13-BB10-4D53-89D4-27429698019D}" presName="Root" presStyleCnt="0">
        <dgm:presLayoutVars>
          <dgm:dir/>
          <dgm:resizeHandles val="exact"/>
        </dgm:presLayoutVars>
      </dgm:prSet>
      <dgm:spPr/>
    </dgm:pt>
    <dgm:pt modelId="{870FA4C8-AA60-484A-A0BF-EA4B3485A906}" type="pres">
      <dgm:prSet presAssocID="{09FE19B7-9E60-49F9-9E3A-21224C6A5FAC}" presName="Composite" presStyleCnt="0"/>
      <dgm:spPr/>
    </dgm:pt>
    <dgm:pt modelId="{A742BC59-0F6C-482E-B7F2-55D9B674B624}" type="pres">
      <dgm:prSet presAssocID="{09FE19B7-9E60-49F9-9E3A-21224C6A5FAC}" presName="Picture" presStyleLbl="node1" presStyleIdx="0" presStyleCnt="3"/>
      <dgm:spPr>
        <a:blipFill>
          <a:blip xmlns:r="http://schemas.openxmlformats.org/officeDocument/2006/relationships" r:embed="rId1">
            <a:extLst>
              <a:ext uri="{28A0092B-C50C-407E-A947-70E740481C1C}">
                <a14:useLocalDpi xmlns:a14="http://schemas.microsoft.com/office/drawing/2010/main" val="0"/>
              </a:ext>
            </a:extLst>
          </a:blip>
          <a:srcRect l="22117" r="21632" b="-3"/>
          <a:stretch/>
        </a:blipFill>
      </dgm:spPr>
      <dgm:extLst>
        <a:ext uri="{E40237B7-FDA0-4F09-8148-C483321AD2D9}">
          <dgm14:cNvPr xmlns:dgm14="http://schemas.microsoft.com/office/drawing/2010/diagram" id="0" name="" descr="3D visual of some characters connected via a network."/>
        </a:ext>
      </dgm:extLst>
    </dgm:pt>
    <dgm:pt modelId="{1689B161-B990-4221-9A85-0D3772BFB62E}" type="pres">
      <dgm:prSet presAssocID="{09FE19B7-9E60-49F9-9E3A-21224C6A5FAC}" presName="Subtitle" presStyleLbl="revTx" presStyleIdx="0" presStyleCnt="6">
        <dgm:presLayoutVars>
          <dgm:chMax val="0"/>
          <dgm:bulletEnabled/>
        </dgm:presLayoutVars>
      </dgm:prSet>
      <dgm:spPr/>
    </dgm:pt>
    <dgm:pt modelId="{5241178B-FF5F-4446-95D6-F35B36A1CDBA}" type="pres">
      <dgm:prSet presAssocID="{09FE19B7-9E60-49F9-9E3A-21224C6A5FAC}" presName="Description" presStyleLbl="revTx" presStyleIdx="1" presStyleCnt="6">
        <dgm:presLayoutVars>
          <dgm:bulletEnabled/>
        </dgm:presLayoutVars>
      </dgm:prSet>
      <dgm:spPr/>
    </dgm:pt>
    <dgm:pt modelId="{678DFAB4-95DB-416A-8B2A-6C12AC92E66B}" type="pres">
      <dgm:prSet presAssocID="{8A1CAB39-230A-4AB1-8259-06E4319C56B8}" presName="sibTrans" presStyleLbl="sibTrans2D1" presStyleIdx="0" presStyleCnt="0"/>
      <dgm:spPr/>
    </dgm:pt>
    <dgm:pt modelId="{041E19E0-A287-44F7-BDB6-2F8A0897B7D9}" type="pres">
      <dgm:prSet presAssocID="{73586BE5-2AED-4E79-A527-BAE12CB17B21}" presName="Composite" presStyleCnt="0"/>
      <dgm:spPr/>
    </dgm:pt>
    <dgm:pt modelId="{B2551AD8-6B0F-4FBA-ACA0-835835742B94}" type="pres">
      <dgm:prSet presAssocID="{73586BE5-2AED-4E79-A527-BAE12CB17B21}" presName="Picture" presStyleLbl="node1" presStyleIdx="1" presStyleCnt="3"/>
      <dgm:spPr>
        <a:blipFill>
          <a:blip xmlns:r="http://schemas.openxmlformats.org/officeDocument/2006/relationships" r:embed="rId2">
            <a:extLst>
              <a:ext uri="{28A0092B-C50C-407E-A947-70E740481C1C}">
                <a14:useLocalDpi xmlns:a14="http://schemas.microsoft.com/office/drawing/2010/main" val="0"/>
              </a:ext>
            </a:extLst>
          </a:blip>
          <a:srcRect l="14526" r="10468" b="-7"/>
          <a:stretch/>
        </a:blipFill>
      </dgm:spPr>
      <dgm:extLst>
        <a:ext uri="{E40237B7-FDA0-4F09-8148-C483321AD2D9}">
          <dgm14:cNvPr xmlns:dgm14="http://schemas.microsoft.com/office/drawing/2010/diagram" id="0" name="" descr="Computer network internet cloud computing"/>
        </a:ext>
      </dgm:extLst>
    </dgm:pt>
    <dgm:pt modelId="{B653B99B-42F5-4502-B86E-BD8AC56652A2}" type="pres">
      <dgm:prSet presAssocID="{73586BE5-2AED-4E79-A527-BAE12CB17B21}" presName="Subtitle" presStyleLbl="revTx" presStyleIdx="2" presStyleCnt="6">
        <dgm:presLayoutVars>
          <dgm:chMax val="0"/>
          <dgm:bulletEnabled/>
        </dgm:presLayoutVars>
      </dgm:prSet>
      <dgm:spPr/>
    </dgm:pt>
    <dgm:pt modelId="{DAA41245-8D82-4332-9EE4-F6167DB59340}" type="pres">
      <dgm:prSet presAssocID="{73586BE5-2AED-4E79-A527-BAE12CB17B21}" presName="Description" presStyleLbl="revTx" presStyleIdx="3" presStyleCnt="6">
        <dgm:presLayoutVars>
          <dgm:bulletEnabled/>
        </dgm:presLayoutVars>
      </dgm:prSet>
      <dgm:spPr/>
    </dgm:pt>
    <dgm:pt modelId="{B916E7E4-507B-4DD1-88B8-0E45DB362EE6}" type="pres">
      <dgm:prSet presAssocID="{EC7DF89E-69D1-491C-9050-3500380EA53F}" presName="sibTrans" presStyleLbl="sibTrans2D1" presStyleIdx="0" presStyleCnt="0"/>
      <dgm:spPr/>
    </dgm:pt>
    <dgm:pt modelId="{3FF22A15-5BB6-4C95-A56A-D821D2F12C63}" type="pres">
      <dgm:prSet presAssocID="{B5F01D5A-A1ED-41E2-93B2-A8BC19B06A7A}" presName="Composite" presStyleCnt="0"/>
      <dgm:spPr/>
    </dgm:pt>
    <dgm:pt modelId="{23A555F7-BDA3-4D02-8CD1-DED314EDF948}" type="pres">
      <dgm:prSet presAssocID="{B5F01D5A-A1ED-41E2-93B2-A8BC19B06A7A}" presName="Picture" presStyleLbl="node1" presStyleIdx="2" presStyleCnt="3"/>
      <dgm:spPr>
        <a:blipFill>
          <a:blip xmlns:r="http://schemas.openxmlformats.org/officeDocument/2006/relationships" r:embed="rId3">
            <a:extLst>
              <a:ext uri="{28A0092B-C50C-407E-A947-70E740481C1C}">
                <a14:useLocalDpi xmlns:a14="http://schemas.microsoft.com/office/drawing/2010/main" val="0"/>
              </a:ext>
            </a:extLst>
          </a:blip>
          <a:srcRect l="12041" r="12953" b="-7"/>
          <a:stretch/>
        </a:blipFill>
      </dgm:spPr>
      <dgm:extLst>
        <a:ext uri="{E40237B7-FDA0-4F09-8148-C483321AD2D9}">
          <dgm14:cNvPr xmlns:dgm14="http://schemas.microsoft.com/office/drawing/2010/diagram" id="0" name="" descr="Computer Network"/>
        </a:ext>
      </dgm:extLst>
    </dgm:pt>
    <dgm:pt modelId="{53F118B1-6DD3-4064-8318-2FE14C9BE963}" type="pres">
      <dgm:prSet presAssocID="{B5F01D5A-A1ED-41E2-93B2-A8BC19B06A7A}" presName="Subtitle" presStyleLbl="revTx" presStyleIdx="4" presStyleCnt="6">
        <dgm:presLayoutVars>
          <dgm:chMax val="0"/>
          <dgm:bulletEnabled/>
        </dgm:presLayoutVars>
      </dgm:prSet>
      <dgm:spPr/>
    </dgm:pt>
    <dgm:pt modelId="{2044231D-AD55-491E-A845-1D5757971D87}" type="pres">
      <dgm:prSet presAssocID="{B5F01D5A-A1ED-41E2-93B2-A8BC19B06A7A}" presName="Description" presStyleLbl="revTx" presStyleIdx="5" presStyleCnt="6">
        <dgm:presLayoutVars>
          <dgm:bulletEnabled/>
        </dgm:presLayoutVars>
      </dgm:prSet>
      <dgm:spPr/>
    </dgm:pt>
  </dgm:ptLst>
  <dgm:cxnLst>
    <dgm:cxn modelId="{C453F517-260D-4CCD-AFFC-657ADC55298B}" type="presOf" srcId="{E25B30F9-FD34-4A4F-A0A9-CAA49981EEF4}" destId="{DAA41245-8D82-4332-9EE4-F6167DB59340}" srcOrd="0" destOrd="0" presId="urn:microsoft.com/office/officeart/2024/3/layout/verticalVisualTextBlock1"/>
    <dgm:cxn modelId="{E6EC203D-BB8C-4134-9612-113CB5E7DC28}" srcId="{F8E18A13-BB10-4D53-89D4-27429698019D}" destId="{B5F01D5A-A1ED-41E2-93B2-A8BC19B06A7A}" srcOrd="2" destOrd="0" parTransId="{6F647E9D-BA06-4C55-BC0B-CCDD6A8DC5AD}" sibTransId="{9068CB5D-7B47-4272-9439-74E13EE83A20}"/>
    <dgm:cxn modelId="{E6FD8540-A961-467A-823C-68D9A30996E9}" srcId="{F8E18A13-BB10-4D53-89D4-27429698019D}" destId="{09FE19B7-9E60-49F9-9E3A-21224C6A5FAC}" srcOrd="0" destOrd="0" parTransId="{48F5522F-6640-46A4-BEFA-4DC6B13BBA52}" sibTransId="{8A1CAB39-230A-4AB1-8259-06E4319C56B8}"/>
    <dgm:cxn modelId="{5178C64E-734D-4D7D-AC01-46265A6DC02A}" type="presOf" srcId="{94C50856-1EA2-42C4-ABBD-345A89CE13BE}" destId="{5241178B-FF5F-4446-95D6-F35B36A1CDBA}" srcOrd="0" destOrd="0" presId="urn:microsoft.com/office/officeart/2024/3/layout/verticalVisualTextBlock1"/>
    <dgm:cxn modelId="{47F43351-3463-4708-93B6-D83A49D0B241}" srcId="{09FE19B7-9E60-49F9-9E3A-21224C6A5FAC}" destId="{94C50856-1EA2-42C4-ABBD-345A89CE13BE}" srcOrd="0" destOrd="0" parTransId="{5C61CD88-F6F7-46E0-81E5-46F78F827561}" sibTransId="{F1180DA4-32D4-42EF-B39B-03ED2F33DF69}"/>
    <dgm:cxn modelId="{D3E17D56-85EF-4475-966E-CDF11206EAD7}" srcId="{F8E18A13-BB10-4D53-89D4-27429698019D}" destId="{73586BE5-2AED-4E79-A527-BAE12CB17B21}" srcOrd="1" destOrd="0" parTransId="{E06ECED4-C8A8-4DBB-9718-9C10F423A6FD}" sibTransId="{EC7DF89E-69D1-491C-9050-3500380EA53F}"/>
    <dgm:cxn modelId="{565B3E88-2EA6-4B3E-8068-3AA043E9AB90}" srcId="{73586BE5-2AED-4E79-A527-BAE12CB17B21}" destId="{E25B30F9-FD34-4A4F-A0A9-CAA49981EEF4}" srcOrd="0" destOrd="0" parTransId="{8C2BB54F-F2F3-4756-BD75-BA62EC229EAB}" sibTransId="{EEB01650-4E96-4BDF-ABCA-7492BB2BC3BC}"/>
    <dgm:cxn modelId="{0604FAA5-E5FB-4383-A397-0FFBAC0BCB5F}" type="presOf" srcId="{F8E18A13-BB10-4D53-89D4-27429698019D}" destId="{8C9D60C8-A023-43EC-B576-204FE67561DD}" srcOrd="0" destOrd="0" presId="urn:microsoft.com/office/officeart/2024/3/layout/verticalVisualTextBlock1"/>
    <dgm:cxn modelId="{51592DB0-0D43-48F7-A443-05A9E3E5EFE0}" type="presOf" srcId="{73586BE5-2AED-4E79-A527-BAE12CB17B21}" destId="{B653B99B-42F5-4502-B86E-BD8AC56652A2}" srcOrd="0" destOrd="0" presId="urn:microsoft.com/office/officeart/2024/3/layout/verticalVisualTextBlock1"/>
    <dgm:cxn modelId="{049238B3-E711-4B8C-80AD-E6F85D300DC8}" type="presOf" srcId="{8A1CAB39-230A-4AB1-8259-06E4319C56B8}" destId="{678DFAB4-95DB-416A-8B2A-6C12AC92E66B}" srcOrd="0" destOrd="0" presId="urn:microsoft.com/office/officeart/2024/3/layout/verticalVisualTextBlock1"/>
    <dgm:cxn modelId="{68C1FDBB-08D3-428D-B384-9C0F8077B92B}" srcId="{B5F01D5A-A1ED-41E2-93B2-A8BC19B06A7A}" destId="{874E0D4A-0BB7-48B6-A14E-711A3989CCA1}" srcOrd="0" destOrd="0" parTransId="{1E61144E-1AE2-490E-9D80-4AA46CA28C9F}" sibTransId="{8C0E099D-1D9E-44B5-8FA3-AB4BEE414D71}"/>
    <dgm:cxn modelId="{69FBA3BF-C9D3-4A39-BF92-6D3470CE1CC0}" type="presOf" srcId="{B5F01D5A-A1ED-41E2-93B2-A8BC19B06A7A}" destId="{53F118B1-6DD3-4064-8318-2FE14C9BE963}" srcOrd="0" destOrd="0" presId="urn:microsoft.com/office/officeart/2024/3/layout/verticalVisualTextBlock1"/>
    <dgm:cxn modelId="{C74712C6-C988-49E8-AC76-55B08A4FA075}" type="presOf" srcId="{874E0D4A-0BB7-48B6-A14E-711A3989CCA1}" destId="{2044231D-AD55-491E-A845-1D5757971D87}" srcOrd="0" destOrd="0" presId="urn:microsoft.com/office/officeart/2024/3/layout/verticalVisualTextBlock1"/>
    <dgm:cxn modelId="{E6E612C6-B9E2-4F5C-8A21-B2422D6617E6}" type="presOf" srcId="{EC7DF89E-69D1-491C-9050-3500380EA53F}" destId="{B916E7E4-507B-4DD1-88B8-0E45DB362EE6}" srcOrd="0" destOrd="0" presId="urn:microsoft.com/office/officeart/2024/3/layout/verticalVisualTextBlock1"/>
    <dgm:cxn modelId="{2D9CD0C9-C135-4E27-BD11-1ACC472F5C1F}" type="presOf" srcId="{09FE19B7-9E60-49F9-9E3A-21224C6A5FAC}" destId="{1689B161-B990-4221-9A85-0D3772BFB62E}" srcOrd="0" destOrd="0" presId="urn:microsoft.com/office/officeart/2024/3/layout/verticalVisualTextBlock1"/>
    <dgm:cxn modelId="{0499234B-F3AB-4EC3-A57B-F2DD726BADC3}" type="presParOf" srcId="{8C9D60C8-A023-43EC-B576-204FE67561DD}" destId="{870FA4C8-AA60-484A-A0BF-EA4B3485A906}" srcOrd="0" destOrd="0" presId="urn:microsoft.com/office/officeart/2024/3/layout/verticalVisualTextBlock1"/>
    <dgm:cxn modelId="{A82AB453-FBAC-4E53-ADC2-1335115FC861}" type="presParOf" srcId="{870FA4C8-AA60-484A-A0BF-EA4B3485A906}" destId="{A742BC59-0F6C-482E-B7F2-55D9B674B624}" srcOrd="0" destOrd="0" presId="urn:microsoft.com/office/officeart/2024/3/layout/verticalVisualTextBlock1"/>
    <dgm:cxn modelId="{830381B0-2B9B-49D2-A5B1-0E73463FB68F}" type="presParOf" srcId="{870FA4C8-AA60-484A-A0BF-EA4B3485A906}" destId="{1689B161-B990-4221-9A85-0D3772BFB62E}" srcOrd="1" destOrd="0" presId="urn:microsoft.com/office/officeart/2024/3/layout/verticalVisualTextBlock1"/>
    <dgm:cxn modelId="{3C469481-199D-4F1B-BCC8-E8B9A1A0024A}" type="presParOf" srcId="{870FA4C8-AA60-484A-A0BF-EA4B3485A906}" destId="{5241178B-FF5F-4446-95D6-F35B36A1CDBA}" srcOrd="2" destOrd="0" presId="urn:microsoft.com/office/officeart/2024/3/layout/verticalVisualTextBlock1"/>
    <dgm:cxn modelId="{AEC28F8D-F6B0-4C19-AA6B-5F746C01D2D1}" type="presParOf" srcId="{8C9D60C8-A023-43EC-B576-204FE67561DD}" destId="{678DFAB4-95DB-416A-8B2A-6C12AC92E66B}" srcOrd="1" destOrd="0" presId="urn:microsoft.com/office/officeart/2024/3/layout/verticalVisualTextBlock1"/>
    <dgm:cxn modelId="{A8140A15-D522-4626-A0DD-1761F4A1C7A1}" type="presParOf" srcId="{8C9D60C8-A023-43EC-B576-204FE67561DD}" destId="{041E19E0-A287-44F7-BDB6-2F8A0897B7D9}" srcOrd="2" destOrd="0" presId="urn:microsoft.com/office/officeart/2024/3/layout/verticalVisualTextBlock1"/>
    <dgm:cxn modelId="{1A4BD36A-6748-485E-8C5E-E8FCDDD86C02}" type="presParOf" srcId="{041E19E0-A287-44F7-BDB6-2F8A0897B7D9}" destId="{B2551AD8-6B0F-4FBA-ACA0-835835742B94}" srcOrd="0" destOrd="0" presId="urn:microsoft.com/office/officeart/2024/3/layout/verticalVisualTextBlock1"/>
    <dgm:cxn modelId="{3D3C6697-2D9F-4CA7-8577-0BF4FE133DB2}" type="presParOf" srcId="{041E19E0-A287-44F7-BDB6-2F8A0897B7D9}" destId="{B653B99B-42F5-4502-B86E-BD8AC56652A2}" srcOrd="1" destOrd="0" presId="urn:microsoft.com/office/officeart/2024/3/layout/verticalVisualTextBlock1"/>
    <dgm:cxn modelId="{E3A9B325-AE3A-42FF-8D58-FD0772E17FFA}" type="presParOf" srcId="{041E19E0-A287-44F7-BDB6-2F8A0897B7D9}" destId="{DAA41245-8D82-4332-9EE4-F6167DB59340}" srcOrd="2" destOrd="0" presId="urn:microsoft.com/office/officeart/2024/3/layout/verticalVisualTextBlock1"/>
    <dgm:cxn modelId="{1B738072-75D1-4A1E-902B-A67F704719E5}" type="presParOf" srcId="{8C9D60C8-A023-43EC-B576-204FE67561DD}" destId="{B916E7E4-507B-4DD1-88B8-0E45DB362EE6}" srcOrd="3" destOrd="0" presId="urn:microsoft.com/office/officeart/2024/3/layout/verticalVisualTextBlock1"/>
    <dgm:cxn modelId="{67AF6A09-44CA-4C0C-A5B6-A40290A51704}" type="presParOf" srcId="{8C9D60C8-A023-43EC-B576-204FE67561DD}" destId="{3FF22A15-5BB6-4C95-A56A-D821D2F12C63}" srcOrd="4" destOrd="0" presId="urn:microsoft.com/office/officeart/2024/3/layout/verticalVisualTextBlock1"/>
    <dgm:cxn modelId="{71ED68A8-9E71-4DCF-B8FA-5730F719C265}" type="presParOf" srcId="{3FF22A15-5BB6-4C95-A56A-D821D2F12C63}" destId="{23A555F7-BDA3-4D02-8CD1-DED314EDF948}" srcOrd="0" destOrd="0" presId="urn:microsoft.com/office/officeart/2024/3/layout/verticalVisualTextBlock1"/>
    <dgm:cxn modelId="{710D75F4-0F52-4CF4-86FE-7E2737B91CB1}" type="presParOf" srcId="{3FF22A15-5BB6-4C95-A56A-D821D2F12C63}" destId="{53F118B1-6DD3-4064-8318-2FE14C9BE963}" srcOrd="1" destOrd="0" presId="urn:microsoft.com/office/officeart/2024/3/layout/verticalVisualTextBlock1"/>
    <dgm:cxn modelId="{90BB181A-4322-42D3-8BD1-94472D792EB9}" type="presParOf" srcId="{3FF22A15-5BB6-4C95-A56A-D821D2F12C63}" destId="{2044231D-AD55-491E-A845-1D5757971D87}" srcOrd="2" destOrd="0" presId="urn:microsoft.com/office/officeart/2024/3/layout/verticalVisualTextBlock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C725D373-68D0-4EA0-8512-2D319ACAB55A}" type="doc">
      <dgm:prSet loTypeId="urn:microsoft.com/office/officeart/2024/3/layout/hArchList1" loCatId="List" qsTypeId="urn:microsoft.com/office/officeart/2005/8/quickstyle/simple1" qsCatId="simple" csTypeId="urn:microsoft.com/office/officeart/2005/8/colors/accent1_2" csCatId="accent1" phldr="1"/>
      <dgm:spPr/>
      <dgm:t>
        <a:bodyPr/>
        <a:lstStyle/>
        <a:p>
          <a:endParaRPr lang="en-US"/>
        </a:p>
      </dgm:t>
    </dgm:pt>
    <dgm:pt modelId="{D5BCAD1C-3763-473E-AD78-844CA6232A20}">
      <dgm:prSet/>
      <dgm:spPr/>
      <dgm:t>
        <a:bodyPr/>
        <a:lstStyle/>
        <a:p>
          <a:pPr>
            <a:lnSpc>
              <a:spcPct val="100000"/>
            </a:lnSpc>
            <a:defRPr b="1"/>
          </a:pPr>
          <a:r>
            <a:rPr lang="en-US"/>
            <a:t>Journey of the Internet</a:t>
          </a:r>
        </a:p>
      </dgm:t>
    </dgm:pt>
    <dgm:pt modelId="{33C13382-4631-4155-9285-93727C6F3191}" type="parTrans" cxnId="{C79E8471-97B7-4327-B682-468E054439AA}">
      <dgm:prSet/>
      <dgm:spPr/>
      <dgm:t>
        <a:bodyPr/>
        <a:lstStyle/>
        <a:p>
          <a:endParaRPr lang="en-US"/>
        </a:p>
      </dgm:t>
    </dgm:pt>
    <dgm:pt modelId="{3E88DDAE-25A3-4257-BFA1-1D1E7C1E8817}" type="sibTrans" cxnId="{C79E8471-97B7-4327-B682-468E054439AA}">
      <dgm:prSet/>
      <dgm:spPr/>
      <dgm:t>
        <a:bodyPr/>
        <a:lstStyle/>
        <a:p>
          <a:pPr>
            <a:lnSpc>
              <a:spcPct val="100000"/>
            </a:lnSpc>
            <a:defRPr b="1"/>
          </a:pPr>
          <a:endParaRPr lang="en-US"/>
        </a:p>
      </dgm:t>
    </dgm:pt>
    <dgm:pt modelId="{E194136B-37FF-4B07-8E14-51A1AC70D2FF}">
      <dgm:prSet/>
      <dgm:spPr/>
      <dgm:t>
        <a:bodyPr/>
        <a:lstStyle/>
        <a:p>
          <a:pPr>
            <a:lnSpc>
              <a:spcPct val="100000"/>
            </a:lnSpc>
          </a:pPr>
          <a:r>
            <a:rPr lang="en-US"/>
            <a:t>The Internet has evolved from a simple concept to a complex global network impacting millions of lives.</a:t>
          </a:r>
        </a:p>
      </dgm:t>
    </dgm:pt>
    <dgm:pt modelId="{1674F5DA-DC92-4A40-A7C4-7BCB63F36A0C}" type="parTrans" cxnId="{AB983ED7-108E-4DD6-BBE9-90FA9B13D482}">
      <dgm:prSet/>
      <dgm:spPr/>
      <dgm:t>
        <a:bodyPr/>
        <a:lstStyle/>
        <a:p>
          <a:endParaRPr lang="en-US"/>
        </a:p>
      </dgm:t>
    </dgm:pt>
    <dgm:pt modelId="{1AFDF85F-B60C-476A-AD34-3B9C39EFDE79}" type="sibTrans" cxnId="{AB983ED7-108E-4DD6-BBE9-90FA9B13D482}">
      <dgm:prSet/>
      <dgm:spPr/>
      <dgm:t>
        <a:bodyPr/>
        <a:lstStyle/>
        <a:p>
          <a:endParaRPr lang="en-US"/>
        </a:p>
      </dgm:t>
    </dgm:pt>
    <dgm:pt modelId="{70B21776-0F86-4779-BB9D-35EA2D538155}">
      <dgm:prSet/>
      <dgm:spPr/>
      <dgm:t>
        <a:bodyPr/>
        <a:lstStyle/>
        <a:p>
          <a:pPr>
            <a:lnSpc>
              <a:spcPct val="100000"/>
            </a:lnSpc>
            <a:defRPr b="1"/>
          </a:pPr>
          <a:r>
            <a:rPr lang="en-US"/>
            <a:t>Societal Impact</a:t>
          </a:r>
        </a:p>
      </dgm:t>
    </dgm:pt>
    <dgm:pt modelId="{5D2C3053-EEDE-41F9-9DA5-0E58E95F43A4}" type="parTrans" cxnId="{CE519244-38DD-4DCB-834B-6675B0068979}">
      <dgm:prSet/>
      <dgm:spPr/>
      <dgm:t>
        <a:bodyPr/>
        <a:lstStyle/>
        <a:p>
          <a:endParaRPr lang="en-US"/>
        </a:p>
      </dgm:t>
    </dgm:pt>
    <dgm:pt modelId="{8F343151-047D-4830-AF69-921E3E1A9E47}" type="sibTrans" cxnId="{CE519244-38DD-4DCB-834B-6675B0068979}">
      <dgm:prSet/>
      <dgm:spPr/>
      <dgm:t>
        <a:bodyPr/>
        <a:lstStyle/>
        <a:p>
          <a:pPr>
            <a:lnSpc>
              <a:spcPct val="100000"/>
            </a:lnSpc>
            <a:defRPr b="1"/>
          </a:pPr>
          <a:endParaRPr lang="en-US"/>
        </a:p>
      </dgm:t>
    </dgm:pt>
    <dgm:pt modelId="{1AB7B413-59DF-49B3-8560-98F574369A27}">
      <dgm:prSet/>
      <dgm:spPr/>
      <dgm:t>
        <a:bodyPr/>
        <a:lstStyle/>
        <a:p>
          <a:pPr>
            <a:lnSpc>
              <a:spcPct val="100000"/>
            </a:lnSpc>
          </a:pPr>
          <a:r>
            <a:rPr lang="en-US"/>
            <a:t>The Internet has profoundly changed how we communicate, work, and access information, shaping modern society.</a:t>
          </a:r>
        </a:p>
      </dgm:t>
    </dgm:pt>
    <dgm:pt modelId="{D1D78D4B-AFD1-418B-81C8-43837EB99EA1}" type="parTrans" cxnId="{890C162A-830C-4795-858D-62F1F5E49125}">
      <dgm:prSet/>
      <dgm:spPr/>
      <dgm:t>
        <a:bodyPr/>
        <a:lstStyle/>
        <a:p>
          <a:endParaRPr lang="en-US"/>
        </a:p>
      </dgm:t>
    </dgm:pt>
    <dgm:pt modelId="{B1405C36-593C-4047-9DE4-9164DC436C6F}" type="sibTrans" cxnId="{890C162A-830C-4795-858D-62F1F5E49125}">
      <dgm:prSet/>
      <dgm:spPr/>
      <dgm:t>
        <a:bodyPr/>
        <a:lstStyle/>
        <a:p>
          <a:endParaRPr lang="en-US"/>
        </a:p>
      </dgm:t>
    </dgm:pt>
    <dgm:pt modelId="{EB8AD103-4BA5-4D10-A443-288DBD89F474}">
      <dgm:prSet/>
      <dgm:spPr/>
      <dgm:t>
        <a:bodyPr/>
        <a:lstStyle/>
        <a:p>
          <a:pPr>
            <a:lnSpc>
              <a:spcPct val="100000"/>
            </a:lnSpc>
            <a:defRPr b="1"/>
          </a:pPr>
          <a:r>
            <a:rPr lang="en-US"/>
            <a:t>Future Challenges</a:t>
          </a:r>
        </a:p>
      </dgm:t>
    </dgm:pt>
    <dgm:pt modelId="{8D826EC3-3696-41B6-9885-AF849D90DDB2}" type="parTrans" cxnId="{961E28B4-6A08-4A6F-9F86-B5EA8959ED66}">
      <dgm:prSet/>
      <dgm:spPr/>
      <dgm:t>
        <a:bodyPr/>
        <a:lstStyle/>
        <a:p>
          <a:endParaRPr lang="en-US"/>
        </a:p>
      </dgm:t>
    </dgm:pt>
    <dgm:pt modelId="{AE376F12-A2A6-44C7-A151-900AB688D2E4}" type="sibTrans" cxnId="{961E28B4-6A08-4A6F-9F86-B5EA8959ED66}">
      <dgm:prSet/>
      <dgm:spPr/>
      <dgm:t>
        <a:bodyPr/>
        <a:lstStyle/>
        <a:p>
          <a:pPr>
            <a:lnSpc>
              <a:spcPct val="100000"/>
            </a:lnSpc>
            <a:defRPr b="1"/>
          </a:pPr>
          <a:endParaRPr lang="en-US"/>
        </a:p>
      </dgm:t>
    </dgm:pt>
    <dgm:pt modelId="{C4E629BD-FB7F-4465-934B-3294F873277A}">
      <dgm:prSet/>
      <dgm:spPr/>
      <dgm:t>
        <a:bodyPr/>
        <a:lstStyle/>
        <a:p>
          <a:pPr>
            <a:lnSpc>
              <a:spcPct val="100000"/>
            </a:lnSpc>
          </a:pPr>
          <a:r>
            <a:rPr lang="en-US"/>
            <a:t>Looking ahead, we must address challenges such as privacy, security, and misinformation in the digital landscape.</a:t>
          </a:r>
        </a:p>
      </dgm:t>
    </dgm:pt>
    <dgm:pt modelId="{1983AAA9-D45B-4C40-B70D-3719326B81B8}" type="parTrans" cxnId="{7CA87813-C02E-4E47-AFD6-3831805CCE6E}">
      <dgm:prSet/>
      <dgm:spPr/>
      <dgm:t>
        <a:bodyPr/>
        <a:lstStyle/>
        <a:p>
          <a:endParaRPr lang="en-US"/>
        </a:p>
      </dgm:t>
    </dgm:pt>
    <dgm:pt modelId="{3E68CA3B-152C-4AF5-AA11-DFB10F4EAE07}" type="sibTrans" cxnId="{7CA87813-C02E-4E47-AFD6-3831805CCE6E}">
      <dgm:prSet/>
      <dgm:spPr/>
      <dgm:t>
        <a:bodyPr/>
        <a:lstStyle/>
        <a:p>
          <a:endParaRPr lang="en-US"/>
        </a:p>
      </dgm:t>
    </dgm:pt>
    <dgm:pt modelId="{7D1D8F4B-655F-4AAF-80C2-5419E4092857}">
      <dgm:prSet/>
      <dgm:spPr/>
      <dgm:t>
        <a:bodyPr/>
        <a:lstStyle/>
        <a:p>
          <a:pPr>
            <a:lnSpc>
              <a:spcPct val="100000"/>
            </a:lnSpc>
            <a:defRPr b="1"/>
          </a:pPr>
          <a:r>
            <a:rPr lang="en-US"/>
            <a:t>Harnessing Potential</a:t>
          </a:r>
        </a:p>
      </dgm:t>
    </dgm:pt>
    <dgm:pt modelId="{ADC62A61-51F6-4547-8B6C-63BEE66A78CF}" type="parTrans" cxnId="{BD4F6D2E-D2DB-4BA7-94F9-6038C4F4A5EB}">
      <dgm:prSet/>
      <dgm:spPr/>
      <dgm:t>
        <a:bodyPr/>
        <a:lstStyle/>
        <a:p>
          <a:endParaRPr lang="en-US"/>
        </a:p>
      </dgm:t>
    </dgm:pt>
    <dgm:pt modelId="{5B5CF4F4-30DA-4385-894F-E4136E98550B}" type="sibTrans" cxnId="{BD4F6D2E-D2DB-4BA7-94F9-6038C4F4A5EB}">
      <dgm:prSet/>
      <dgm:spPr/>
      <dgm:t>
        <a:bodyPr/>
        <a:lstStyle/>
        <a:p>
          <a:endParaRPr lang="en-US"/>
        </a:p>
      </dgm:t>
    </dgm:pt>
    <dgm:pt modelId="{A1133F6C-8887-4676-B72B-F75623D29143}">
      <dgm:prSet/>
      <dgm:spPr/>
      <dgm:t>
        <a:bodyPr/>
        <a:lstStyle/>
        <a:p>
          <a:pPr>
            <a:lnSpc>
              <a:spcPct val="100000"/>
            </a:lnSpc>
          </a:pPr>
          <a:r>
            <a:rPr lang="en-US"/>
            <a:t>We should focus on leveraging the Internet's potential for positive change and innovation in society.</a:t>
          </a:r>
        </a:p>
      </dgm:t>
    </dgm:pt>
    <dgm:pt modelId="{563DEE98-2978-4EEB-8258-4194134D3F56}" type="parTrans" cxnId="{EB3E17FF-43AB-4216-91FE-3EC688AA4EAF}">
      <dgm:prSet/>
      <dgm:spPr/>
      <dgm:t>
        <a:bodyPr/>
        <a:lstStyle/>
        <a:p>
          <a:endParaRPr lang="en-US"/>
        </a:p>
      </dgm:t>
    </dgm:pt>
    <dgm:pt modelId="{75DF4FB2-6889-486E-9A30-7FA7E6C4D0E9}" type="sibTrans" cxnId="{EB3E17FF-43AB-4216-91FE-3EC688AA4EAF}">
      <dgm:prSet/>
      <dgm:spPr/>
      <dgm:t>
        <a:bodyPr/>
        <a:lstStyle/>
        <a:p>
          <a:endParaRPr lang="en-US"/>
        </a:p>
      </dgm:t>
    </dgm:pt>
    <dgm:pt modelId="{66A44058-151B-44D1-AFFB-473B23C1CF04}" type="pres">
      <dgm:prSet presAssocID="{C725D373-68D0-4EA0-8512-2D319ACAB55A}" presName="Name0" presStyleCnt="0">
        <dgm:presLayoutVars>
          <dgm:dir/>
          <dgm:resizeHandles val="exact"/>
        </dgm:presLayoutVars>
      </dgm:prSet>
      <dgm:spPr/>
    </dgm:pt>
    <dgm:pt modelId="{B4018750-6E0D-4DD4-8793-0BC7B6333F60}" type="pres">
      <dgm:prSet presAssocID="{D5BCAD1C-3763-473E-AD78-844CA6232A20}" presName="compNode" presStyleCnt="0"/>
      <dgm:spPr/>
    </dgm:pt>
    <dgm:pt modelId="{90BA82F0-B292-4640-9E29-987DA9F3DB17}" type="pres">
      <dgm:prSet presAssocID="{D5BCAD1C-3763-473E-AD78-844CA6232A20}" presName="pictRect" presStyleLbl="revTx" presStyleIdx="0" presStyleCnt="8">
        <dgm:presLayoutVars>
          <dgm:chMax val="0"/>
          <dgm:bulletEnabled/>
        </dgm:presLayoutVars>
      </dgm:prSet>
      <dgm:spPr/>
    </dgm:pt>
    <dgm:pt modelId="{62A0E0D7-D854-4E98-BEEA-EDECDEDBFF16}" type="pres">
      <dgm:prSet presAssocID="{D5BCAD1C-3763-473E-AD78-844CA6232A20}" presName="textRect" presStyleLbl="revTx" presStyleIdx="1" presStyleCnt="8">
        <dgm:presLayoutVars>
          <dgm:bulletEnabled/>
        </dgm:presLayoutVars>
      </dgm:prSet>
      <dgm:spPr/>
    </dgm:pt>
    <dgm:pt modelId="{E31083C9-B315-45D6-B873-381BFB1860EC}" type="pres">
      <dgm:prSet presAssocID="{3E88DDAE-25A3-4257-BFA1-1D1E7C1E8817}" presName="sibTrans" presStyleLbl="sibTrans2D1" presStyleIdx="0" presStyleCnt="0"/>
      <dgm:spPr/>
    </dgm:pt>
    <dgm:pt modelId="{201DEFF8-65DD-4CA4-9BCA-DC6DBB75DF35}" type="pres">
      <dgm:prSet presAssocID="{70B21776-0F86-4779-BB9D-35EA2D538155}" presName="compNode" presStyleCnt="0"/>
      <dgm:spPr/>
    </dgm:pt>
    <dgm:pt modelId="{4C2AC075-F9E9-49C9-A01E-42ED5F7CC81B}" type="pres">
      <dgm:prSet presAssocID="{70B21776-0F86-4779-BB9D-35EA2D538155}" presName="pictRect" presStyleLbl="revTx" presStyleIdx="2" presStyleCnt="8">
        <dgm:presLayoutVars>
          <dgm:chMax val="0"/>
          <dgm:bulletEnabled/>
        </dgm:presLayoutVars>
      </dgm:prSet>
      <dgm:spPr/>
    </dgm:pt>
    <dgm:pt modelId="{C597C20F-F761-4A64-949E-CC66A5D3D3E9}" type="pres">
      <dgm:prSet presAssocID="{70B21776-0F86-4779-BB9D-35EA2D538155}" presName="textRect" presStyleLbl="revTx" presStyleIdx="3" presStyleCnt="8">
        <dgm:presLayoutVars>
          <dgm:bulletEnabled/>
        </dgm:presLayoutVars>
      </dgm:prSet>
      <dgm:spPr/>
    </dgm:pt>
    <dgm:pt modelId="{2ABB7FE9-4999-4DEC-AA67-1088725B790E}" type="pres">
      <dgm:prSet presAssocID="{8F343151-047D-4830-AF69-921E3E1A9E47}" presName="sibTrans" presStyleLbl="sibTrans2D1" presStyleIdx="0" presStyleCnt="0"/>
      <dgm:spPr/>
    </dgm:pt>
    <dgm:pt modelId="{67E0700C-CEA9-42FC-ADA3-381FCB4AE3E8}" type="pres">
      <dgm:prSet presAssocID="{EB8AD103-4BA5-4D10-A443-288DBD89F474}" presName="compNode" presStyleCnt="0"/>
      <dgm:spPr/>
    </dgm:pt>
    <dgm:pt modelId="{EA45C277-BAE0-4F54-BAD6-FFD82F0C81D4}" type="pres">
      <dgm:prSet presAssocID="{EB8AD103-4BA5-4D10-A443-288DBD89F474}" presName="pictRect" presStyleLbl="revTx" presStyleIdx="4" presStyleCnt="8">
        <dgm:presLayoutVars>
          <dgm:chMax val="0"/>
          <dgm:bulletEnabled/>
        </dgm:presLayoutVars>
      </dgm:prSet>
      <dgm:spPr/>
    </dgm:pt>
    <dgm:pt modelId="{07375D28-0255-4B75-AE1E-D7D326D913DC}" type="pres">
      <dgm:prSet presAssocID="{EB8AD103-4BA5-4D10-A443-288DBD89F474}" presName="textRect" presStyleLbl="revTx" presStyleIdx="5" presStyleCnt="8">
        <dgm:presLayoutVars>
          <dgm:bulletEnabled/>
        </dgm:presLayoutVars>
      </dgm:prSet>
      <dgm:spPr/>
    </dgm:pt>
    <dgm:pt modelId="{B40771A9-5466-4535-98D0-092D0B1CA761}" type="pres">
      <dgm:prSet presAssocID="{AE376F12-A2A6-44C7-A151-900AB688D2E4}" presName="sibTrans" presStyleLbl="sibTrans2D1" presStyleIdx="0" presStyleCnt="0"/>
      <dgm:spPr/>
    </dgm:pt>
    <dgm:pt modelId="{87529E28-5717-48FD-824C-30DACE43AE24}" type="pres">
      <dgm:prSet presAssocID="{7D1D8F4B-655F-4AAF-80C2-5419E4092857}" presName="compNode" presStyleCnt="0"/>
      <dgm:spPr/>
    </dgm:pt>
    <dgm:pt modelId="{42242D4C-E20E-48CD-819C-871C60E5925F}" type="pres">
      <dgm:prSet presAssocID="{7D1D8F4B-655F-4AAF-80C2-5419E4092857}" presName="pictRect" presStyleLbl="revTx" presStyleIdx="6" presStyleCnt="8">
        <dgm:presLayoutVars>
          <dgm:chMax val="0"/>
          <dgm:bulletEnabled/>
        </dgm:presLayoutVars>
      </dgm:prSet>
      <dgm:spPr/>
    </dgm:pt>
    <dgm:pt modelId="{030BAD93-3306-4D0F-B858-7AFDC27C93EF}" type="pres">
      <dgm:prSet presAssocID="{7D1D8F4B-655F-4AAF-80C2-5419E4092857}" presName="textRect" presStyleLbl="revTx" presStyleIdx="7" presStyleCnt="8">
        <dgm:presLayoutVars>
          <dgm:bulletEnabled/>
        </dgm:presLayoutVars>
      </dgm:prSet>
      <dgm:spPr/>
    </dgm:pt>
  </dgm:ptLst>
  <dgm:cxnLst>
    <dgm:cxn modelId="{B3BA2802-6550-4FCB-90AA-4DDE46D3E8C5}" type="presOf" srcId="{D5BCAD1C-3763-473E-AD78-844CA6232A20}" destId="{90BA82F0-B292-4640-9E29-987DA9F3DB17}" srcOrd="0" destOrd="0" presId="urn:microsoft.com/office/officeart/2024/3/layout/hArchList1"/>
    <dgm:cxn modelId="{166BF502-4277-4467-B94F-A942AFDD3811}" type="presOf" srcId="{1AB7B413-59DF-49B3-8560-98F574369A27}" destId="{C597C20F-F761-4A64-949E-CC66A5D3D3E9}" srcOrd="0" destOrd="0" presId="urn:microsoft.com/office/officeart/2024/3/layout/hArchList1"/>
    <dgm:cxn modelId="{7CA87813-C02E-4E47-AFD6-3831805CCE6E}" srcId="{EB8AD103-4BA5-4D10-A443-288DBD89F474}" destId="{C4E629BD-FB7F-4465-934B-3294F873277A}" srcOrd="0" destOrd="0" parTransId="{1983AAA9-D45B-4C40-B70D-3719326B81B8}" sibTransId="{3E68CA3B-152C-4AF5-AA11-DFB10F4EAE07}"/>
    <dgm:cxn modelId="{890C162A-830C-4795-858D-62F1F5E49125}" srcId="{70B21776-0F86-4779-BB9D-35EA2D538155}" destId="{1AB7B413-59DF-49B3-8560-98F574369A27}" srcOrd="0" destOrd="0" parTransId="{D1D78D4B-AFD1-418B-81C8-43837EB99EA1}" sibTransId="{B1405C36-593C-4047-9DE4-9164DC436C6F}"/>
    <dgm:cxn modelId="{0678FF2C-0C47-4446-A974-9FEA8CCD7192}" type="presOf" srcId="{8F343151-047D-4830-AF69-921E3E1A9E47}" destId="{2ABB7FE9-4999-4DEC-AA67-1088725B790E}" srcOrd="0" destOrd="0" presId="urn:microsoft.com/office/officeart/2024/3/layout/hArchList1"/>
    <dgm:cxn modelId="{BD4F6D2E-D2DB-4BA7-94F9-6038C4F4A5EB}" srcId="{C725D373-68D0-4EA0-8512-2D319ACAB55A}" destId="{7D1D8F4B-655F-4AAF-80C2-5419E4092857}" srcOrd="3" destOrd="0" parTransId="{ADC62A61-51F6-4547-8B6C-63BEE66A78CF}" sibTransId="{5B5CF4F4-30DA-4385-894F-E4136E98550B}"/>
    <dgm:cxn modelId="{CE519244-38DD-4DCB-834B-6675B0068979}" srcId="{C725D373-68D0-4EA0-8512-2D319ACAB55A}" destId="{70B21776-0F86-4779-BB9D-35EA2D538155}" srcOrd="1" destOrd="0" parTransId="{5D2C3053-EEDE-41F9-9DA5-0E58E95F43A4}" sibTransId="{8F343151-047D-4830-AF69-921E3E1A9E47}"/>
    <dgm:cxn modelId="{8ED56065-296B-4CAA-844C-986BE5D559B1}" type="presOf" srcId="{70B21776-0F86-4779-BB9D-35EA2D538155}" destId="{4C2AC075-F9E9-49C9-A01E-42ED5F7CC81B}" srcOrd="0" destOrd="0" presId="urn:microsoft.com/office/officeart/2024/3/layout/hArchList1"/>
    <dgm:cxn modelId="{46C6054D-7189-412C-9185-A63A5DABBD29}" type="presOf" srcId="{A1133F6C-8887-4676-B72B-F75623D29143}" destId="{030BAD93-3306-4D0F-B858-7AFDC27C93EF}" srcOrd="0" destOrd="0" presId="urn:microsoft.com/office/officeart/2024/3/layout/hArchList1"/>
    <dgm:cxn modelId="{C79E8471-97B7-4327-B682-468E054439AA}" srcId="{C725D373-68D0-4EA0-8512-2D319ACAB55A}" destId="{D5BCAD1C-3763-473E-AD78-844CA6232A20}" srcOrd="0" destOrd="0" parTransId="{33C13382-4631-4155-9285-93727C6F3191}" sibTransId="{3E88DDAE-25A3-4257-BFA1-1D1E7C1E8817}"/>
    <dgm:cxn modelId="{0C11FD7A-87D3-4BD9-99FE-0E91E65AD0FD}" type="presOf" srcId="{C725D373-68D0-4EA0-8512-2D319ACAB55A}" destId="{66A44058-151B-44D1-AFFB-473B23C1CF04}" srcOrd="0" destOrd="0" presId="urn:microsoft.com/office/officeart/2024/3/layout/hArchList1"/>
    <dgm:cxn modelId="{385FEAA2-6B08-4B19-9494-3801C9DF3572}" type="presOf" srcId="{AE376F12-A2A6-44C7-A151-900AB688D2E4}" destId="{B40771A9-5466-4535-98D0-092D0B1CA761}" srcOrd="0" destOrd="0" presId="urn:microsoft.com/office/officeart/2024/3/layout/hArchList1"/>
    <dgm:cxn modelId="{961E28B4-6A08-4A6F-9F86-B5EA8959ED66}" srcId="{C725D373-68D0-4EA0-8512-2D319ACAB55A}" destId="{EB8AD103-4BA5-4D10-A443-288DBD89F474}" srcOrd="2" destOrd="0" parTransId="{8D826EC3-3696-41B6-9885-AF849D90DDB2}" sibTransId="{AE376F12-A2A6-44C7-A151-900AB688D2E4}"/>
    <dgm:cxn modelId="{B305B9C1-D4E4-4072-A058-803EAEB839BE}" type="presOf" srcId="{C4E629BD-FB7F-4465-934B-3294F873277A}" destId="{07375D28-0255-4B75-AE1E-D7D326D913DC}" srcOrd="0" destOrd="0" presId="urn:microsoft.com/office/officeart/2024/3/layout/hArchList1"/>
    <dgm:cxn modelId="{0C0EAFC7-8EF8-4A28-B9F2-9BA16F0EA535}" type="presOf" srcId="{3E88DDAE-25A3-4257-BFA1-1D1E7C1E8817}" destId="{E31083C9-B315-45D6-B873-381BFB1860EC}" srcOrd="0" destOrd="0" presId="urn:microsoft.com/office/officeart/2024/3/layout/hArchList1"/>
    <dgm:cxn modelId="{8A8319D4-BB20-4E44-B5E4-1F5A58729CD9}" type="presOf" srcId="{E194136B-37FF-4B07-8E14-51A1AC70D2FF}" destId="{62A0E0D7-D854-4E98-BEEA-EDECDEDBFF16}" srcOrd="0" destOrd="0" presId="urn:microsoft.com/office/officeart/2024/3/layout/hArchList1"/>
    <dgm:cxn modelId="{AB983ED7-108E-4DD6-BBE9-90FA9B13D482}" srcId="{D5BCAD1C-3763-473E-AD78-844CA6232A20}" destId="{E194136B-37FF-4B07-8E14-51A1AC70D2FF}" srcOrd="0" destOrd="0" parTransId="{1674F5DA-DC92-4A40-A7C4-7BCB63F36A0C}" sibTransId="{1AFDF85F-B60C-476A-AD34-3B9C39EFDE79}"/>
    <dgm:cxn modelId="{3D4178D7-D2EF-4709-996B-AACADC78A853}" type="presOf" srcId="{7D1D8F4B-655F-4AAF-80C2-5419E4092857}" destId="{42242D4C-E20E-48CD-819C-871C60E5925F}" srcOrd="0" destOrd="0" presId="urn:microsoft.com/office/officeart/2024/3/layout/hArchList1"/>
    <dgm:cxn modelId="{2768FEED-9765-4AD3-8AD9-E12C4C71C7CE}" type="presOf" srcId="{EB8AD103-4BA5-4D10-A443-288DBD89F474}" destId="{EA45C277-BAE0-4F54-BAD6-FFD82F0C81D4}" srcOrd="0" destOrd="0" presId="urn:microsoft.com/office/officeart/2024/3/layout/hArchList1"/>
    <dgm:cxn modelId="{EB3E17FF-43AB-4216-91FE-3EC688AA4EAF}" srcId="{7D1D8F4B-655F-4AAF-80C2-5419E4092857}" destId="{A1133F6C-8887-4676-B72B-F75623D29143}" srcOrd="0" destOrd="0" parTransId="{563DEE98-2978-4EEB-8258-4194134D3F56}" sibTransId="{75DF4FB2-6889-486E-9A30-7FA7E6C4D0E9}"/>
    <dgm:cxn modelId="{B8024DA1-55F7-45CD-9FF0-B0F689E9E67C}" type="presParOf" srcId="{66A44058-151B-44D1-AFFB-473B23C1CF04}" destId="{B4018750-6E0D-4DD4-8793-0BC7B6333F60}" srcOrd="0" destOrd="0" presId="urn:microsoft.com/office/officeart/2024/3/layout/hArchList1"/>
    <dgm:cxn modelId="{09707E65-5412-4FFB-B9AF-EFFC874BCD93}" type="presParOf" srcId="{B4018750-6E0D-4DD4-8793-0BC7B6333F60}" destId="{90BA82F0-B292-4640-9E29-987DA9F3DB17}" srcOrd="0" destOrd="0" presId="urn:microsoft.com/office/officeart/2024/3/layout/hArchList1"/>
    <dgm:cxn modelId="{45AF80E2-BA76-4AAB-BACA-21ABEA5EB78D}" type="presParOf" srcId="{B4018750-6E0D-4DD4-8793-0BC7B6333F60}" destId="{62A0E0D7-D854-4E98-BEEA-EDECDEDBFF16}" srcOrd="1" destOrd="0" presId="urn:microsoft.com/office/officeart/2024/3/layout/hArchList1"/>
    <dgm:cxn modelId="{3CD65ED6-F7FA-4FC4-9AAF-D1F886A47BA6}" type="presParOf" srcId="{66A44058-151B-44D1-AFFB-473B23C1CF04}" destId="{E31083C9-B315-45D6-B873-381BFB1860EC}" srcOrd="1" destOrd="0" presId="urn:microsoft.com/office/officeart/2024/3/layout/hArchList1"/>
    <dgm:cxn modelId="{5A8D3809-8B6F-4795-AA2A-E0B37412B41E}" type="presParOf" srcId="{66A44058-151B-44D1-AFFB-473B23C1CF04}" destId="{201DEFF8-65DD-4CA4-9BCA-DC6DBB75DF35}" srcOrd="2" destOrd="0" presId="urn:microsoft.com/office/officeart/2024/3/layout/hArchList1"/>
    <dgm:cxn modelId="{C850E458-4204-4567-8404-6F3E9849298B}" type="presParOf" srcId="{201DEFF8-65DD-4CA4-9BCA-DC6DBB75DF35}" destId="{4C2AC075-F9E9-49C9-A01E-42ED5F7CC81B}" srcOrd="0" destOrd="0" presId="urn:microsoft.com/office/officeart/2024/3/layout/hArchList1"/>
    <dgm:cxn modelId="{741C4B06-2061-45AC-8DD6-0B6D831372FF}" type="presParOf" srcId="{201DEFF8-65DD-4CA4-9BCA-DC6DBB75DF35}" destId="{C597C20F-F761-4A64-949E-CC66A5D3D3E9}" srcOrd="1" destOrd="0" presId="urn:microsoft.com/office/officeart/2024/3/layout/hArchList1"/>
    <dgm:cxn modelId="{50383E2B-4B33-445B-BB92-CB747E41C68C}" type="presParOf" srcId="{66A44058-151B-44D1-AFFB-473B23C1CF04}" destId="{2ABB7FE9-4999-4DEC-AA67-1088725B790E}" srcOrd="3" destOrd="0" presId="urn:microsoft.com/office/officeart/2024/3/layout/hArchList1"/>
    <dgm:cxn modelId="{9B0A2D16-2BDD-41A9-B482-1E1CF644AAD1}" type="presParOf" srcId="{66A44058-151B-44D1-AFFB-473B23C1CF04}" destId="{67E0700C-CEA9-42FC-ADA3-381FCB4AE3E8}" srcOrd="4" destOrd="0" presId="urn:microsoft.com/office/officeart/2024/3/layout/hArchList1"/>
    <dgm:cxn modelId="{7EBB9B11-6F50-42E5-A581-6B29CAD518FF}" type="presParOf" srcId="{67E0700C-CEA9-42FC-ADA3-381FCB4AE3E8}" destId="{EA45C277-BAE0-4F54-BAD6-FFD82F0C81D4}" srcOrd="0" destOrd="0" presId="urn:microsoft.com/office/officeart/2024/3/layout/hArchList1"/>
    <dgm:cxn modelId="{720531F3-B71B-4A1B-8364-8228308C895E}" type="presParOf" srcId="{67E0700C-CEA9-42FC-ADA3-381FCB4AE3E8}" destId="{07375D28-0255-4B75-AE1E-D7D326D913DC}" srcOrd="1" destOrd="0" presId="urn:microsoft.com/office/officeart/2024/3/layout/hArchList1"/>
    <dgm:cxn modelId="{173EB162-7824-4F1E-B017-D041AFC9ABDB}" type="presParOf" srcId="{66A44058-151B-44D1-AFFB-473B23C1CF04}" destId="{B40771A9-5466-4535-98D0-092D0B1CA761}" srcOrd="5" destOrd="0" presId="urn:microsoft.com/office/officeart/2024/3/layout/hArchList1"/>
    <dgm:cxn modelId="{B7AE4B03-682A-47F6-9C74-B88B1682A2A9}" type="presParOf" srcId="{66A44058-151B-44D1-AFFB-473B23C1CF04}" destId="{87529E28-5717-48FD-824C-30DACE43AE24}" srcOrd="6" destOrd="0" presId="urn:microsoft.com/office/officeart/2024/3/layout/hArchList1"/>
    <dgm:cxn modelId="{996A4934-5FC2-4D54-B6A0-9CDA33B88395}" type="presParOf" srcId="{87529E28-5717-48FD-824C-30DACE43AE24}" destId="{42242D4C-E20E-48CD-819C-871C60E5925F}" srcOrd="0" destOrd="0" presId="urn:microsoft.com/office/officeart/2024/3/layout/hArchList1"/>
    <dgm:cxn modelId="{B5A272E2-4E41-4982-AD89-4FF86D9743DB}" type="presParOf" srcId="{87529E28-5717-48FD-824C-30DACE43AE24}" destId="{030BAD93-3306-4D0F-B858-7AFDC27C93EF}" srcOrd="1" destOrd="0" presId="urn:microsoft.com/office/officeart/2024/3/layout/hArch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742BC59-0F6C-482E-B7F2-55D9B674B624}">
      <dsp:nvSpPr>
        <dsp:cNvPr id="0" name=""/>
        <dsp:cNvSpPr/>
      </dsp:nvSpPr>
      <dsp:spPr>
        <a:xfrm>
          <a:off x="0" y="0"/>
          <a:ext cx="1809729" cy="1809729"/>
        </a:xfrm>
        <a:prstGeom prst="rect">
          <a:avLst/>
        </a:prstGeom>
        <a:blipFill>
          <a:blip xmlns:r="http://schemas.openxmlformats.org/officeDocument/2006/relationships" r:embed="rId1">
            <a:extLst>
              <a:ext uri="{28A0092B-C50C-407E-A947-70E740481C1C}">
                <a14:useLocalDpi xmlns:a14="http://schemas.microsoft.com/office/drawing/2010/main" val="0"/>
              </a:ext>
            </a:extLst>
          </a:blip>
          <a:srcRect l="22117" r="21632" b="-3"/>
          <a:stretch/>
        </a:blipFill>
        <a:ln>
          <a:noFill/>
        </a:ln>
        <a:effectLst/>
      </dsp:spPr>
      <dsp:style>
        <a:lnRef idx="0">
          <a:scrgbClr r="0" g="0" b="0"/>
        </a:lnRef>
        <a:fillRef idx="3">
          <a:scrgbClr r="0" g="0" b="0"/>
        </a:fillRef>
        <a:effectRef idx="2">
          <a:scrgbClr r="0" g="0" b="0"/>
        </a:effectRef>
        <a:fontRef idx="minor">
          <a:schemeClr val="lt1"/>
        </a:fontRef>
      </dsp:style>
    </dsp:sp>
    <dsp:sp modelId="{1689B161-B990-4221-9A85-0D3772BFB62E}">
      <dsp:nvSpPr>
        <dsp:cNvPr id="0" name=""/>
        <dsp:cNvSpPr/>
      </dsp:nvSpPr>
      <dsp:spPr>
        <a:xfrm>
          <a:off x="1989729" y="0"/>
          <a:ext cx="4200050" cy="36835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22860" rIns="22860" bIns="22860" numCol="1" spcCol="1270" anchor="t" anchorCtr="0">
          <a:noAutofit/>
        </a:bodyPr>
        <a:lstStyle/>
        <a:p>
          <a:pPr marL="0" lvl="0" indent="0" algn="l" defTabSz="800100">
            <a:lnSpc>
              <a:spcPct val="100000"/>
            </a:lnSpc>
            <a:spcBef>
              <a:spcPct val="0"/>
            </a:spcBef>
            <a:spcAft>
              <a:spcPct val="35000"/>
            </a:spcAft>
            <a:buNone/>
            <a:defRPr b="1"/>
          </a:pPr>
          <a:r>
            <a:rPr lang="en-US" sz="1800" kern="1200"/>
            <a:t>1960s Visionaries</a:t>
          </a:r>
        </a:p>
      </dsp:txBody>
      <dsp:txXfrm>
        <a:off x="1989729" y="0"/>
        <a:ext cx="4200050" cy="368353"/>
      </dsp:txXfrm>
    </dsp:sp>
    <dsp:sp modelId="{5241178B-FF5F-4446-95D6-F35B36A1CDBA}">
      <dsp:nvSpPr>
        <dsp:cNvPr id="0" name=""/>
        <dsp:cNvSpPr/>
      </dsp:nvSpPr>
      <dsp:spPr>
        <a:xfrm>
          <a:off x="1989729" y="368353"/>
          <a:ext cx="4200050" cy="144137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17780" rIns="17780" bIns="17780" numCol="1" spcCol="1270" anchor="t" anchorCtr="0">
          <a:noAutofit/>
        </a:bodyPr>
        <a:lstStyle/>
        <a:p>
          <a:pPr marL="0" lvl="0" indent="0" algn="l" defTabSz="622300">
            <a:lnSpc>
              <a:spcPct val="100000"/>
            </a:lnSpc>
            <a:spcBef>
              <a:spcPct val="0"/>
            </a:spcBef>
            <a:spcAft>
              <a:spcPct val="35000"/>
            </a:spcAft>
            <a:buNone/>
          </a:pPr>
          <a:r>
            <a:rPr lang="en-US" sz="1400" kern="1200"/>
            <a:t>Researchers in the 1960s imagined a global network enabling computers to communicate, paving the way for future technology.</a:t>
          </a:r>
        </a:p>
      </dsp:txBody>
      <dsp:txXfrm>
        <a:off x="1989729" y="368353"/>
        <a:ext cx="4200050" cy="1441375"/>
      </dsp:txXfrm>
    </dsp:sp>
    <dsp:sp modelId="{B2551AD8-6B0F-4FBA-ACA0-835835742B94}">
      <dsp:nvSpPr>
        <dsp:cNvPr id="0" name=""/>
        <dsp:cNvSpPr/>
      </dsp:nvSpPr>
      <dsp:spPr>
        <a:xfrm>
          <a:off x="0" y="1954508"/>
          <a:ext cx="1809729" cy="1809729"/>
        </a:xfrm>
        <a:prstGeom prst="rect">
          <a:avLst/>
        </a:prstGeom>
        <a:blipFill>
          <a:blip xmlns:r="http://schemas.openxmlformats.org/officeDocument/2006/relationships" r:embed="rId2">
            <a:extLst>
              <a:ext uri="{28A0092B-C50C-407E-A947-70E740481C1C}">
                <a14:useLocalDpi xmlns:a14="http://schemas.microsoft.com/office/drawing/2010/main" val="0"/>
              </a:ext>
            </a:extLst>
          </a:blip>
          <a:srcRect l="14526" r="10468" b="-7"/>
          <a:stretch/>
        </a:blipFill>
        <a:ln>
          <a:noFill/>
        </a:ln>
        <a:effectLst/>
      </dsp:spPr>
      <dsp:style>
        <a:lnRef idx="0">
          <a:scrgbClr r="0" g="0" b="0"/>
        </a:lnRef>
        <a:fillRef idx="3">
          <a:scrgbClr r="0" g="0" b="0"/>
        </a:fillRef>
        <a:effectRef idx="2">
          <a:scrgbClr r="0" g="0" b="0"/>
        </a:effectRef>
        <a:fontRef idx="minor">
          <a:schemeClr val="lt1"/>
        </a:fontRef>
      </dsp:style>
    </dsp:sp>
    <dsp:sp modelId="{B653B99B-42F5-4502-B86E-BD8AC56652A2}">
      <dsp:nvSpPr>
        <dsp:cNvPr id="0" name=""/>
        <dsp:cNvSpPr/>
      </dsp:nvSpPr>
      <dsp:spPr>
        <a:xfrm>
          <a:off x="1989729" y="1954508"/>
          <a:ext cx="4200050" cy="36835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22860" rIns="22860" bIns="22860" numCol="1" spcCol="1270" anchor="t" anchorCtr="0">
          <a:noAutofit/>
        </a:bodyPr>
        <a:lstStyle/>
        <a:p>
          <a:pPr marL="0" lvl="0" indent="0" algn="l" defTabSz="800100">
            <a:lnSpc>
              <a:spcPct val="100000"/>
            </a:lnSpc>
            <a:spcBef>
              <a:spcPct val="0"/>
            </a:spcBef>
            <a:spcAft>
              <a:spcPct val="35000"/>
            </a:spcAft>
            <a:buNone/>
            <a:defRPr b="1"/>
          </a:pPr>
          <a:r>
            <a:rPr lang="en-US" sz="1800" kern="1200"/>
            <a:t>Communication Over Distances</a:t>
          </a:r>
        </a:p>
      </dsp:txBody>
      <dsp:txXfrm>
        <a:off x="1989729" y="1954508"/>
        <a:ext cx="4200050" cy="368353"/>
      </dsp:txXfrm>
    </dsp:sp>
    <dsp:sp modelId="{DAA41245-8D82-4332-9EE4-F6167DB59340}">
      <dsp:nvSpPr>
        <dsp:cNvPr id="0" name=""/>
        <dsp:cNvSpPr/>
      </dsp:nvSpPr>
      <dsp:spPr>
        <a:xfrm>
          <a:off x="1989729" y="2322862"/>
          <a:ext cx="4200050" cy="144137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17780" rIns="17780" bIns="17780" numCol="1" spcCol="1270" anchor="t" anchorCtr="0">
          <a:noAutofit/>
        </a:bodyPr>
        <a:lstStyle/>
        <a:p>
          <a:pPr marL="0" lvl="0" indent="0" algn="l" defTabSz="622300">
            <a:lnSpc>
              <a:spcPct val="100000"/>
            </a:lnSpc>
            <a:spcBef>
              <a:spcPct val="0"/>
            </a:spcBef>
            <a:spcAft>
              <a:spcPct val="35000"/>
            </a:spcAft>
            <a:buNone/>
          </a:pPr>
          <a:r>
            <a:rPr lang="en-US" sz="1400" kern="1200"/>
            <a:t>The concept involved systems that facilitated computer communication over long distances, integral to network evolution.</a:t>
          </a:r>
        </a:p>
      </dsp:txBody>
      <dsp:txXfrm>
        <a:off x="1989729" y="2322862"/>
        <a:ext cx="4200050" cy="1441375"/>
      </dsp:txXfrm>
    </dsp:sp>
    <dsp:sp modelId="{23A555F7-BDA3-4D02-8CD1-DED314EDF948}">
      <dsp:nvSpPr>
        <dsp:cNvPr id="0" name=""/>
        <dsp:cNvSpPr/>
      </dsp:nvSpPr>
      <dsp:spPr>
        <a:xfrm>
          <a:off x="0" y="3909016"/>
          <a:ext cx="1809729" cy="1809729"/>
        </a:xfrm>
        <a:prstGeom prst="rect">
          <a:avLst/>
        </a:prstGeom>
        <a:blipFill>
          <a:blip xmlns:r="http://schemas.openxmlformats.org/officeDocument/2006/relationships" r:embed="rId3">
            <a:extLst>
              <a:ext uri="{28A0092B-C50C-407E-A947-70E740481C1C}">
                <a14:useLocalDpi xmlns:a14="http://schemas.microsoft.com/office/drawing/2010/main" val="0"/>
              </a:ext>
            </a:extLst>
          </a:blip>
          <a:srcRect l="12041" r="12953" b="-7"/>
          <a:stretch/>
        </a:blipFill>
        <a:ln>
          <a:noFill/>
        </a:ln>
        <a:effectLst/>
      </dsp:spPr>
      <dsp:style>
        <a:lnRef idx="0">
          <a:scrgbClr r="0" g="0" b="0"/>
        </a:lnRef>
        <a:fillRef idx="3">
          <a:scrgbClr r="0" g="0" b="0"/>
        </a:fillRef>
        <a:effectRef idx="2">
          <a:scrgbClr r="0" g="0" b="0"/>
        </a:effectRef>
        <a:fontRef idx="minor">
          <a:schemeClr val="lt1"/>
        </a:fontRef>
      </dsp:style>
    </dsp:sp>
    <dsp:sp modelId="{53F118B1-6DD3-4064-8318-2FE14C9BE963}">
      <dsp:nvSpPr>
        <dsp:cNvPr id="0" name=""/>
        <dsp:cNvSpPr/>
      </dsp:nvSpPr>
      <dsp:spPr>
        <a:xfrm>
          <a:off x="1989729" y="3909016"/>
          <a:ext cx="4200050" cy="35516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22860" rIns="22860" bIns="22860" numCol="1" spcCol="1270" anchor="t" anchorCtr="0">
          <a:noAutofit/>
        </a:bodyPr>
        <a:lstStyle/>
        <a:p>
          <a:pPr marL="0" lvl="0" indent="0" algn="l" defTabSz="800100">
            <a:lnSpc>
              <a:spcPct val="100000"/>
            </a:lnSpc>
            <a:spcBef>
              <a:spcPct val="0"/>
            </a:spcBef>
            <a:spcAft>
              <a:spcPct val="35000"/>
            </a:spcAft>
            <a:buNone/>
            <a:defRPr b="1"/>
          </a:pPr>
          <a:r>
            <a:rPr lang="en-US" sz="1800" kern="1200"/>
            <a:t>Foundation for Future Development</a:t>
          </a:r>
        </a:p>
      </dsp:txBody>
      <dsp:txXfrm>
        <a:off x="1989729" y="3909016"/>
        <a:ext cx="4200050" cy="355161"/>
      </dsp:txXfrm>
    </dsp:sp>
    <dsp:sp modelId="{2044231D-AD55-491E-A845-1D5757971D87}">
      <dsp:nvSpPr>
        <dsp:cNvPr id="0" name=""/>
        <dsp:cNvSpPr/>
      </dsp:nvSpPr>
      <dsp:spPr>
        <a:xfrm>
          <a:off x="1989729" y="4264178"/>
          <a:ext cx="4200050" cy="145456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17780" rIns="17780" bIns="17780" numCol="1" spcCol="1270" anchor="t" anchorCtr="0">
          <a:noAutofit/>
        </a:bodyPr>
        <a:lstStyle/>
        <a:p>
          <a:pPr marL="0" lvl="0" indent="0" algn="l" defTabSz="622300">
            <a:lnSpc>
              <a:spcPct val="100000"/>
            </a:lnSpc>
            <a:spcBef>
              <a:spcPct val="0"/>
            </a:spcBef>
            <a:spcAft>
              <a:spcPct val="35000"/>
            </a:spcAft>
            <a:buNone/>
          </a:pPr>
          <a:r>
            <a:rPr lang="en-US" sz="1400" kern="1200"/>
            <a:t>These early visions set the groundwork for the technological advancements that followed in networking and connectivity.</a:t>
          </a:r>
        </a:p>
      </dsp:txBody>
      <dsp:txXfrm>
        <a:off x="1989729" y="4264178"/>
        <a:ext cx="4200050" cy="1454568"/>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0BA82F0-B292-4640-9E29-987DA9F3DB17}">
      <dsp:nvSpPr>
        <dsp:cNvPr id="0" name=""/>
        <dsp:cNvSpPr/>
      </dsp:nvSpPr>
      <dsp:spPr>
        <a:xfrm>
          <a:off x="0" y="0"/>
          <a:ext cx="1428178" cy="55295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7160" tIns="20320" rIns="20320" bIns="20320" numCol="1" spcCol="1270" anchor="t" anchorCtr="0">
          <a:noAutofit/>
        </a:bodyPr>
        <a:lstStyle/>
        <a:p>
          <a:pPr marL="0" lvl="0" indent="0" algn="l" defTabSz="711200">
            <a:lnSpc>
              <a:spcPct val="100000"/>
            </a:lnSpc>
            <a:spcBef>
              <a:spcPct val="0"/>
            </a:spcBef>
            <a:spcAft>
              <a:spcPct val="35000"/>
            </a:spcAft>
            <a:buNone/>
            <a:defRPr b="1"/>
          </a:pPr>
          <a:r>
            <a:rPr lang="en-US" sz="1600" kern="1200"/>
            <a:t>Journey of the Internet</a:t>
          </a:r>
        </a:p>
      </dsp:txBody>
      <dsp:txXfrm>
        <a:off x="0" y="0"/>
        <a:ext cx="1428178" cy="552956"/>
      </dsp:txXfrm>
    </dsp:sp>
    <dsp:sp modelId="{62A0E0D7-D854-4E98-BEEA-EDECDEDBFF16}">
      <dsp:nvSpPr>
        <dsp:cNvPr id="0" name=""/>
        <dsp:cNvSpPr/>
      </dsp:nvSpPr>
      <dsp:spPr>
        <a:xfrm>
          <a:off x="0" y="552956"/>
          <a:ext cx="1428178" cy="460865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7160" tIns="15240" rIns="15240" bIns="15240" numCol="1" spcCol="1270" anchor="t" anchorCtr="0">
          <a:noAutofit/>
        </a:bodyPr>
        <a:lstStyle/>
        <a:p>
          <a:pPr marL="0" lvl="0" indent="0" algn="l" defTabSz="533400">
            <a:lnSpc>
              <a:spcPct val="100000"/>
            </a:lnSpc>
            <a:spcBef>
              <a:spcPct val="0"/>
            </a:spcBef>
            <a:spcAft>
              <a:spcPct val="35000"/>
            </a:spcAft>
            <a:buNone/>
          </a:pPr>
          <a:r>
            <a:rPr lang="en-US" sz="1200" kern="1200"/>
            <a:t>The Internet has evolved from a simple concept to a complex global network impacting millions of lives.</a:t>
          </a:r>
        </a:p>
      </dsp:txBody>
      <dsp:txXfrm>
        <a:off x="0" y="552956"/>
        <a:ext cx="1428178" cy="4608653"/>
      </dsp:txXfrm>
    </dsp:sp>
    <dsp:sp modelId="{4C2AC075-F9E9-49C9-A01E-42ED5F7CC81B}">
      <dsp:nvSpPr>
        <dsp:cNvPr id="0" name=""/>
        <dsp:cNvSpPr/>
      </dsp:nvSpPr>
      <dsp:spPr>
        <a:xfrm>
          <a:off x="1570996" y="0"/>
          <a:ext cx="1428178" cy="55295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7160" tIns="20320" rIns="20320" bIns="20320" numCol="1" spcCol="1270" anchor="t" anchorCtr="0">
          <a:noAutofit/>
        </a:bodyPr>
        <a:lstStyle/>
        <a:p>
          <a:pPr marL="0" lvl="0" indent="0" algn="l" defTabSz="711200">
            <a:lnSpc>
              <a:spcPct val="100000"/>
            </a:lnSpc>
            <a:spcBef>
              <a:spcPct val="0"/>
            </a:spcBef>
            <a:spcAft>
              <a:spcPct val="35000"/>
            </a:spcAft>
            <a:buNone/>
            <a:defRPr b="1"/>
          </a:pPr>
          <a:r>
            <a:rPr lang="en-US" sz="1600" kern="1200"/>
            <a:t>Societal Impact</a:t>
          </a:r>
        </a:p>
      </dsp:txBody>
      <dsp:txXfrm>
        <a:off x="1570996" y="0"/>
        <a:ext cx="1428178" cy="552956"/>
      </dsp:txXfrm>
    </dsp:sp>
    <dsp:sp modelId="{C597C20F-F761-4A64-949E-CC66A5D3D3E9}">
      <dsp:nvSpPr>
        <dsp:cNvPr id="0" name=""/>
        <dsp:cNvSpPr/>
      </dsp:nvSpPr>
      <dsp:spPr>
        <a:xfrm>
          <a:off x="1570996" y="552956"/>
          <a:ext cx="1428178" cy="460865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7160" tIns="15240" rIns="15240" bIns="15240" numCol="1" spcCol="1270" anchor="t" anchorCtr="0">
          <a:noAutofit/>
        </a:bodyPr>
        <a:lstStyle/>
        <a:p>
          <a:pPr marL="0" lvl="0" indent="0" algn="l" defTabSz="533400">
            <a:lnSpc>
              <a:spcPct val="100000"/>
            </a:lnSpc>
            <a:spcBef>
              <a:spcPct val="0"/>
            </a:spcBef>
            <a:spcAft>
              <a:spcPct val="35000"/>
            </a:spcAft>
            <a:buNone/>
          </a:pPr>
          <a:r>
            <a:rPr lang="en-US" sz="1200" kern="1200"/>
            <a:t>The Internet has profoundly changed how we communicate, work, and access information, shaping modern society.</a:t>
          </a:r>
        </a:p>
      </dsp:txBody>
      <dsp:txXfrm>
        <a:off x="1570996" y="552956"/>
        <a:ext cx="1428178" cy="4608653"/>
      </dsp:txXfrm>
    </dsp:sp>
    <dsp:sp modelId="{EA45C277-BAE0-4F54-BAD6-FFD82F0C81D4}">
      <dsp:nvSpPr>
        <dsp:cNvPr id="0" name=""/>
        <dsp:cNvSpPr/>
      </dsp:nvSpPr>
      <dsp:spPr>
        <a:xfrm>
          <a:off x="3141992" y="0"/>
          <a:ext cx="1428178" cy="55295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7160" tIns="20320" rIns="20320" bIns="20320" numCol="1" spcCol="1270" anchor="t" anchorCtr="0">
          <a:noAutofit/>
        </a:bodyPr>
        <a:lstStyle/>
        <a:p>
          <a:pPr marL="0" lvl="0" indent="0" algn="l" defTabSz="711200">
            <a:lnSpc>
              <a:spcPct val="100000"/>
            </a:lnSpc>
            <a:spcBef>
              <a:spcPct val="0"/>
            </a:spcBef>
            <a:spcAft>
              <a:spcPct val="35000"/>
            </a:spcAft>
            <a:buNone/>
            <a:defRPr b="1"/>
          </a:pPr>
          <a:r>
            <a:rPr lang="en-US" sz="1600" kern="1200"/>
            <a:t>Future Challenges</a:t>
          </a:r>
        </a:p>
      </dsp:txBody>
      <dsp:txXfrm>
        <a:off x="3141992" y="0"/>
        <a:ext cx="1428178" cy="552956"/>
      </dsp:txXfrm>
    </dsp:sp>
    <dsp:sp modelId="{07375D28-0255-4B75-AE1E-D7D326D913DC}">
      <dsp:nvSpPr>
        <dsp:cNvPr id="0" name=""/>
        <dsp:cNvSpPr/>
      </dsp:nvSpPr>
      <dsp:spPr>
        <a:xfrm>
          <a:off x="3141992" y="552956"/>
          <a:ext cx="1428178" cy="460865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7160" tIns="15240" rIns="15240" bIns="15240" numCol="1" spcCol="1270" anchor="t" anchorCtr="0">
          <a:noAutofit/>
        </a:bodyPr>
        <a:lstStyle/>
        <a:p>
          <a:pPr marL="0" lvl="0" indent="0" algn="l" defTabSz="533400">
            <a:lnSpc>
              <a:spcPct val="100000"/>
            </a:lnSpc>
            <a:spcBef>
              <a:spcPct val="0"/>
            </a:spcBef>
            <a:spcAft>
              <a:spcPct val="35000"/>
            </a:spcAft>
            <a:buNone/>
          </a:pPr>
          <a:r>
            <a:rPr lang="en-US" sz="1200" kern="1200"/>
            <a:t>Looking ahead, we must address challenges such as privacy, security, and misinformation in the digital landscape.</a:t>
          </a:r>
        </a:p>
      </dsp:txBody>
      <dsp:txXfrm>
        <a:off x="3141992" y="552956"/>
        <a:ext cx="1428178" cy="4608653"/>
      </dsp:txXfrm>
    </dsp:sp>
    <dsp:sp modelId="{42242D4C-E20E-48CD-819C-871C60E5925F}">
      <dsp:nvSpPr>
        <dsp:cNvPr id="0" name=""/>
        <dsp:cNvSpPr/>
      </dsp:nvSpPr>
      <dsp:spPr>
        <a:xfrm>
          <a:off x="4712989" y="0"/>
          <a:ext cx="1428178" cy="55295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7160" tIns="20320" rIns="20320" bIns="20320" numCol="1" spcCol="1270" anchor="t" anchorCtr="0">
          <a:noAutofit/>
        </a:bodyPr>
        <a:lstStyle/>
        <a:p>
          <a:pPr marL="0" lvl="0" indent="0" algn="l" defTabSz="711200">
            <a:lnSpc>
              <a:spcPct val="100000"/>
            </a:lnSpc>
            <a:spcBef>
              <a:spcPct val="0"/>
            </a:spcBef>
            <a:spcAft>
              <a:spcPct val="35000"/>
            </a:spcAft>
            <a:buNone/>
            <a:defRPr b="1"/>
          </a:pPr>
          <a:r>
            <a:rPr lang="en-US" sz="1600" kern="1200"/>
            <a:t>Harnessing Potential</a:t>
          </a:r>
        </a:p>
      </dsp:txBody>
      <dsp:txXfrm>
        <a:off x="4712989" y="0"/>
        <a:ext cx="1428178" cy="552956"/>
      </dsp:txXfrm>
    </dsp:sp>
    <dsp:sp modelId="{030BAD93-3306-4D0F-B858-7AFDC27C93EF}">
      <dsp:nvSpPr>
        <dsp:cNvPr id="0" name=""/>
        <dsp:cNvSpPr/>
      </dsp:nvSpPr>
      <dsp:spPr>
        <a:xfrm>
          <a:off x="4712989" y="552956"/>
          <a:ext cx="1428178" cy="460865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7160" tIns="15240" rIns="15240" bIns="15240" numCol="1" spcCol="1270" anchor="t" anchorCtr="0">
          <a:noAutofit/>
        </a:bodyPr>
        <a:lstStyle/>
        <a:p>
          <a:pPr marL="0" lvl="0" indent="0" algn="l" defTabSz="533400">
            <a:lnSpc>
              <a:spcPct val="100000"/>
            </a:lnSpc>
            <a:spcBef>
              <a:spcPct val="0"/>
            </a:spcBef>
            <a:spcAft>
              <a:spcPct val="35000"/>
            </a:spcAft>
            <a:buNone/>
          </a:pPr>
          <a:r>
            <a:rPr lang="en-US" sz="1200" kern="1200"/>
            <a:t>We should focus on leveraging the Internet's potential for positive change and innovation in society.</a:t>
          </a:r>
        </a:p>
      </dsp:txBody>
      <dsp:txXfrm>
        <a:off x="4712989" y="552956"/>
        <a:ext cx="1428178" cy="4608653"/>
      </dsp:txXfrm>
    </dsp:sp>
  </dsp:spTree>
</dsp:drawing>
</file>

<file path=ppt/diagrams/layout1.xml><?xml version="1.0" encoding="utf-8"?>
<dgm:layoutDef xmlns:dgm="http://schemas.openxmlformats.org/drawingml/2006/diagram" xmlns:a="http://schemas.openxmlformats.org/drawingml/2006/main" uniqueId="urn:microsoft.com/office/officeart/2024/3/layout/verticalVisualTextBlock1">
  <dgm:title val="Vertical Visual Text Blocks"/>
  <dgm:desc val="Pictures with short bits of text with formatted headers. Use as an easier-to-read alternative to a bulleted list."/>
  <dgm:catLst>
    <dgm:cat type="picture" pri="100"/>
  </dgm:catLst>
  <dgm:sampData>
    <dgm:dataModel>
      <dgm:ptLst>
        <dgm:pt modelId="0" type="doc"/>
        <dgm:pt modelId="1">
          <dgm:prSet phldr="1"/>
        </dgm:pt>
        <dgm:pt modelId="2">
          <dgm:prSet phldr="1"/>
        </dgm:pt>
        <dgm:pt modelId="3">
          <dgm:prSet phldr="1"/>
        </dgm:pt>
        <dgm:pt modelId="4">
          <dgm:prSet phldr="1"/>
        </dgm:pt>
      </dgm:ptLst>
      <dgm:cxnLst>
        <dgm:cxn modelId="7" srcId="0" destId="1" srcOrd="0" destOrd="0"/>
        <dgm:cxn modelId="8" srcId="0" destId="2" srcOrd="1" destOrd="0"/>
        <dgm:cxn modelId="9" srcId="0" destId="3" srcOrd="2" destOrd="0"/>
        <dgm:cxn modelId="10" srcId="0" destId="4" srcOrd="3"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Root">
    <dgm:varLst>
      <dgm:dir/>
      <dgm:resizeHandles val="exact"/>
    </dgm:varLst>
    <dgm:choose name="BasedOnLanguageDirection">
      <dgm:if name="LeftToRight" func="var" arg="dir" op="equ" val="norm">
        <dgm:alg type="lin">
          <dgm:param type="linDir" val="fromT"/>
          <dgm:param type="vertAlign" val="t"/>
          <dgm:param type="horzAlign" val="l"/>
        </dgm:alg>
      </dgm:if>
      <dgm:else name="RightToLeft">
        <dgm:alg type="lin">
          <dgm:param type="linDir" val="fromT"/>
          <dgm:param type="vertAlign" val="t"/>
          <dgm:param type="horzAlign" val="r"/>
        </dgm:alg>
      </dgm:else>
    </dgm:choose>
    <dgm:presOf/>
    <dgm:constrLst>
      <dgm:constr type="primFontSz" for="des" forName="Subtitle" op="equ" val="18"/>
      <dgm:constr type="primFontSz" for="des" forName="Description" refType="primFontSz" refFor="des" refForName="Subtitle" op="equ" fact="0.77"/>
      <dgm:constr type="w" for="ch" forName="Composite" refType="w"/>
      <dgm:constr type="h" for="ch" forName="Composite" refType="h"/>
      <dgm:constr type="h" for="ch" forName="sibTrans" refType="h" refFor="ch" refForName="Composite" fact="0.08"/>
      <dgm:constr type="sp" refType="w" refFor="ch" refForName="Composite" op="equ" fact="0.1"/>
    </dgm:constrLst>
    <dgm:ruleLst/>
    <dgm:forEach name="DirectChildrenOfRoot" axis="ch" ptType="node">
      <dgm:layoutNode name="Composite">
        <dgm:alg type="composite"/>
        <dgm:shape xmlns:r="http://schemas.openxmlformats.org/officeDocument/2006/relationships" r:blip="">
          <dgm:adjLst/>
        </dgm:shape>
        <dgm:presOf/>
        <dgm:constrLst>
          <dgm:constr type="w" for="ch" forName="Picture" refType="w" fact="0.335"/>
          <dgm:constr type="h" for="ch" forName="Picture" refType="w" refFor="ch" refForName="Picture" op="equ"/>
          <dgm:constr type="h" for="ch" forName="Picture" refType="h" op="lte"/>
          <dgm:constr type="l" for="ch" forName="Subtitle" refType="r" refFor="ch" refForName="Picture"/>
          <dgm:constr type="lOff" for="ch" forName="Subtitle" val="5"/>
          <dgm:constr type="h" for="ch" forName="Subtitle" refType="h" fact="0.1"/>
          <dgm:constr type="t" for="ch" forName="Description" refType="b" refFor="ch" refForName="Subtitle"/>
          <dgm:constr type="l" for="ch" forName="Description" refType="r" refFor="ch" refForName="Picture"/>
          <dgm:constr type="lOff" for="ch" forName="Description" val="5"/>
        </dgm:constrLst>
        <dgm:ruleLst/>
        <dgm:layoutNode name="Picture" styleLbl="node1">
          <dgm:alg type="sp"/>
          <dgm:shape xmlns:r="http://schemas.openxmlformats.org/officeDocument/2006/relationships" type="rect" r:blip="" blipPhldr="1">
            <dgm:adjLst/>
          </dgm:shape>
          <dgm:presOf/>
          <dgm:constrLst/>
          <dgm:ruleLst/>
        </dgm:layoutNode>
        <dgm:layoutNode name="Subtitle" styleLbl="revTx">
          <dgm:varLst>
            <dgm:chMax val="0"/>
            <dgm:bulletEnabled/>
          </dgm:varLst>
          <dgm:alg type="tx">
            <dgm:param type="parTxLTRAlign" val="l"/>
            <dgm:param type="parTxRTLAlign" val="r"/>
            <dgm:param type="txAnchorVert" val="t"/>
          </dgm:alg>
          <dgm:shape xmlns:r="http://schemas.openxmlformats.org/officeDocument/2006/relationships" type="rect" r:blip="">
            <dgm:adjLst/>
          </dgm:shape>
          <dgm:presOf axis="self"/>
          <dgm:choose name="SubtitleConstraintsBasedOnLanguageDirection">
            <dgm:if name="SubtitleIsLeftToRight" func="var" arg="dir" op="equ" val="norm">
              <dgm:constrLst>
                <dgm:constr type="h" refType="w" op="lte" fact="0.4"/>
                <dgm:constr type="lMarg"/>
                <dgm:constr type="rMarg" refType="primFontSz" fact="0.1"/>
                <dgm:constr type="tMarg" refType="primFontSz" fact="0.1"/>
                <dgm:constr type="bMarg" refType="primFontSz" fact="0.1"/>
              </dgm:constrLst>
            </dgm:if>
            <dgm:else name="SubtitleIsRightToLeft">
              <dgm:constrLst>
                <dgm:constr type="h" refType="w" op="lte" fact="0.4"/>
                <dgm:constr type="rMarg"/>
                <dgm:constr type="lMarg" refType="primFontSz" fact="0.1"/>
                <dgm:constr type="tMarg" refType="primFontSz" fact="0.1"/>
                <dgm:constr type="bMarg" refType="primFontSz" fact="0.1"/>
              </dgm:constrLst>
            </dgm:else>
          </dgm:choose>
          <dgm:ruleLst>
            <dgm:rule type="h" val="INF" fact="NaN" max="NaN"/>
            <dgm:rule type="primFontSz" val="5" fact="NaN" max="NaN"/>
          </dgm:ruleLst>
        </dgm:layoutNode>
        <dgm:layoutNode name="Description" styleLbl="revTx">
          <dgm:varLst>
            <dgm:bulletEnabled/>
          </dgm:varLst>
          <dgm:alg type="tx">
            <dgm:param type="parTxLTRAlign" val="l"/>
            <dgm:param type="parTxRTLAlign" val="r"/>
            <dgm:param type="txAnchorVert" val="t"/>
          </dgm:alg>
          <dgm:shape xmlns:r="http://schemas.openxmlformats.org/officeDocument/2006/relationships" type="rect" r:blip="">
            <dgm:adjLst/>
          </dgm:shape>
          <dgm:presOf axis="des" ptType="node"/>
          <dgm:choose name="DescriptionConstraintsBasedOnLanguageDirection">
            <dgm:if name="DescriptionIsLeftToRight" func="var" arg="dir" op="equ" val="norm">
              <dgm:constrLst>
                <dgm:constr type="lMarg"/>
                <dgm:constr type="rMarg" refType="primFontSz" fact="0.1"/>
                <dgm:constr type="tMarg" refType="primFontSz" fact="0.1"/>
                <dgm:constr type="bMarg" refType="primFontSz" fact="0.1"/>
              </dgm:constrLst>
            </dgm:if>
            <dgm:else name="DescriptionIsRightToLeft">
              <dgm:constrLst>
                <dgm:constr type="lMarg" refType="primFontSz" fact="0.1"/>
                <dgm:constr type="rMarg"/>
                <dgm:constr type="tMarg" refType="primFontSz" fact="0.1"/>
                <dgm:constr type="bMarg" refType="primFontSz" fact="0.1"/>
              </dgm:constrLst>
            </dgm:else>
          </dgm:choose>
          <dgm:ruleLst>
            <dgm:rule type="primFontSz" val="5" fact="NaN" max="NaN"/>
          </dgm:ruleLst>
        </dgm:layoutNode>
      </dgm:layoutNode>
      <dgm:forEach name="Name5" axis="followSib" ptType="sibTrans" cnt="1">
        <dgm:layoutNode name="sibTrans">
          <dgm:alg type="sp"/>
          <dgm:shape xmlns:r="http://schemas.openxmlformats.org/officeDocument/2006/relationships" type="rect" r:blip="" hideGeom="1">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defRPr b="1"/>
        </a:lvl1pPr>
        <a:lvl2pPr>
          <a:lnSpc>
            <a:spcPct val="100000"/>
          </a:lnSpc>
        </a:lvl2pPr>
      </dgm1612:lstStyle>
    </a:ext>
  </dgm:extLst>
</dgm:layoutDef>
</file>

<file path=ppt/diagrams/layout2.xml><?xml version="1.0" encoding="utf-8"?>
<dgm:layoutDef xmlns:dgm="http://schemas.openxmlformats.org/drawingml/2006/diagram" xmlns:a="http://schemas.openxmlformats.org/drawingml/2006/main" uniqueId="urn:microsoft.com/office/officeart/2024/3/layout/hArchList1">
  <dgm:title val="Horizontal Text Blocks"/>
  <dgm:desc val="Short bits of text with formatted headers. Use as an easier-to-read alternative to a bulleted list."/>
  <dgm:catLst>
    <dgm:cat type="list" pri="100"/>
    <dgm:cat type="timeline" pri="500"/>
    <dgm:cat type="process" pri="600"/>
  </dgm:catLst>
  <dgm:sampData>
    <dgm:dataModel>
      <dgm:ptLst>
        <dgm:pt modelId="0" type="doc"/>
        <dgm:pt modelId="1">
          <dgm:prSet phldr="1"/>
        </dgm:pt>
        <dgm:pt modelId="2">
          <dgm:prSet phldr="1"/>
        </dgm:pt>
        <dgm:pt modelId="3">
          <dgm:prSet phldr="1"/>
        </dgm:pt>
        <dgm:pt modelId="4">
          <dgm:prSet phldr="1"/>
        </dgm:pt>
      </dgm:ptLst>
      <dgm:cxnLst>
        <dgm:cxn modelId="7" srcId="0" destId="1" srcOrd="0" destOrd="0"/>
        <dgm:cxn modelId="8" srcId="0" destId="2" srcOrd="1" destOrd="0"/>
        <dgm:cxn modelId="9" srcId="0" destId="3" srcOrd="2" destOrd="0"/>
        <dgm:cxn modelId="10" srcId="0" destId="4" srcOrd="3"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param type="vertAlign" val="t"/>
          <dgm:param type="horzAlign" val="l"/>
        </dgm:alg>
      </dgm:if>
      <dgm:else name="Name3">
        <dgm:alg type="lin">
          <dgm:param type="vertAlign" val="t"/>
          <dgm:param type="horzAlign" val="r"/>
        </dgm:alg>
      </dgm:else>
    </dgm:choose>
    <dgm:presOf/>
    <dgm:constrLst>
      <dgm:constr type="primFontSz" for="des" forName="pictRect" op="equ" val="18"/>
      <dgm:constr type="primFontSz" for="des" forName="textRect" refType="primFontSz" refFor="des" refForName="pictRect" op="equ" fact="0.77"/>
      <dgm:constr type="w" for="ch" forName="compNode" refType="w"/>
      <dgm:constr type="h" for="ch" forName="compNode" refType="h"/>
      <dgm:constr type="h" for="des" forName="pictRect" op="equ"/>
      <dgm:constr type="h" for="des" forName="pictRect" refType="primFontSz" refFor="des" refForName="pictRect" fact="3"/>
      <dgm:constr type="w" for="ch" ptType="sibTrans" refType="w" refFor="ch" refForName="compNode" op="equ" fact="0.1"/>
      <dgm:constr type="sp" refType="w" refFor="ch" refForName="compNode" op="equ" fact="0.1"/>
    </dgm:constrLst>
    <dgm:ruleLst/>
    <dgm:forEach name="Name4" axis="ch" ptType="node" cnt="20">
      <dgm:layoutNode name="compNode">
        <dgm:alg type="composite"/>
        <dgm:shape xmlns:r="http://schemas.openxmlformats.org/officeDocument/2006/relationships" r:blip="">
          <dgm:adjLst/>
        </dgm:shape>
        <dgm:presOf axis="self"/>
        <dgm:constrLst>
          <dgm:constr type="h" for="ch" forName="pictRect" refType="h" fact="0.1"/>
          <dgm:constr type="l" for="ch" forName="pictRect"/>
          <dgm:constr type="t" for="ch" forName="pictRect"/>
          <dgm:constr type="l" for="ch" forName="textRect"/>
          <dgm:constr type="t" for="ch" forName="textRect" refType="b" refFor="ch" refForName="pictRect"/>
        </dgm:constrLst>
        <dgm:ruleLst/>
        <dgm:layoutNode name="pictRect" styleLbl="revTx">
          <dgm:varLst>
            <dgm:chMax val="0"/>
            <dgm:bulletEnabled/>
          </dgm:varLst>
          <dgm:alg type="tx">
            <dgm:param type="parTxLTRAlign" val="l"/>
            <dgm:param type="parTxRTLAlign" val="r"/>
            <dgm:param type="txAnchorVert" val="t"/>
          </dgm:alg>
          <dgm:shape xmlns:r="http://schemas.openxmlformats.org/officeDocument/2006/relationships" type="rect" r:blip="">
            <dgm:adjLst/>
          </dgm:shape>
          <dgm:presOf axis="self"/>
          <dgm:choose name="choosePictRectConstraints">
            <dgm:if name="ifPictRectConstraints" func="var" arg="dir" op="equ" val="norm">
              <dgm:constrLst>
                <dgm:constr type="h" refType="w" op="lte" fact="0.4"/>
                <dgm:constr type="lMarg" val="10.8"/>
                <dgm:constr type="rMarg" refType="primFontSz" fact="0.1"/>
                <dgm:constr type="tMarg" refType="primFontSz" fact="0.1"/>
                <dgm:constr type="bMarg" refType="primFontSz" fact="0.1"/>
              </dgm:constrLst>
            </dgm:if>
            <dgm:else name="elsePictRectConstraints">
              <dgm:constrLst>
                <dgm:constr type="lMarg" refType="primFontSz" fact="0.1"/>
                <dgm:constr type="rMarg" val="10.8"/>
                <dgm:constr type="tMarg" refType="primFontSz" fact="0.1"/>
                <dgm:constr type="bMarg" refType="primFontSz" fact="0.1"/>
              </dgm:constrLst>
            </dgm:else>
          </dgm:choose>
          <dgm:ruleLst>
            <dgm:rule type="h" val="INF" fact="NaN" max="NaN"/>
            <dgm:rule type="primFontSz" val="5" fact="NaN" max="NaN"/>
          </dgm:ruleLst>
        </dgm:layoutNode>
        <dgm:layoutNode name="textRect" styleLbl="revTx">
          <dgm:varLst>
            <dgm:bulletEnabled/>
          </dgm:varLst>
          <dgm:alg type="tx">
            <dgm:param type="parTxLTRAlign" val="l"/>
            <dgm:param type="parTxRTLAlign" val="r"/>
            <dgm:param type="txAnchorVert" val="t"/>
          </dgm:alg>
          <dgm:shape xmlns:r="http://schemas.openxmlformats.org/officeDocument/2006/relationships" type="rect" r:blip="">
            <dgm:adjLst/>
          </dgm:shape>
          <dgm:presOf axis="des" ptType="node"/>
          <dgm:choose name="chooseTextRectConstraints">
            <dgm:if name="ifTextRectConstraints" func="var" arg="dir" op="equ" val="norm">
              <dgm:constrLst>
                <dgm:constr type="lMarg" val="10.8"/>
                <dgm:constr type="rMarg" refType="primFontSz" fact="0.1"/>
                <dgm:constr type="tMarg" refType="primFontSz" fact="0.1"/>
                <dgm:constr type="bMarg" refType="primFontSz" fact="0.1"/>
              </dgm:constrLst>
            </dgm:if>
            <dgm:else name="elseTextRectConstraints">
              <dgm:constrLst>
                <dgm:constr type="lMarg" refType="primFontSz" fact="0.1"/>
                <dgm:constr type="rMarg" val="10.8"/>
                <dgm:constr type="tMarg" refType="primFontSz" fact="0.1"/>
                <dgm:constr type="bMarg" refType="primFontSz" fact="0.1"/>
              </dgm:constrLst>
            </dgm:else>
          </dgm:choose>
          <dgm:ruleLst>
            <dgm:rule type="primFontSz" val="5" fact="NaN" max="NaN"/>
          </dgm:ruleLst>
        </dgm:layoutNode>
      </dgm:layoutNode>
      <dgm:forEach name="Name5" axis="followSib" ptType="sibTrans" cnt="1">
        <dgm:layoutNode name="sibTrans">
          <dgm:alg type="sp"/>
          <dgm:shape xmlns:r="http://schemas.openxmlformats.org/officeDocument/2006/relationships" type="rect" r:blip="" hideGeom="1">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defRPr b="1"/>
        </a:lvl1pPr>
        <a:lvl2pPr>
          <a:lnSpc>
            <a:spcPct val="100000"/>
          </a:lnSpc>
        </a:lvl2pPr>
      </dgm1612:lstStyle>
    </a:ext>
  </dgm:extLst>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D14BE53-0B38-46AB-82ED-92BB52881E7F}" type="datetimeFigureOut">
              <a:rPr lang="en-US" smtClean="0"/>
              <a:t>1/26/2025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1AAC6E0-9F1D-41F9-8B5F-6B149CB28057}" type="slidenum">
              <a:rPr lang="en-US" smtClean="0"/>
              <a:t>‹#›</a:t>
            </a:fld>
            <a:endParaRPr lang="en-US"/>
          </a:p>
        </p:txBody>
      </p:sp>
    </p:spTree>
    <p:extLst>
      <p:ext uri="{BB962C8B-B14F-4D97-AF65-F5344CB8AC3E}">
        <p14:creationId xmlns:p14="http://schemas.microsoft.com/office/powerpoint/2010/main" val="8515688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AI-generated content may be incorrect.
---
The Internet has transformed the way we communicate, work, and access information. In this presentation, we will explore the journey of the Internet from its early concepts to its current status as a global network, and discuss its profound impact on society.
</a:t>
            </a:r>
          </a:p>
        </p:txBody>
      </p:sp>
      <p:sp>
        <p:nvSpPr>
          <p:cNvPr id="4" name="Slide Number Placeholder 3"/>
          <p:cNvSpPr>
            <a:spLocks noGrp="1"/>
          </p:cNvSpPr>
          <p:nvPr>
            <p:ph type="sldNum" sz="quarter" idx="5"/>
          </p:nvPr>
        </p:nvSpPr>
        <p:spPr/>
        <p:txBody>
          <a:bodyPr/>
          <a:lstStyle/>
          <a:p>
            <a:fld id="{D1AAC6E0-9F1D-41F9-8B5F-6B149CB28057}" type="slidenum">
              <a:rPr lang="en-US" smtClean="0"/>
              <a:t>1</a:t>
            </a:fld>
            <a:endParaRPr lang="en-US"/>
          </a:p>
        </p:txBody>
      </p:sp>
    </p:spTree>
    <p:extLst>
      <p:ext uri="{BB962C8B-B14F-4D97-AF65-F5344CB8AC3E}">
        <p14:creationId xmlns:p14="http://schemas.microsoft.com/office/powerpoint/2010/main" val="35535425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The Domain Name System (DNS) was introduced to provide a user-friendly way to access websites using domain names instead of numerical IP addresses, making the Internet more accessible.</a:t>
            </a:r>
          </a:p>
        </p:txBody>
      </p:sp>
      <p:sp>
        <p:nvSpPr>
          <p:cNvPr id="4" name="Slide Number Placeholder 3"/>
          <p:cNvSpPr>
            <a:spLocks noGrp="1"/>
          </p:cNvSpPr>
          <p:nvPr>
            <p:ph type="sldNum" sz="quarter" idx="5"/>
          </p:nvPr>
        </p:nvSpPr>
        <p:spPr/>
        <p:txBody>
          <a:bodyPr/>
          <a:lstStyle/>
          <a:p>
            <a:fld id="{D1AAC6E0-9F1D-41F9-8B5F-6B149CB28057}" type="slidenum">
              <a:rPr lang="en-US" smtClean="0"/>
              <a:t>10</a:t>
            </a:fld>
            <a:endParaRPr lang="en-US"/>
          </a:p>
        </p:txBody>
      </p:sp>
    </p:spTree>
    <p:extLst>
      <p:ext uri="{BB962C8B-B14F-4D97-AF65-F5344CB8AC3E}">
        <p14:creationId xmlns:p14="http://schemas.microsoft.com/office/powerpoint/2010/main" val="134719554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As the Internet evolved, it expanded beyond academic and military use to become a commercial and social platform. This section explores pivotal moments in the Internet's growth.</a:t>
            </a:r>
          </a:p>
        </p:txBody>
      </p:sp>
      <p:sp>
        <p:nvSpPr>
          <p:cNvPr id="4" name="Slide Number Placeholder 3"/>
          <p:cNvSpPr>
            <a:spLocks noGrp="1"/>
          </p:cNvSpPr>
          <p:nvPr>
            <p:ph type="sldNum" sz="quarter" idx="5"/>
          </p:nvPr>
        </p:nvSpPr>
        <p:spPr/>
        <p:txBody>
          <a:bodyPr/>
          <a:lstStyle/>
          <a:p>
            <a:fld id="{D1AAC6E0-9F1D-41F9-8B5F-6B149CB28057}" type="slidenum">
              <a:rPr lang="en-US" smtClean="0"/>
              <a:t>11</a:t>
            </a:fld>
            <a:endParaRPr lang="en-US"/>
          </a:p>
        </p:txBody>
      </p:sp>
    </p:spTree>
    <p:extLst>
      <p:ext uri="{BB962C8B-B14F-4D97-AF65-F5344CB8AC3E}">
        <p14:creationId xmlns:p14="http://schemas.microsoft.com/office/powerpoint/2010/main" val="378689788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After the success of ARPANET, the National Science Foundation Network (NSFNET) was created in the 1980s, which connected various universities and research institutions, paving the way for the modern Internet.</a:t>
            </a:r>
          </a:p>
        </p:txBody>
      </p:sp>
      <p:sp>
        <p:nvSpPr>
          <p:cNvPr id="4" name="Slide Number Placeholder 3"/>
          <p:cNvSpPr>
            <a:spLocks noGrp="1"/>
          </p:cNvSpPr>
          <p:nvPr>
            <p:ph type="sldNum" sz="quarter" idx="5"/>
          </p:nvPr>
        </p:nvSpPr>
        <p:spPr/>
        <p:txBody>
          <a:bodyPr/>
          <a:lstStyle/>
          <a:p>
            <a:fld id="{D1AAC6E0-9F1D-41F9-8B5F-6B149CB28057}" type="slidenum">
              <a:rPr lang="en-US" smtClean="0"/>
              <a:t>12</a:t>
            </a:fld>
            <a:endParaRPr lang="en-US"/>
          </a:p>
        </p:txBody>
      </p:sp>
    </p:spTree>
    <p:extLst>
      <p:ext uri="{BB962C8B-B14F-4D97-AF65-F5344CB8AC3E}">
        <p14:creationId xmlns:p14="http://schemas.microsoft.com/office/powerpoint/2010/main" val="272705566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In 1991, Tim Berners-Lee introduced the World Wide Web, revolutionizing how information is shared and accessed. This innovation transformed the Internet into a user-friendly platform for everyone.</a:t>
            </a:r>
          </a:p>
        </p:txBody>
      </p:sp>
      <p:sp>
        <p:nvSpPr>
          <p:cNvPr id="4" name="Slide Number Placeholder 3"/>
          <p:cNvSpPr>
            <a:spLocks noGrp="1"/>
          </p:cNvSpPr>
          <p:nvPr>
            <p:ph type="sldNum" sz="quarter" idx="5"/>
          </p:nvPr>
        </p:nvSpPr>
        <p:spPr/>
        <p:txBody>
          <a:bodyPr/>
          <a:lstStyle/>
          <a:p>
            <a:fld id="{D1AAC6E0-9F1D-41F9-8B5F-6B149CB28057}" type="slidenum">
              <a:rPr lang="en-US" smtClean="0"/>
              <a:t>13</a:t>
            </a:fld>
            <a:endParaRPr lang="en-US"/>
          </a:p>
        </p:txBody>
      </p:sp>
    </p:spTree>
    <p:extLst>
      <p:ext uri="{BB962C8B-B14F-4D97-AF65-F5344CB8AC3E}">
        <p14:creationId xmlns:p14="http://schemas.microsoft.com/office/powerpoint/2010/main" val="116139013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The late 1990s saw the commercialization of the Internet, leading to the dot-com boom. Many companies emerged, driving innovation and creating a new digital economy.</a:t>
            </a:r>
          </a:p>
        </p:txBody>
      </p:sp>
      <p:sp>
        <p:nvSpPr>
          <p:cNvPr id="4" name="Slide Number Placeholder 3"/>
          <p:cNvSpPr>
            <a:spLocks noGrp="1"/>
          </p:cNvSpPr>
          <p:nvPr>
            <p:ph type="sldNum" sz="quarter" idx="5"/>
          </p:nvPr>
        </p:nvSpPr>
        <p:spPr/>
        <p:txBody>
          <a:bodyPr/>
          <a:lstStyle/>
          <a:p>
            <a:fld id="{D1AAC6E0-9F1D-41F9-8B5F-6B149CB28057}" type="slidenum">
              <a:rPr lang="en-US" smtClean="0"/>
              <a:t>14</a:t>
            </a:fld>
            <a:endParaRPr lang="en-US"/>
          </a:p>
        </p:txBody>
      </p:sp>
    </p:spTree>
    <p:extLst>
      <p:ext uri="{BB962C8B-B14F-4D97-AF65-F5344CB8AC3E}">
        <p14:creationId xmlns:p14="http://schemas.microsoft.com/office/powerpoint/2010/main" val="56679714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The Internet has profoundly affected how society functions, influencing communication, commerce, and education. This section discusses some of the most significant changes brought about by the Internet.</a:t>
            </a:r>
          </a:p>
        </p:txBody>
      </p:sp>
      <p:sp>
        <p:nvSpPr>
          <p:cNvPr id="4" name="Slide Number Placeholder 3"/>
          <p:cNvSpPr>
            <a:spLocks noGrp="1"/>
          </p:cNvSpPr>
          <p:nvPr>
            <p:ph type="sldNum" sz="quarter" idx="5"/>
          </p:nvPr>
        </p:nvSpPr>
        <p:spPr/>
        <p:txBody>
          <a:bodyPr/>
          <a:lstStyle/>
          <a:p>
            <a:fld id="{D1AAC6E0-9F1D-41F9-8B5F-6B149CB28057}" type="slidenum">
              <a:rPr lang="en-US" smtClean="0"/>
              <a:t>15</a:t>
            </a:fld>
            <a:endParaRPr lang="en-US"/>
          </a:p>
        </p:txBody>
      </p:sp>
    </p:spTree>
    <p:extLst>
      <p:ext uri="{BB962C8B-B14F-4D97-AF65-F5344CB8AC3E}">
        <p14:creationId xmlns:p14="http://schemas.microsoft.com/office/powerpoint/2010/main" val="77337253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The Internet has revolutionized communication, allowing instant messaging, video calls, and social media interactions that connect people worldwide, breaking geographical barriers.</a:t>
            </a:r>
          </a:p>
        </p:txBody>
      </p:sp>
      <p:sp>
        <p:nvSpPr>
          <p:cNvPr id="4" name="Slide Number Placeholder 3"/>
          <p:cNvSpPr>
            <a:spLocks noGrp="1"/>
          </p:cNvSpPr>
          <p:nvPr>
            <p:ph type="sldNum" sz="quarter" idx="5"/>
          </p:nvPr>
        </p:nvSpPr>
        <p:spPr/>
        <p:txBody>
          <a:bodyPr/>
          <a:lstStyle/>
          <a:p>
            <a:fld id="{D1AAC6E0-9F1D-41F9-8B5F-6B149CB28057}" type="slidenum">
              <a:rPr lang="en-US" smtClean="0"/>
              <a:t>16</a:t>
            </a:fld>
            <a:endParaRPr lang="en-US"/>
          </a:p>
        </p:txBody>
      </p:sp>
    </p:spTree>
    <p:extLst>
      <p:ext uri="{BB962C8B-B14F-4D97-AF65-F5344CB8AC3E}">
        <p14:creationId xmlns:p14="http://schemas.microsoft.com/office/powerpoint/2010/main" val="276743706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The rise of e-commerce has transformed industries, enabling businesses to reach customers globally. Traditional brick-and-mortar stores have embraced online sales, changing consumer behavior.</a:t>
            </a:r>
          </a:p>
        </p:txBody>
      </p:sp>
      <p:sp>
        <p:nvSpPr>
          <p:cNvPr id="4" name="Slide Number Placeholder 3"/>
          <p:cNvSpPr>
            <a:spLocks noGrp="1"/>
          </p:cNvSpPr>
          <p:nvPr>
            <p:ph type="sldNum" sz="quarter" idx="5"/>
          </p:nvPr>
        </p:nvSpPr>
        <p:spPr/>
        <p:txBody>
          <a:bodyPr/>
          <a:lstStyle/>
          <a:p>
            <a:fld id="{D1AAC6E0-9F1D-41F9-8B5F-6B149CB28057}" type="slidenum">
              <a:rPr lang="en-US" smtClean="0"/>
              <a:t>17</a:t>
            </a:fld>
            <a:endParaRPr lang="en-US"/>
          </a:p>
        </p:txBody>
      </p:sp>
    </p:spTree>
    <p:extLst>
      <p:ext uri="{BB962C8B-B14F-4D97-AF65-F5344CB8AC3E}">
        <p14:creationId xmlns:p14="http://schemas.microsoft.com/office/powerpoint/2010/main" val="195989594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The Internet has democratized access to information and education, providing online learning resources and platforms that enable global education opportunities for people of all ages.</a:t>
            </a:r>
          </a:p>
        </p:txBody>
      </p:sp>
      <p:sp>
        <p:nvSpPr>
          <p:cNvPr id="4" name="Slide Number Placeholder 3"/>
          <p:cNvSpPr>
            <a:spLocks noGrp="1"/>
          </p:cNvSpPr>
          <p:nvPr>
            <p:ph type="sldNum" sz="quarter" idx="5"/>
          </p:nvPr>
        </p:nvSpPr>
        <p:spPr/>
        <p:txBody>
          <a:bodyPr/>
          <a:lstStyle/>
          <a:p>
            <a:fld id="{D1AAC6E0-9F1D-41F9-8B5F-6B149CB28057}" type="slidenum">
              <a:rPr lang="en-US" smtClean="0"/>
              <a:t>18</a:t>
            </a:fld>
            <a:endParaRPr lang="en-US"/>
          </a:p>
        </p:txBody>
      </p:sp>
    </p:spTree>
    <p:extLst>
      <p:ext uri="{BB962C8B-B14F-4D97-AF65-F5344CB8AC3E}">
        <p14:creationId xmlns:p14="http://schemas.microsoft.com/office/powerpoint/2010/main" val="89483510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As the Internet continues to evolve, new trends and technologies are emerging. This section will examine current developments and speculate on future opportunities and challenges.</a:t>
            </a:r>
          </a:p>
        </p:txBody>
      </p:sp>
      <p:sp>
        <p:nvSpPr>
          <p:cNvPr id="4" name="Slide Number Placeholder 3"/>
          <p:cNvSpPr>
            <a:spLocks noGrp="1"/>
          </p:cNvSpPr>
          <p:nvPr>
            <p:ph type="sldNum" sz="quarter" idx="5"/>
          </p:nvPr>
        </p:nvSpPr>
        <p:spPr/>
        <p:txBody>
          <a:bodyPr/>
          <a:lstStyle/>
          <a:p>
            <a:fld id="{D1AAC6E0-9F1D-41F9-8B5F-6B149CB28057}" type="slidenum">
              <a:rPr lang="en-US" smtClean="0"/>
              <a:t>19</a:t>
            </a:fld>
            <a:endParaRPr lang="en-US"/>
          </a:p>
        </p:txBody>
      </p:sp>
    </p:spTree>
    <p:extLst>
      <p:ext uri="{BB962C8B-B14F-4D97-AF65-F5344CB8AC3E}">
        <p14:creationId xmlns:p14="http://schemas.microsoft.com/office/powerpoint/2010/main" val="150424733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We will begin with the origins of the Internet, examining early concepts and the development of ARPANET. Next, we will discuss the technical foundations of the Internet that made it possible. We will then look at its expansion and commercialization, followed by its impact on society. Finally, we will explore current trends and future directions.</a:t>
            </a:r>
          </a:p>
        </p:txBody>
      </p:sp>
      <p:sp>
        <p:nvSpPr>
          <p:cNvPr id="4" name="Slide Number Placeholder 3"/>
          <p:cNvSpPr>
            <a:spLocks noGrp="1"/>
          </p:cNvSpPr>
          <p:nvPr>
            <p:ph type="sldNum" sz="quarter" idx="5"/>
          </p:nvPr>
        </p:nvSpPr>
        <p:spPr/>
        <p:txBody>
          <a:bodyPr/>
          <a:lstStyle/>
          <a:p>
            <a:fld id="{D1AAC6E0-9F1D-41F9-8B5F-6B149CB28057}" type="slidenum">
              <a:rPr lang="en-US" smtClean="0"/>
              <a:t>2</a:t>
            </a:fld>
            <a:endParaRPr lang="en-US"/>
          </a:p>
        </p:txBody>
      </p:sp>
    </p:spTree>
    <p:extLst>
      <p:ext uri="{BB962C8B-B14F-4D97-AF65-F5344CB8AC3E}">
        <p14:creationId xmlns:p14="http://schemas.microsoft.com/office/powerpoint/2010/main" val="39575438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Social media platforms have changed how we interact and share information, fostering communities and creating new avenues for communication, marketing, and social interaction.</a:t>
            </a:r>
          </a:p>
        </p:txBody>
      </p:sp>
      <p:sp>
        <p:nvSpPr>
          <p:cNvPr id="4" name="Slide Number Placeholder 3"/>
          <p:cNvSpPr>
            <a:spLocks noGrp="1"/>
          </p:cNvSpPr>
          <p:nvPr>
            <p:ph type="sldNum" sz="quarter" idx="5"/>
          </p:nvPr>
        </p:nvSpPr>
        <p:spPr/>
        <p:txBody>
          <a:bodyPr/>
          <a:lstStyle/>
          <a:p>
            <a:fld id="{D1AAC6E0-9F1D-41F9-8B5F-6B149CB28057}" type="slidenum">
              <a:rPr lang="en-US" smtClean="0"/>
              <a:t>20</a:t>
            </a:fld>
            <a:endParaRPr lang="en-US"/>
          </a:p>
        </p:txBody>
      </p:sp>
    </p:spTree>
    <p:extLst>
      <p:ext uri="{BB962C8B-B14F-4D97-AF65-F5344CB8AC3E}">
        <p14:creationId xmlns:p14="http://schemas.microsoft.com/office/powerpoint/2010/main" val="388286639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The Internet of Things (IoT), Artificial Intelligence (AI), and blockchain technology are at the forefront of innovation, driving new applications and reshaping industries across the globe.</a:t>
            </a:r>
          </a:p>
        </p:txBody>
      </p:sp>
      <p:sp>
        <p:nvSpPr>
          <p:cNvPr id="4" name="Slide Number Placeholder 3"/>
          <p:cNvSpPr>
            <a:spLocks noGrp="1"/>
          </p:cNvSpPr>
          <p:nvPr>
            <p:ph type="sldNum" sz="quarter" idx="5"/>
          </p:nvPr>
        </p:nvSpPr>
        <p:spPr/>
        <p:txBody>
          <a:bodyPr/>
          <a:lstStyle/>
          <a:p>
            <a:fld id="{D1AAC6E0-9F1D-41F9-8B5F-6B149CB28057}" type="slidenum">
              <a:rPr lang="en-US" smtClean="0"/>
              <a:t>21</a:t>
            </a:fld>
            <a:endParaRPr lang="en-US"/>
          </a:p>
        </p:txBody>
      </p:sp>
    </p:spTree>
    <p:extLst>
      <p:ext uri="{BB962C8B-B14F-4D97-AF65-F5344CB8AC3E}">
        <p14:creationId xmlns:p14="http://schemas.microsoft.com/office/powerpoint/2010/main" val="154387651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As the Internet grows, it faces challenges such as cybersecurity threats, privacy concerns, and the digital divide. However, it also presents opportunities for innovation and positive change.</a:t>
            </a:r>
          </a:p>
        </p:txBody>
      </p:sp>
      <p:sp>
        <p:nvSpPr>
          <p:cNvPr id="4" name="Slide Number Placeholder 3"/>
          <p:cNvSpPr>
            <a:spLocks noGrp="1"/>
          </p:cNvSpPr>
          <p:nvPr>
            <p:ph type="sldNum" sz="quarter" idx="5"/>
          </p:nvPr>
        </p:nvSpPr>
        <p:spPr/>
        <p:txBody>
          <a:bodyPr/>
          <a:lstStyle/>
          <a:p>
            <a:fld id="{D1AAC6E0-9F1D-41F9-8B5F-6B149CB28057}" type="slidenum">
              <a:rPr lang="en-US" smtClean="0"/>
              <a:t>22</a:t>
            </a:fld>
            <a:endParaRPr lang="en-US"/>
          </a:p>
        </p:txBody>
      </p:sp>
    </p:spTree>
    <p:extLst>
      <p:ext uri="{BB962C8B-B14F-4D97-AF65-F5344CB8AC3E}">
        <p14:creationId xmlns:p14="http://schemas.microsoft.com/office/powerpoint/2010/main" val="80759966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The Internet's journey from a concept to a global network is remarkable. Its impact on society is profound, and as we look to the future, we must navigate its challenges and harness its potential for good.</a:t>
            </a:r>
          </a:p>
        </p:txBody>
      </p:sp>
      <p:sp>
        <p:nvSpPr>
          <p:cNvPr id="4" name="Slide Number Placeholder 3"/>
          <p:cNvSpPr>
            <a:spLocks noGrp="1"/>
          </p:cNvSpPr>
          <p:nvPr>
            <p:ph type="sldNum" sz="quarter" idx="5"/>
          </p:nvPr>
        </p:nvSpPr>
        <p:spPr/>
        <p:txBody>
          <a:bodyPr/>
          <a:lstStyle/>
          <a:p>
            <a:fld id="{D1AAC6E0-9F1D-41F9-8B5F-6B149CB28057}" type="slidenum">
              <a:rPr lang="en-US" smtClean="0"/>
              <a:t>23</a:t>
            </a:fld>
            <a:endParaRPr lang="en-US"/>
          </a:p>
        </p:txBody>
      </p:sp>
    </p:spTree>
    <p:extLst>
      <p:ext uri="{BB962C8B-B14F-4D97-AF65-F5344CB8AC3E}">
        <p14:creationId xmlns:p14="http://schemas.microsoft.com/office/powerpoint/2010/main" val="359952674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The Internet’s story begins with visionary ideas about a global network that could connect people and share information. This section will discuss the early concepts and pioneering developments that laid the groundwork for what we know today.</a:t>
            </a:r>
          </a:p>
        </p:txBody>
      </p:sp>
      <p:sp>
        <p:nvSpPr>
          <p:cNvPr id="4" name="Slide Number Placeholder 3"/>
          <p:cNvSpPr>
            <a:spLocks noGrp="1"/>
          </p:cNvSpPr>
          <p:nvPr>
            <p:ph type="sldNum" sz="quarter" idx="5"/>
          </p:nvPr>
        </p:nvSpPr>
        <p:spPr/>
        <p:txBody>
          <a:bodyPr/>
          <a:lstStyle/>
          <a:p>
            <a:fld id="{D1AAC6E0-9F1D-41F9-8B5F-6B149CB28057}" type="slidenum">
              <a:rPr lang="en-US" smtClean="0"/>
              <a:t>3</a:t>
            </a:fld>
            <a:endParaRPr lang="en-US"/>
          </a:p>
        </p:txBody>
      </p:sp>
    </p:spTree>
    <p:extLst>
      <p:ext uri="{BB962C8B-B14F-4D97-AF65-F5344CB8AC3E}">
        <p14:creationId xmlns:p14="http://schemas.microsoft.com/office/powerpoint/2010/main" val="94641933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The idea of a global network can be traced back to the 1960s. Researchers envisioned a system that would allow computers to communicate over vast distances, setting the stage for future developments.</a:t>
            </a:r>
          </a:p>
        </p:txBody>
      </p:sp>
      <p:sp>
        <p:nvSpPr>
          <p:cNvPr id="4" name="Slide Number Placeholder 3"/>
          <p:cNvSpPr>
            <a:spLocks noGrp="1"/>
          </p:cNvSpPr>
          <p:nvPr>
            <p:ph type="sldNum" sz="quarter" idx="5"/>
          </p:nvPr>
        </p:nvSpPr>
        <p:spPr/>
        <p:txBody>
          <a:bodyPr/>
          <a:lstStyle/>
          <a:p>
            <a:fld id="{D1AAC6E0-9F1D-41F9-8B5F-6B149CB28057}" type="slidenum">
              <a:rPr lang="en-US" smtClean="0"/>
              <a:t>4</a:t>
            </a:fld>
            <a:endParaRPr lang="en-US"/>
          </a:p>
        </p:txBody>
      </p:sp>
    </p:spTree>
    <p:extLst>
      <p:ext uri="{BB962C8B-B14F-4D97-AF65-F5344CB8AC3E}">
        <p14:creationId xmlns:p14="http://schemas.microsoft.com/office/powerpoint/2010/main" val="118392996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ARPANET, launched in 1969, was the first network to implement packet switching and laid the foundation for the modern Internet. It connected four nodes and demonstrated how data could be shared across diverse locations.</a:t>
            </a:r>
          </a:p>
        </p:txBody>
      </p:sp>
      <p:sp>
        <p:nvSpPr>
          <p:cNvPr id="4" name="Slide Number Placeholder 3"/>
          <p:cNvSpPr>
            <a:spLocks noGrp="1"/>
          </p:cNvSpPr>
          <p:nvPr>
            <p:ph type="sldNum" sz="quarter" idx="5"/>
          </p:nvPr>
        </p:nvSpPr>
        <p:spPr/>
        <p:txBody>
          <a:bodyPr/>
          <a:lstStyle/>
          <a:p>
            <a:fld id="{D1AAC6E0-9F1D-41F9-8B5F-6B149CB28057}" type="slidenum">
              <a:rPr lang="en-US" smtClean="0"/>
              <a:t>5</a:t>
            </a:fld>
            <a:endParaRPr lang="en-US"/>
          </a:p>
        </p:txBody>
      </p:sp>
    </p:spTree>
    <p:extLst>
      <p:ext uri="{BB962C8B-B14F-4D97-AF65-F5344CB8AC3E}">
        <p14:creationId xmlns:p14="http://schemas.microsoft.com/office/powerpoint/2010/main" val="30621143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Several key figures played crucial roles in the development of the Internet, including Vint Cerf and Bob Kahn, who developed the TCP/IP protocols, and Tim Berners-Lee, who invented the World Wide Web.</a:t>
            </a:r>
          </a:p>
        </p:txBody>
      </p:sp>
      <p:sp>
        <p:nvSpPr>
          <p:cNvPr id="4" name="Slide Number Placeholder 3"/>
          <p:cNvSpPr>
            <a:spLocks noGrp="1"/>
          </p:cNvSpPr>
          <p:nvPr>
            <p:ph type="sldNum" sz="quarter" idx="5"/>
          </p:nvPr>
        </p:nvSpPr>
        <p:spPr/>
        <p:txBody>
          <a:bodyPr/>
          <a:lstStyle/>
          <a:p>
            <a:fld id="{D1AAC6E0-9F1D-41F9-8B5F-6B149CB28057}" type="slidenum">
              <a:rPr lang="en-US" smtClean="0"/>
              <a:t>6</a:t>
            </a:fld>
            <a:endParaRPr lang="en-US"/>
          </a:p>
        </p:txBody>
      </p:sp>
    </p:spTree>
    <p:extLst>
      <p:ext uri="{BB962C8B-B14F-4D97-AF65-F5344CB8AC3E}">
        <p14:creationId xmlns:p14="http://schemas.microsoft.com/office/powerpoint/2010/main" val="222466056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The Internet is built on several key technologies that enable data transmission and connectivity. This section will cover the essential technical components that form its backbone.</a:t>
            </a:r>
          </a:p>
        </p:txBody>
      </p:sp>
      <p:sp>
        <p:nvSpPr>
          <p:cNvPr id="4" name="Slide Number Placeholder 3"/>
          <p:cNvSpPr>
            <a:spLocks noGrp="1"/>
          </p:cNvSpPr>
          <p:nvPr>
            <p:ph type="sldNum" sz="quarter" idx="5"/>
          </p:nvPr>
        </p:nvSpPr>
        <p:spPr/>
        <p:txBody>
          <a:bodyPr/>
          <a:lstStyle/>
          <a:p>
            <a:fld id="{D1AAC6E0-9F1D-41F9-8B5F-6B149CB28057}" type="slidenum">
              <a:rPr lang="en-US" smtClean="0"/>
              <a:t>7</a:t>
            </a:fld>
            <a:endParaRPr lang="en-US"/>
          </a:p>
        </p:txBody>
      </p:sp>
    </p:spTree>
    <p:extLst>
      <p:ext uri="{BB962C8B-B14F-4D97-AF65-F5344CB8AC3E}">
        <p14:creationId xmlns:p14="http://schemas.microsoft.com/office/powerpoint/2010/main" val="216136024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Packet switching is a method of data transmission that divides messages into packets and sends them independently. This technology is crucial for efficient data communication over the Internet.</a:t>
            </a:r>
          </a:p>
        </p:txBody>
      </p:sp>
      <p:sp>
        <p:nvSpPr>
          <p:cNvPr id="4" name="Slide Number Placeholder 3"/>
          <p:cNvSpPr>
            <a:spLocks noGrp="1"/>
          </p:cNvSpPr>
          <p:nvPr>
            <p:ph type="sldNum" sz="quarter" idx="5"/>
          </p:nvPr>
        </p:nvSpPr>
        <p:spPr/>
        <p:txBody>
          <a:bodyPr/>
          <a:lstStyle/>
          <a:p>
            <a:fld id="{D1AAC6E0-9F1D-41F9-8B5F-6B149CB28057}" type="slidenum">
              <a:rPr lang="en-US" smtClean="0"/>
              <a:t>8</a:t>
            </a:fld>
            <a:endParaRPr lang="en-US"/>
          </a:p>
        </p:txBody>
      </p:sp>
    </p:spTree>
    <p:extLst>
      <p:ext uri="{BB962C8B-B14F-4D97-AF65-F5344CB8AC3E}">
        <p14:creationId xmlns:p14="http://schemas.microsoft.com/office/powerpoint/2010/main" val="333382057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TCP/IP protocols were developed to standardize communication across different networks, allowing diverse systems to connect and communicate. This framework is the foundation of Internet communication today.</a:t>
            </a:r>
          </a:p>
        </p:txBody>
      </p:sp>
      <p:sp>
        <p:nvSpPr>
          <p:cNvPr id="4" name="Slide Number Placeholder 3"/>
          <p:cNvSpPr>
            <a:spLocks noGrp="1"/>
          </p:cNvSpPr>
          <p:nvPr>
            <p:ph type="sldNum" sz="quarter" idx="5"/>
          </p:nvPr>
        </p:nvSpPr>
        <p:spPr/>
        <p:txBody>
          <a:bodyPr/>
          <a:lstStyle/>
          <a:p>
            <a:fld id="{D1AAC6E0-9F1D-41F9-8B5F-6B149CB28057}" type="slidenum">
              <a:rPr lang="en-US" smtClean="0"/>
              <a:t>9</a:t>
            </a:fld>
            <a:endParaRPr lang="en-US"/>
          </a:p>
        </p:txBody>
      </p:sp>
    </p:spTree>
    <p:extLst>
      <p:ext uri="{BB962C8B-B14F-4D97-AF65-F5344CB8AC3E}">
        <p14:creationId xmlns:p14="http://schemas.microsoft.com/office/powerpoint/2010/main" val="75658014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336E9A-8E96-CD8C-7598-F87632CD81CF}"/>
              </a:ext>
            </a:extLst>
          </p:cNvPr>
          <p:cNvSpPr>
            <a:spLocks noGrp="1"/>
          </p:cNvSpPr>
          <p:nvPr>
            <p:ph type="ctrTitle"/>
          </p:nvPr>
        </p:nvSpPr>
        <p:spPr>
          <a:xfrm>
            <a:off x="2301923" y="1122363"/>
            <a:ext cx="7588155" cy="2621154"/>
          </a:xfrm>
        </p:spPr>
        <p:txBody>
          <a:bodyPr anchor="b">
            <a:normAutofit/>
          </a:bodyPr>
          <a:lstStyle>
            <a:lvl1pPr algn="ctr">
              <a:defRPr sz="4000"/>
            </a:lvl1pPr>
          </a:lstStyle>
          <a:p>
            <a:r>
              <a:rPr lang="en-US"/>
              <a:t>Click to edit Master title style</a:t>
            </a:r>
            <a:endParaRPr lang="en-US" dirty="0"/>
          </a:p>
        </p:txBody>
      </p:sp>
      <p:sp>
        <p:nvSpPr>
          <p:cNvPr id="3" name="Subtitle 2">
            <a:extLst>
              <a:ext uri="{FF2B5EF4-FFF2-40B4-BE49-F238E27FC236}">
                <a16:creationId xmlns:a16="http://schemas.microsoft.com/office/drawing/2014/main" id="{2BDC76B8-60F6-62D3-9F73-E81662203017}"/>
              </a:ext>
            </a:extLst>
          </p:cNvPr>
          <p:cNvSpPr>
            <a:spLocks noGrp="1"/>
          </p:cNvSpPr>
          <p:nvPr>
            <p:ph type="subTitle" idx="1"/>
          </p:nvPr>
        </p:nvSpPr>
        <p:spPr>
          <a:xfrm>
            <a:off x="2301923" y="3843708"/>
            <a:ext cx="7588155" cy="1414091"/>
          </a:xfrm>
        </p:spPr>
        <p:txBody>
          <a:bodyPr>
            <a:normAutofit/>
          </a:bodyPr>
          <a:lstStyle>
            <a:lvl1pPr marL="0" indent="0" algn="ctr">
              <a:buNone/>
              <a:defRPr sz="18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a:extLst>
              <a:ext uri="{FF2B5EF4-FFF2-40B4-BE49-F238E27FC236}">
                <a16:creationId xmlns:a16="http://schemas.microsoft.com/office/drawing/2014/main" id="{EAE2DAFA-435E-AAF9-8B67-495E5AFDCD91}"/>
              </a:ext>
            </a:extLst>
          </p:cNvPr>
          <p:cNvSpPr>
            <a:spLocks noGrp="1"/>
          </p:cNvSpPr>
          <p:nvPr>
            <p:ph type="dt" sz="half" idx="10"/>
          </p:nvPr>
        </p:nvSpPr>
        <p:spPr/>
        <p:txBody>
          <a:bodyPr/>
          <a:lstStyle/>
          <a:p>
            <a:fld id="{C128FA71-3A18-48C0-980F-4B68F7F63042}" type="datetime1">
              <a:rPr lang="en-US" smtClean="0"/>
              <a:t>1/26/2025</a:t>
            </a:fld>
            <a:endParaRPr lang="en-US"/>
          </a:p>
        </p:txBody>
      </p:sp>
      <p:sp>
        <p:nvSpPr>
          <p:cNvPr id="5" name="Footer Placeholder 4">
            <a:extLst>
              <a:ext uri="{FF2B5EF4-FFF2-40B4-BE49-F238E27FC236}">
                <a16:creationId xmlns:a16="http://schemas.microsoft.com/office/drawing/2014/main" id="{5B407A58-3351-E479-1A0C-2FF49FA42707}"/>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81789E10-2433-2ECB-9C92-571B583A4CF1}"/>
              </a:ext>
            </a:extLst>
          </p:cNvPr>
          <p:cNvSpPr>
            <a:spLocks noGrp="1"/>
          </p:cNvSpPr>
          <p:nvPr>
            <p:ph type="sldNum" sz="quarter" idx="12"/>
          </p:nvPr>
        </p:nvSpPr>
        <p:spPr/>
        <p:txBody>
          <a:bodyPr/>
          <a:lstStyle/>
          <a:p>
            <a:fld id="{CC057153-B650-4DEB-B370-79DDCFDCE934}" type="slidenum">
              <a:rPr lang="en-US" smtClean="0"/>
              <a:t>‹#›</a:t>
            </a:fld>
            <a:endParaRPr lang="en-US"/>
          </a:p>
        </p:txBody>
      </p:sp>
    </p:spTree>
    <p:extLst>
      <p:ext uri="{BB962C8B-B14F-4D97-AF65-F5344CB8AC3E}">
        <p14:creationId xmlns:p14="http://schemas.microsoft.com/office/powerpoint/2010/main" val="144949631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4E956D-CB73-C986-F100-46487310D11E}"/>
              </a:ext>
            </a:extLst>
          </p:cNvPr>
          <p:cNvSpPr>
            <a:spLocks noGrp="1"/>
          </p:cNvSpPr>
          <p:nvPr>
            <p:ph type="title"/>
          </p:nvPr>
        </p:nvSpPr>
        <p:spPr>
          <a:xfrm>
            <a:off x="612648" y="548640"/>
            <a:ext cx="10515600" cy="1132258"/>
          </a:xfrm>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FE423E6A-A07C-BF0D-EA30-9A8A854E48F1}"/>
              </a:ext>
            </a:extLst>
          </p:cNvPr>
          <p:cNvSpPr>
            <a:spLocks noGrp="1"/>
          </p:cNvSpPr>
          <p:nvPr>
            <p:ph type="body" orient="vert" idx="1"/>
          </p:nvPr>
        </p:nvSpPr>
        <p:spPr>
          <a:xfrm>
            <a:off x="612648" y="1680898"/>
            <a:ext cx="10515600" cy="449606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EDC9908-8F95-8DFC-72CC-158552B56735}"/>
              </a:ext>
            </a:extLst>
          </p:cNvPr>
          <p:cNvSpPr>
            <a:spLocks noGrp="1"/>
          </p:cNvSpPr>
          <p:nvPr>
            <p:ph type="dt" sz="half" idx="10"/>
          </p:nvPr>
        </p:nvSpPr>
        <p:spPr/>
        <p:txBody>
          <a:bodyPr/>
          <a:lstStyle/>
          <a:p>
            <a:fld id="{7104EDB3-C0E8-45F8-9E1D-1B6C8D1880C0}" type="datetime1">
              <a:rPr lang="en-US" smtClean="0"/>
              <a:t>1/26/2025</a:t>
            </a:fld>
            <a:endParaRPr lang="en-US"/>
          </a:p>
        </p:txBody>
      </p:sp>
      <p:sp>
        <p:nvSpPr>
          <p:cNvPr id="5" name="Footer Placeholder 4">
            <a:extLst>
              <a:ext uri="{FF2B5EF4-FFF2-40B4-BE49-F238E27FC236}">
                <a16:creationId xmlns:a16="http://schemas.microsoft.com/office/drawing/2014/main" id="{2C26C9BE-9060-50CB-2BB7-07307FF89A7A}"/>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A84A835B-97D3-BC22-F0B8-4986D4636271}"/>
              </a:ext>
            </a:extLst>
          </p:cNvPr>
          <p:cNvSpPr>
            <a:spLocks noGrp="1"/>
          </p:cNvSpPr>
          <p:nvPr>
            <p:ph type="sldNum" sz="quarter" idx="12"/>
          </p:nvPr>
        </p:nvSpPr>
        <p:spPr/>
        <p:txBody>
          <a:bodyPr/>
          <a:lstStyle/>
          <a:p>
            <a:fld id="{CC057153-B650-4DEB-B370-79DDCFDCE934}" type="slidenum">
              <a:rPr lang="en-US" smtClean="0"/>
              <a:t>‹#›</a:t>
            </a:fld>
            <a:endParaRPr lang="en-US"/>
          </a:p>
        </p:txBody>
      </p:sp>
    </p:spTree>
    <p:extLst>
      <p:ext uri="{BB962C8B-B14F-4D97-AF65-F5344CB8AC3E}">
        <p14:creationId xmlns:p14="http://schemas.microsoft.com/office/powerpoint/2010/main" val="92642986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485B0252-346C-F6F4-3642-19F571550D45}"/>
              </a:ext>
            </a:extLst>
          </p:cNvPr>
          <p:cNvSpPr>
            <a:spLocks noGrp="1"/>
          </p:cNvSpPr>
          <p:nvPr>
            <p:ph type="title" orient="vert"/>
          </p:nvPr>
        </p:nvSpPr>
        <p:spPr>
          <a:xfrm>
            <a:off x="9634888" y="578497"/>
            <a:ext cx="2047037" cy="5598466"/>
          </a:xfrm>
        </p:spPr>
        <p:txBody>
          <a:bodyPr vert="eaVert"/>
          <a:lstStyle/>
          <a:p>
            <a:r>
              <a:rPr lang="en-US"/>
              <a:t>Click to edit Master title style</a:t>
            </a:r>
            <a:endParaRPr lang="en-US" dirty="0"/>
          </a:p>
        </p:txBody>
      </p:sp>
      <p:sp>
        <p:nvSpPr>
          <p:cNvPr id="3" name="Vertical Text Placeholder 2">
            <a:extLst>
              <a:ext uri="{FF2B5EF4-FFF2-40B4-BE49-F238E27FC236}">
                <a16:creationId xmlns:a16="http://schemas.microsoft.com/office/drawing/2014/main" id="{F798DA36-7351-9D6A-518B-678AB8A507D3}"/>
              </a:ext>
            </a:extLst>
          </p:cNvPr>
          <p:cNvSpPr>
            <a:spLocks noGrp="1"/>
          </p:cNvSpPr>
          <p:nvPr>
            <p:ph type="body" orient="vert" idx="1"/>
          </p:nvPr>
        </p:nvSpPr>
        <p:spPr>
          <a:xfrm>
            <a:off x="838200" y="578497"/>
            <a:ext cx="8796688" cy="559846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8846BDFF-D746-836C-04B8-CA89AD5D1466}"/>
              </a:ext>
            </a:extLst>
          </p:cNvPr>
          <p:cNvSpPr>
            <a:spLocks noGrp="1"/>
          </p:cNvSpPr>
          <p:nvPr>
            <p:ph type="dt" sz="half" idx="10"/>
          </p:nvPr>
        </p:nvSpPr>
        <p:spPr/>
        <p:txBody>
          <a:bodyPr/>
          <a:lstStyle/>
          <a:p>
            <a:fld id="{9CF0EC4B-54ED-4041-B552-9BA760FA3DBA}" type="datetime1">
              <a:rPr lang="en-US" smtClean="0"/>
              <a:t>1/26/2025</a:t>
            </a:fld>
            <a:endParaRPr lang="en-US"/>
          </a:p>
        </p:txBody>
      </p:sp>
      <p:sp>
        <p:nvSpPr>
          <p:cNvPr id="5" name="Footer Placeholder 4">
            <a:extLst>
              <a:ext uri="{FF2B5EF4-FFF2-40B4-BE49-F238E27FC236}">
                <a16:creationId xmlns:a16="http://schemas.microsoft.com/office/drawing/2014/main" id="{919AA929-A9E6-FF9C-0C59-177F892D6A69}"/>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9316D893-7E81-90DC-4139-7687B39C3AC8}"/>
              </a:ext>
            </a:extLst>
          </p:cNvPr>
          <p:cNvSpPr>
            <a:spLocks noGrp="1"/>
          </p:cNvSpPr>
          <p:nvPr>
            <p:ph type="sldNum" sz="quarter" idx="12"/>
          </p:nvPr>
        </p:nvSpPr>
        <p:spPr/>
        <p:txBody>
          <a:bodyPr/>
          <a:lstStyle/>
          <a:p>
            <a:fld id="{CC057153-B650-4DEB-B370-79DDCFDCE934}" type="slidenum">
              <a:rPr lang="en-US" smtClean="0"/>
              <a:t>‹#›</a:t>
            </a:fld>
            <a:endParaRPr lang="en-US"/>
          </a:p>
        </p:txBody>
      </p:sp>
    </p:spTree>
    <p:extLst>
      <p:ext uri="{BB962C8B-B14F-4D97-AF65-F5344CB8AC3E}">
        <p14:creationId xmlns:p14="http://schemas.microsoft.com/office/powerpoint/2010/main" val="40816170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7433D9-FD02-59E2-0F81-A0B7201D2DA0}"/>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6C2DD052-3E45-E789-01F8-33250024ECBD}"/>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B9485D1-E172-8F0A-A425-3097B3ABCFB4}"/>
              </a:ext>
            </a:extLst>
          </p:cNvPr>
          <p:cNvSpPr>
            <a:spLocks noGrp="1"/>
          </p:cNvSpPr>
          <p:nvPr>
            <p:ph type="dt" sz="half" idx="10"/>
          </p:nvPr>
        </p:nvSpPr>
        <p:spPr/>
        <p:txBody>
          <a:bodyPr/>
          <a:lstStyle/>
          <a:p>
            <a:fld id="{51C1210E-201E-4473-82AC-2466F5386C38}" type="datetime1">
              <a:rPr lang="en-US" smtClean="0"/>
              <a:t>1/26/2025</a:t>
            </a:fld>
            <a:endParaRPr lang="en-US"/>
          </a:p>
        </p:txBody>
      </p:sp>
      <p:sp>
        <p:nvSpPr>
          <p:cNvPr id="5" name="Footer Placeholder 4">
            <a:extLst>
              <a:ext uri="{FF2B5EF4-FFF2-40B4-BE49-F238E27FC236}">
                <a16:creationId xmlns:a16="http://schemas.microsoft.com/office/drawing/2014/main" id="{B17E6B5E-6174-FD5C-41E8-FFC44C650D7E}"/>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4BF72154-F85B-E301-DA57-E314D7315916}"/>
              </a:ext>
            </a:extLst>
          </p:cNvPr>
          <p:cNvSpPr>
            <a:spLocks noGrp="1"/>
          </p:cNvSpPr>
          <p:nvPr>
            <p:ph type="sldNum" sz="quarter" idx="12"/>
          </p:nvPr>
        </p:nvSpPr>
        <p:spPr/>
        <p:txBody>
          <a:bodyPr/>
          <a:lstStyle/>
          <a:p>
            <a:fld id="{CC057153-B650-4DEB-B370-79DDCFDCE934}" type="slidenum">
              <a:rPr lang="en-US" smtClean="0"/>
              <a:t>‹#›</a:t>
            </a:fld>
            <a:endParaRPr lang="en-US"/>
          </a:p>
        </p:txBody>
      </p:sp>
    </p:spTree>
    <p:extLst>
      <p:ext uri="{BB962C8B-B14F-4D97-AF65-F5344CB8AC3E}">
        <p14:creationId xmlns:p14="http://schemas.microsoft.com/office/powerpoint/2010/main" val="41487231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1D06AF-EF87-8489-2C82-DEB90B7EFE0C}"/>
              </a:ext>
            </a:extLst>
          </p:cNvPr>
          <p:cNvSpPr>
            <a:spLocks noGrp="1"/>
          </p:cNvSpPr>
          <p:nvPr>
            <p:ph type="title"/>
          </p:nvPr>
        </p:nvSpPr>
        <p:spPr>
          <a:xfrm>
            <a:off x="603381" y="553616"/>
            <a:ext cx="8273140" cy="4008859"/>
          </a:xfrm>
        </p:spPr>
        <p:txBody>
          <a:bodyPr anchor="t">
            <a:normAutofit/>
          </a:bodyPr>
          <a:lstStyle>
            <a:lvl1pPr>
              <a:defRPr sz="5400" cap="all" baseline="0"/>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308E5678-CA38-1318-9EA2-5E0A4F9A59BA}"/>
              </a:ext>
            </a:extLst>
          </p:cNvPr>
          <p:cNvSpPr>
            <a:spLocks noGrp="1"/>
          </p:cNvSpPr>
          <p:nvPr>
            <p:ph type="body" idx="1"/>
          </p:nvPr>
        </p:nvSpPr>
        <p:spPr>
          <a:xfrm>
            <a:off x="603380" y="4589463"/>
            <a:ext cx="8273140" cy="1384617"/>
          </a:xfrm>
        </p:spPr>
        <p:txBody>
          <a:bodyPr anchor="b">
            <a:normAutofit/>
          </a:bodyPr>
          <a:lstStyle>
            <a:lvl1pPr marL="0" indent="0">
              <a:buNone/>
              <a:defRPr sz="20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44E99186-7E5A-60AF-DE69-5C7DA71611AB}"/>
              </a:ext>
            </a:extLst>
          </p:cNvPr>
          <p:cNvSpPr>
            <a:spLocks noGrp="1"/>
          </p:cNvSpPr>
          <p:nvPr>
            <p:ph type="dt" sz="half" idx="10"/>
          </p:nvPr>
        </p:nvSpPr>
        <p:spPr/>
        <p:txBody>
          <a:bodyPr/>
          <a:lstStyle/>
          <a:p>
            <a:fld id="{B01EA198-6CAB-4B8F-B93F-1F9C8C4B6CE7}" type="datetime1">
              <a:rPr lang="en-US" smtClean="0"/>
              <a:t>1/26/2025</a:t>
            </a:fld>
            <a:endParaRPr lang="en-US"/>
          </a:p>
        </p:txBody>
      </p:sp>
      <p:sp>
        <p:nvSpPr>
          <p:cNvPr id="5" name="Footer Placeholder 4">
            <a:extLst>
              <a:ext uri="{FF2B5EF4-FFF2-40B4-BE49-F238E27FC236}">
                <a16:creationId xmlns:a16="http://schemas.microsoft.com/office/drawing/2014/main" id="{82FA13D1-1FBA-E820-323B-77B41F1A665D}"/>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FB39BE85-85F6-4636-C651-D87CC969A49E}"/>
              </a:ext>
            </a:extLst>
          </p:cNvPr>
          <p:cNvSpPr>
            <a:spLocks noGrp="1"/>
          </p:cNvSpPr>
          <p:nvPr>
            <p:ph type="sldNum" sz="quarter" idx="12"/>
          </p:nvPr>
        </p:nvSpPr>
        <p:spPr/>
        <p:txBody>
          <a:bodyPr/>
          <a:lstStyle/>
          <a:p>
            <a:fld id="{CC057153-B650-4DEB-B370-79DDCFDCE934}" type="slidenum">
              <a:rPr lang="en-US" smtClean="0"/>
              <a:t>‹#›</a:t>
            </a:fld>
            <a:endParaRPr lang="en-US"/>
          </a:p>
        </p:txBody>
      </p:sp>
    </p:spTree>
    <p:extLst>
      <p:ext uri="{BB962C8B-B14F-4D97-AF65-F5344CB8AC3E}">
        <p14:creationId xmlns:p14="http://schemas.microsoft.com/office/powerpoint/2010/main" val="379719225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F3BB49-A328-F121-7F27-DEB7C3CC2B0F}"/>
              </a:ext>
            </a:extLst>
          </p:cNvPr>
          <p:cNvSpPr>
            <a:spLocks noGrp="1"/>
          </p:cNvSpPr>
          <p:nvPr>
            <p:ph type="title"/>
          </p:nvPr>
        </p:nvSpPr>
        <p:spPr>
          <a:xfrm>
            <a:off x="612648" y="548640"/>
            <a:ext cx="10741152" cy="1132258"/>
          </a:xfrm>
        </p:spPr>
        <p:txBody>
          <a:body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572E861E-DFBA-B4AA-9356-CDE3D3F57C04}"/>
              </a:ext>
            </a:extLst>
          </p:cNvPr>
          <p:cNvSpPr>
            <a:spLocks noGrp="1"/>
          </p:cNvSpPr>
          <p:nvPr>
            <p:ph sz="half" idx="1"/>
          </p:nvPr>
        </p:nvSpPr>
        <p:spPr>
          <a:xfrm>
            <a:off x="612648"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a:extLst>
              <a:ext uri="{FF2B5EF4-FFF2-40B4-BE49-F238E27FC236}">
                <a16:creationId xmlns:a16="http://schemas.microsoft.com/office/drawing/2014/main" id="{451D7538-EC5A-3EE7-176F-A58920C50797}"/>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897D0B7E-1A60-DA52-6965-92412B1C2F9F}"/>
              </a:ext>
            </a:extLst>
          </p:cNvPr>
          <p:cNvSpPr>
            <a:spLocks noGrp="1"/>
          </p:cNvSpPr>
          <p:nvPr>
            <p:ph type="dt" sz="half" idx="10"/>
          </p:nvPr>
        </p:nvSpPr>
        <p:spPr/>
        <p:txBody>
          <a:bodyPr/>
          <a:lstStyle/>
          <a:p>
            <a:fld id="{CA06041F-4525-44D5-AA4F-332294BF1F56}" type="datetime1">
              <a:rPr lang="en-US" smtClean="0"/>
              <a:t>1/26/2025</a:t>
            </a:fld>
            <a:endParaRPr lang="en-US"/>
          </a:p>
        </p:txBody>
      </p:sp>
      <p:sp>
        <p:nvSpPr>
          <p:cNvPr id="6" name="Footer Placeholder 5">
            <a:extLst>
              <a:ext uri="{FF2B5EF4-FFF2-40B4-BE49-F238E27FC236}">
                <a16:creationId xmlns:a16="http://schemas.microsoft.com/office/drawing/2014/main" id="{C2BDD5A2-CE3E-3215-6DAA-F75C0D1229DA}"/>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B1B822F1-284A-1786-FAF2-72129E2FE64D}"/>
              </a:ext>
            </a:extLst>
          </p:cNvPr>
          <p:cNvSpPr>
            <a:spLocks noGrp="1"/>
          </p:cNvSpPr>
          <p:nvPr>
            <p:ph type="sldNum" sz="quarter" idx="12"/>
          </p:nvPr>
        </p:nvSpPr>
        <p:spPr/>
        <p:txBody>
          <a:bodyPr/>
          <a:lstStyle/>
          <a:p>
            <a:fld id="{CC057153-B650-4DEB-B370-79DDCFDCE934}" type="slidenum">
              <a:rPr lang="en-US" smtClean="0"/>
              <a:t>‹#›</a:t>
            </a:fld>
            <a:endParaRPr lang="en-US"/>
          </a:p>
        </p:txBody>
      </p:sp>
    </p:spTree>
    <p:extLst>
      <p:ext uri="{BB962C8B-B14F-4D97-AF65-F5344CB8AC3E}">
        <p14:creationId xmlns:p14="http://schemas.microsoft.com/office/powerpoint/2010/main" val="218831876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FEE969-634D-6E32-D227-18E9282C6F9E}"/>
              </a:ext>
            </a:extLst>
          </p:cNvPr>
          <p:cNvSpPr>
            <a:spLocks noGrp="1"/>
          </p:cNvSpPr>
          <p:nvPr>
            <p:ph type="title"/>
          </p:nvPr>
        </p:nvSpPr>
        <p:spPr>
          <a:xfrm>
            <a:off x="609600" y="547396"/>
            <a:ext cx="10745788" cy="1143292"/>
          </a:xfrm>
        </p:spPr>
        <p:txBody>
          <a:body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61CD26D4-290A-F0ED-7D62-41EDA6FEC2B9}"/>
              </a:ext>
            </a:extLst>
          </p:cNvPr>
          <p:cNvSpPr>
            <a:spLocks noGrp="1"/>
          </p:cNvSpPr>
          <p:nvPr>
            <p:ph type="body" idx="1"/>
          </p:nvPr>
        </p:nvSpPr>
        <p:spPr>
          <a:xfrm>
            <a:off x="609600" y="1685735"/>
            <a:ext cx="5157787" cy="559834"/>
          </a:xfrm>
        </p:spPr>
        <p:txBody>
          <a:bodyPr anchor="b">
            <a:normAutofit/>
          </a:bodyPr>
          <a:lstStyle>
            <a:lvl1pPr marL="0" indent="0">
              <a:lnSpc>
                <a:spcPct val="90000"/>
              </a:lnSpc>
              <a:buNone/>
              <a:defRPr sz="2000" b="1" cap="all"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94DA52B0-7419-A946-4523-6D34BCAD26D1}"/>
              </a:ext>
            </a:extLst>
          </p:cNvPr>
          <p:cNvSpPr>
            <a:spLocks noGrp="1"/>
          </p:cNvSpPr>
          <p:nvPr>
            <p:ph sz="half" idx="2"/>
          </p:nvPr>
        </p:nvSpPr>
        <p:spPr>
          <a:xfrm>
            <a:off x="609600" y="2386894"/>
            <a:ext cx="5157787" cy="376508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a:extLst>
              <a:ext uri="{FF2B5EF4-FFF2-40B4-BE49-F238E27FC236}">
                <a16:creationId xmlns:a16="http://schemas.microsoft.com/office/drawing/2014/main" id="{06536620-C4F3-EEC3-DBF1-05196B1CBB55}"/>
              </a:ext>
            </a:extLst>
          </p:cNvPr>
          <p:cNvSpPr>
            <a:spLocks noGrp="1"/>
          </p:cNvSpPr>
          <p:nvPr>
            <p:ph type="body" sz="quarter" idx="3"/>
          </p:nvPr>
        </p:nvSpPr>
        <p:spPr>
          <a:xfrm>
            <a:off x="6172200" y="1685735"/>
            <a:ext cx="5183188" cy="559834"/>
          </a:xfrm>
        </p:spPr>
        <p:txBody>
          <a:bodyPr anchor="b">
            <a:normAutofit/>
          </a:bodyPr>
          <a:lstStyle>
            <a:lvl1pPr marL="0" indent="0">
              <a:lnSpc>
                <a:spcPct val="90000"/>
              </a:lnSpc>
              <a:buNone/>
              <a:defRPr sz="2000" b="1" cap="all"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33BAE980-E611-98B5-04E9-DE4584B0E33F}"/>
              </a:ext>
            </a:extLst>
          </p:cNvPr>
          <p:cNvSpPr>
            <a:spLocks noGrp="1"/>
          </p:cNvSpPr>
          <p:nvPr>
            <p:ph sz="quarter" idx="4"/>
          </p:nvPr>
        </p:nvSpPr>
        <p:spPr>
          <a:xfrm>
            <a:off x="6172199" y="2386894"/>
            <a:ext cx="5183189" cy="376508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4E3B3581-658A-8487-F9CB-E79F2BFF27E4}"/>
              </a:ext>
            </a:extLst>
          </p:cNvPr>
          <p:cNvSpPr>
            <a:spLocks noGrp="1"/>
          </p:cNvSpPr>
          <p:nvPr>
            <p:ph type="dt" sz="half" idx="10"/>
          </p:nvPr>
        </p:nvSpPr>
        <p:spPr/>
        <p:txBody>
          <a:bodyPr/>
          <a:lstStyle/>
          <a:p>
            <a:fld id="{F9557091-BBDF-4EB9-BA6B-2BB67AC4FC0F}" type="datetime1">
              <a:rPr lang="en-US" smtClean="0"/>
              <a:t>1/26/2025</a:t>
            </a:fld>
            <a:endParaRPr lang="en-US"/>
          </a:p>
        </p:txBody>
      </p:sp>
      <p:sp>
        <p:nvSpPr>
          <p:cNvPr id="8" name="Footer Placeholder 7">
            <a:extLst>
              <a:ext uri="{FF2B5EF4-FFF2-40B4-BE49-F238E27FC236}">
                <a16:creationId xmlns:a16="http://schemas.microsoft.com/office/drawing/2014/main" id="{949D76D8-9033-26CF-BF4C-AECCC685C177}"/>
              </a:ext>
            </a:extLst>
          </p:cNvPr>
          <p:cNvSpPr>
            <a:spLocks noGrp="1"/>
          </p:cNvSpPr>
          <p:nvPr>
            <p:ph type="ftr" sz="quarter" idx="11"/>
          </p:nvPr>
        </p:nvSpPr>
        <p:spPr/>
        <p:txBody>
          <a:bodyPr/>
          <a:lstStyle/>
          <a:p>
            <a:endParaRPr lang="en-US" dirty="0"/>
          </a:p>
        </p:txBody>
      </p:sp>
      <p:sp>
        <p:nvSpPr>
          <p:cNvPr id="9" name="Slide Number Placeholder 8">
            <a:extLst>
              <a:ext uri="{FF2B5EF4-FFF2-40B4-BE49-F238E27FC236}">
                <a16:creationId xmlns:a16="http://schemas.microsoft.com/office/drawing/2014/main" id="{E02A06B8-CC1D-542F-D8EB-7625046B91D2}"/>
              </a:ext>
            </a:extLst>
          </p:cNvPr>
          <p:cNvSpPr>
            <a:spLocks noGrp="1"/>
          </p:cNvSpPr>
          <p:nvPr>
            <p:ph type="sldNum" sz="quarter" idx="12"/>
          </p:nvPr>
        </p:nvSpPr>
        <p:spPr/>
        <p:txBody>
          <a:bodyPr/>
          <a:lstStyle/>
          <a:p>
            <a:fld id="{CC057153-B650-4DEB-B370-79DDCFDCE934}" type="slidenum">
              <a:rPr lang="en-US" smtClean="0"/>
              <a:t>‹#›</a:t>
            </a:fld>
            <a:endParaRPr lang="en-US"/>
          </a:p>
        </p:txBody>
      </p:sp>
    </p:spTree>
    <p:extLst>
      <p:ext uri="{BB962C8B-B14F-4D97-AF65-F5344CB8AC3E}">
        <p14:creationId xmlns:p14="http://schemas.microsoft.com/office/powerpoint/2010/main" val="271548974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6A9F42-7FF7-F803-C075-BC4968D35E34}"/>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E89E8268-7232-2944-F1BD-399F9419B563}"/>
              </a:ext>
            </a:extLst>
          </p:cNvPr>
          <p:cNvSpPr>
            <a:spLocks noGrp="1"/>
          </p:cNvSpPr>
          <p:nvPr>
            <p:ph type="dt" sz="half" idx="10"/>
          </p:nvPr>
        </p:nvSpPr>
        <p:spPr/>
        <p:txBody>
          <a:bodyPr/>
          <a:lstStyle/>
          <a:p>
            <a:fld id="{2D6B226B-77A6-410C-9796-083F278E0125}" type="datetime1">
              <a:rPr lang="en-US" smtClean="0"/>
              <a:t>1/26/2025</a:t>
            </a:fld>
            <a:endParaRPr lang="en-US"/>
          </a:p>
        </p:txBody>
      </p:sp>
      <p:sp>
        <p:nvSpPr>
          <p:cNvPr id="4" name="Footer Placeholder 3">
            <a:extLst>
              <a:ext uri="{FF2B5EF4-FFF2-40B4-BE49-F238E27FC236}">
                <a16:creationId xmlns:a16="http://schemas.microsoft.com/office/drawing/2014/main" id="{6B968DDD-323F-89A1-84E3-DDBA626D9386}"/>
              </a:ext>
            </a:extLst>
          </p:cNvPr>
          <p:cNvSpPr>
            <a:spLocks noGrp="1"/>
          </p:cNvSpPr>
          <p:nvPr>
            <p:ph type="ftr" sz="quarter" idx="11"/>
          </p:nvPr>
        </p:nvSpPr>
        <p:spPr/>
        <p:txBody>
          <a:bodyPr/>
          <a:lstStyle/>
          <a:p>
            <a:endParaRPr lang="en-US" dirty="0"/>
          </a:p>
        </p:txBody>
      </p:sp>
      <p:sp>
        <p:nvSpPr>
          <p:cNvPr id="5" name="Slide Number Placeholder 4">
            <a:extLst>
              <a:ext uri="{FF2B5EF4-FFF2-40B4-BE49-F238E27FC236}">
                <a16:creationId xmlns:a16="http://schemas.microsoft.com/office/drawing/2014/main" id="{98FBDC76-671D-1671-DCE2-D5658BD40E29}"/>
              </a:ext>
            </a:extLst>
          </p:cNvPr>
          <p:cNvSpPr>
            <a:spLocks noGrp="1"/>
          </p:cNvSpPr>
          <p:nvPr>
            <p:ph type="sldNum" sz="quarter" idx="12"/>
          </p:nvPr>
        </p:nvSpPr>
        <p:spPr/>
        <p:txBody>
          <a:bodyPr/>
          <a:lstStyle/>
          <a:p>
            <a:fld id="{CC057153-B650-4DEB-B370-79DDCFDCE934}" type="slidenum">
              <a:rPr lang="en-US" smtClean="0"/>
              <a:t>‹#›</a:t>
            </a:fld>
            <a:endParaRPr lang="en-US"/>
          </a:p>
        </p:txBody>
      </p:sp>
    </p:spTree>
    <p:extLst>
      <p:ext uri="{BB962C8B-B14F-4D97-AF65-F5344CB8AC3E}">
        <p14:creationId xmlns:p14="http://schemas.microsoft.com/office/powerpoint/2010/main" val="165100237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49BC4D82-0182-501C-9231-46767680476E}"/>
              </a:ext>
            </a:extLst>
          </p:cNvPr>
          <p:cNvSpPr>
            <a:spLocks noGrp="1"/>
          </p:cNvSpPr>
          <p:nvPr>
            <p:ph type="dt" sz="half" idx="10"/>
          </p:nvPr>
        </p:nvSpPr>
        <p:spPr/>
        <p:txBody>
          <a:bodyPr/>
          <a:lstStyle/>
          <a:p>
            <a:fld id="{A23A578B-D289-4C40-8593-3D356C49DA58}" type="datetime1">
              <a:rPr lang="en-US" smtClean="0"/>
              <a:t>1/26/2025</a:t>
            </a:fld>
            <a:endParaRPr lang="en-US"/>
          </a:p>
        </p:txBody>
      </p:sp>
      <p:sp>
        <p:nvSpPr>
          <p:cNvPr id="3" name="Footer Placeholder 2">
            <a:extLst>
              <a:ext uri="{FF2B5EF4-FFF2-40B4-BE49-F238E27FC236}">
                <a16:creationId xmlns:a16="http://schemas.microsoft.com/office/drawing/2014/main" id="{10EAA6C9-A7F3-19F1-D17C-A1D83FAF553F}"/>
              </a:ext>
            </a:extLst>
          </p:cNvPr>
          <p:cNvSpPr>
            <a:spLocks noGrp="1"/>
          </p:cNvSpPr>
          <p:nvPr>
            <p:ph type="ftr" sz="quarter" idx="11"/>
          </p:nvPr>
        </p:nvSpPr>
        <p:spPr/>
        <p:txBody>
          <a:bodyPr/>
          <a:lstStyle/>
          <a:p>
            <a:endParaRPr lang="en-US" dirty="0"/>
          </a:p>
        </p:txBody>
      </p:sp>
      <p:sp>
        <p:nvSpPr>
          <p:cNvPr id="4" name="Slide Number Placeholder 3">
            <a:extLst>
              <a:ext uri="{FF2B5EF4-FFF2-40B4-BE49-F238E27FC236}">
                <a16:creationId xmlns:a16="http://schemas.microsoft.com/office/drawing/2014/main" id="{34EBB816-1B94-116F-92D4-6043AE9E0C6B}"/>
              </a:ext>
            </a:extLst>
          </p:cNvPr>
          <p:cNvSpPr>
            <a:spLocks noGrp="1"/>
          </p:cNvSpPr>
          <p:nvPr>
            <p:ph type="sldNum" sz="quarter" idx="12"/>
          </p:nvPr>
        </p:nvSpPr>
        <p:spPr/>
        <p:txBody>
          <a:bodyPr/>
          <a:lstStyle/>
          <a:p>
            <a:fld id="{CC057153-B650-4DEB-B370-79DDCFDCE934}" type="slidenum">
              <a:rPr lang="en-US" smtClean="0"/>
              <a:t>‹#›</a:t>
            </a:fld>
            <a:endParaRPr lang="en-US"/>
          </a:p>
        </p:txBody>
      </p:sp>
    </p:spTree>
    <p:extLst>
      <p:ext uri="{BB962C8B-B14F-4D97-AF65-F5344CB8AC3E}">
        <p14:creationId xmlns:p14="http://schemas.microsoft.com/office/powerpoint/2010/main" val="286406305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50C37F-77BE-E128-4248-D001C39E79C6}"/>
              </a:ext>
            </a:extLst>
          </p:cNvPr>
          <p:cNvSpPr>
            <a:spLocks noGrp="1"/>
          </p:cNvSpPr>
          <p:nvPr>
            <p:ph type="title"/>
          </p:nvPr>
        </p:nvSpPr>
        <p:spPr>
          <a:xfrm>
            <a:off x="597160" y="553616"/>
            <a:ext cx="3595634" cy="1757505"/>
          </a:xfrm>
        </p:spPr>
        <p:txBody>
          <a:bodyPr anchor="t">
            <a:normAutofit/>
          </a:bodyPr>
          <a:lstStyle>
            <a:lvl1pPr>
              <a:defRPr sz="2800"/>
            </a:lvl1p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2F3B20A8-A604-C977-02C0-083BA8663484}"/>
              </a:ext>
            </a:extLst>
          </p:cNvPr>
          <p:cNvSpPr>
            <a:spLocks noGrp="1"/>
          </p:cNvSpPr>
          <p:nvPr>
            <p:ph idx="1"/>
          </p:nvPr>
        </p:nvSpPr>
        <p:spPr>
          <a:xfrm>
            <a:off x="5134708" y="553616"/>
            <a:ext cx="6279741" cy="5486400"/>
          </a:xfrm>
        </p:spPr>
        <p:txBody>
          <a:bodyPr>
            <a:normAutofit/>
          </a:bodyPr>
          <a:lstStyle>
            <a:lvl1pPr>
              <a:defRPr sz="2800"/>
            </a:lvl1pPr>
            <a:lvl2pPr>
              <a:defRPr sz="2400"/>
            </a:lvl2pPr>
            <a:lvl3pPr>
              <a:defRPr sz="2000"/>
            </a:lvl3pPr>
            <a:lvl4pPr>
              <a:defRPr sz="1800"/>
            </a:lvl4pPr>
            <a:lvl5pPr>
              <a:defRPr sz="18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a:extLst>
              <a:ext uri="{FF2B5EF4-FFF2-40B4-BE49-F238E27FC236}">
                <a16:creationId xmlns:a16="http://schemas.microsoft.com/office/drawing/2014/main" id="{EC0EEBFB-2026-6A35-33ED-F008376B67A0}"/>
              </a:ext>
            </a:extLst>
          </p:cNvPr>
          <p:cNvSpPr>
            <a:spLocks noGrp="1"/>
          </p:cNvSpPr>
          <p:nvPr>
            <p:ph type="body" sz="half" idx="2"/>
          </p:nvPr>
        </p:nvSpPr>
        <p:spPr>
          <a:xfrm>
            <a:off x="597160" y="2311121"/>
            <a:ext cx="3595634" cy="3728895"/>
          </a:xfrm>
        </p:spPr>
        <p:txBody>
          <a:bodyPr anchor="t">
            <a:normAutofit/>
          </a:bodyPr>
          <a:lstStyle>
            <a:lvl1pPr marL="0" indent="0">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93F05638-7A56-469A-825A-1DFA600254C8}"/>
              </a:ext>
            </a:extLst>
          </p:cNvPr>
          <p:cNvSpPr>
            <a:spLocks noGrp="1"/>
          </p:cNvSpPr>
          <p:nvPr>
            <p:ph type="dt" sz="half" idx="10"/>
          </p:nvPr>
        </p:nvSpPr>
        <p:spPr/>
        <p:txBody>
          <a:bodyPr/>
          <a:lstStyle/>
          <a:p>
            <a:fld id="{713DFAE3-14DB-48A7-A80F-80DDB072CE3D}" type="datetime1">
              <a:rPr lang="en-US" smtClean="0"/>
              <a:t>1/26/2025</a:t>
            </a:fld>
            <a:endParaRPr lang="en-US"/>
          </a:p>
        </p:txBody>
      </p:sp>
      <p:sp>
        <p:nvSpPr>
          <p:cNvPr id="6" name="Footer Placeholder 5">
            <a:extLst>
              <a:ext uri="{FF2B5EF4-FFF2-40B4-BE49-F238E27FC236}">
                <a16:creationId xmlns:a16="http://schemas.microsoft.com/office/drawing/2014/main" id="{9C85A215-184B-2105-0279-ED02F6445831}"/>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32C7CA46-892B-253A-3A28-7414E17B837B}"/>
              </a:ext>
            </a:extLst>
          </p:cNvPr>
          <p:cNvSpPr>
            <a:spLocks noGrp="1"/>
          </p:cNvSpPr>
          <p:nvPr>
            <p:ph type="sldNum" sz="quarter" idx="12"/>
          </p:nvPr>
        </p:nvSpPr>
        <p:spPr/>
        <p:txBody>
          <a:bodyPr/>
          <a:lstStyle/>
          <a:p>
            <a:fld id="{CC057153-B650-4DEB-B370-79DDCFDCE934}" type="slidenum">
              <a:rPr lang="en-US" smtClean="0"/>
              <a:t>‹#›</a:t>
            </a:fld>
            <a:endParaRPr lang="en-US"/>
          </a:p>
        </p:txBody>
      </p:sp>
    </p:spTree>
    <p:extLst>
      <p:ext uri="{BB962C8B-B14F-4D97-AF65-F5344CB8AC3E}">
        <p14:creationId xmlns:p14="http://schemas.microsoft.com/office/powerpoint/2010/main" val="239112977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B06A09-98CF-FAC2-3708-AECC4360C651}"/>
              </a:ext>
            </a:extLst>
          </p:cNvPr>
          <p:cNvSpPr>
            <a:spLocks noGrp="1"/>
          </p:cNvSpPr>
          <p:nvPr>
            <p:ph type="title"/>
          </p:nvPr>
        </p:nvSpPr>
        <p:spPr>
          <a:xfrm>
            <a:off x="594360" y="557784"/>
            <a:ext cx="3595634" cy="2212313"/>
          </a:xfrm>
        </p:spPr>
        <p:txBody>
          <a:bodyPr anchor="t">
            <a:normAutofit/>
          </a:bodyPr>
          <a:lstStyle>
            <a:lvl1pPr>
              <a:defRPr sz="2800"/>
            </a:lvl1pPr>
          </a:lstStyle>
          <a:p>
            <a:r>
              <a:rPr lang="en-US"/>
              <a:t>Click to edit Master title style</a:t>
            </a:r>
            <a:endParaRPr lang="en-US" dirty="0"/>
          </a:p>
        </p:txBody>
      </p:sp>
      <p:sp>
        <p:nvSpPr>
          <p:cNvPr id="3" name="Picture Placeholder 2">
            <a:extLst>
              <a:ext uri="{FF2B5EF4-FFF2-40B4-BE49-F238E27FC236}">
                <a16:creationId xmlns:a16="http://schemas.microsoft.com/office/drawing/2014/main" id="{9571C769-CEC8-962A-01E6-15B0E056791E}"/>
              </a:ext>
            </a:extLst>
          </p:cNvPr>
          <p:cNvSpPr>
            <a:spLocks noGrp="1"/>
          </p:cNvSpPr>
          <p:nvPr>
            <p:ph type="pic" idx="1"/>
          </p:nvPr>
        </p:nvSpPr>
        <p:spPr>
          <a:xfrm>
            <a:off x="5063319" y="657103"/>
            <a:ext cx="6483687" cy="5555904"/>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a:extLst>
              <a:ext uri="{FF2B5EF4-FFF2-40B4-BE49-F238E27FC236}">
                <a16:creationId xmlns:a16="http://schemas.microsoft.com/office/drawing/2014/main" id="{F32C4A61-EF2A-C5A5-B150-4448600B3937}"/>
              </a:ext>
            </a:extLst>
          </p:cNvPr>
          <p:cNvSpPr>
            <a:spLocks noGrp="1"/>
          </p:cNvSpPr>
          <p:nvPr>
            <p:ph type="body" sz="half" idx="2"/>
          </p:nvPr>
        </p:nvSpPr>
        <p:spPr>
          <a:xfrm>
            <a:off x="609601" y="2826137"/>
            <a:ext cx="3585586" cy="3434638"/>
          </a:xfrm>
        </p:spPr>
        <p:txBody>
          <a:bodyPr anchor="b"/>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920B235E-39C7-4C78-20EF-DB48ECD9CB90}"/>
              </a:ext>
            </a:extLst>
          </p:cNvPr>
          <p:cNvSpPr>
            <a:spLocks noGrp="1"/>
          </p:cNvSpPr>
          <p:nvPr>
            <p:ph type="dt" sz="half" idx="10"/>
          </p:nvPr>
        </p:nvSpPr>
        <p:spPr/>
        <p:txBody>
          <a:bodyPr/>
          <a:lstStyle/>
          <a:p>
            <a:fld id="{92C5EAEF-6478-4102-8F5D-A5FE9FC97ACB}" type="datetime1">
              <a:rPr lang="en-US" smtClean="0"/>
              <a:t>1/26/2025</a:t>
            </a:fld>
            <a:endParaRPr lang="en-US"/>
          </a:p>
        </p:txBody>
      </p:sp>
      <p:sp>
        <p:nvSpPr>
          <p:cNvPr id="6" name="Footer Placeholder 5">
            <a:extLst>
              <a:ext uri="{FF2B5EF4-FFF2-40B4-BE49-F238E27FC236}">
                <a16:creationId xmlns:a16="http://schemas.microsoft.com/office/drawing/2014/main" id="{7FDC75DA-9A78-9AB9-7171-95A08CC51C56}"/>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5EFE1A03-DCCB-53C7-DBFE-2AD55C90591B}"/>
              </a:ext>
            </a:extLst>
          </p:cNvPr>
          <p:cNvSpPr>
            <a:spLocks noGrp="1"/>
          </p:cNvSpPr>
          <p:nvPr>
            <p:ph type="sldNum" sz="quarter" idx="12"/>
          </p:nvPr>
        </p:nvSpPr>
        <p:spPr/>
        <p:txBody>
          <a:bodyPr/>
          <a:lstStyle/>
          <a:p>
            <a:fld id="{CC057153-B650-4DEB-B370-79DDCFDCE934}" type="slidenum">
              <a:rPr lang="en-US" smtClean="0"/>
              <a:t>‹#›</a:t>
            </a:fld>
            <a:endParaRPr lang="en-US"/>
          </a:p>
        </p:txBody>
      </p:sp>
    </p:spTree>
    <p:extLst>
      <p:ext uri="{BB962C8B-B14F-4D97-AF65-F5344CB8AC3E}">
        <p14:creationId xmlns:p14="http://schemas.microsoft.com/office/powerpoint/2010/main" val="17628932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475BFB69-9245-EC58-F1DE-FEB625BD336A}"/>
              </a:ext>
            </a:extLst>
          </p:cNvPr>
          <p:cNvSpPr>
            <a:spLocks noGrp="1"/>
          </p:cNvSpPr>
          <p:nvPr>
            <p:ph type="title"/>
          </p:nvPr>
        </p:nvSpPr>
        <p:spPr>
          <a:xfrm>
            <a:off x="612648" y="548640"/>
            <a:ext cx="10653578" cy="1132258"/>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5516AFD5-5144-C460-0CA4-644BC4A93C02}"/>
              </a:ext>
            </a:extLst>
          </p:cNvPr>
          <p:cNvSpPr>
            <a:spLocks noGrp="1"/>
          </p:cNvSpPr>
          <p:nvPr>
            <p:ph type="body" idx="1"/>
          </p:nvPr>
        </p:nvSpPr>
        <p:spPr>
          <a:xfrm>
            <a:off x="612647" y="1715532"/>
            <a:ext cx="10653579" cy="459382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3995753E-AF8A-7E04-8A1A-205B755A0215}"/>
              </a:ext>
            </a:extLst>
          </p:cNvPr>
          <p:cNvSpPr>
            <a:spLocks noGrp="1"/>
          </p:cNvSpPr>
          <p:nvPr>
            <p:ph type="dt" sz="half" idx="2"/>
          </p:nvPr>
        </p:nvSpPr>
        <p:spPr>
          <a:xfrm>
            <a:off x="137160" y="6453002"/>
            <a:ext cx="3494314" cy="365125"/>
          </a:xfrm>
          <a:prstGeom prst="rect">
            <a:avLst/>
          </a:prstGeom>
        </p:spPr>
        <p:txBody>
          <a:bodyPr vert="horz" lIns="91440" tIns="45720" rIns="91440" bIns="45720" rtlCol="0" anchor="ctr"/>
          <a:lstStyle>
            <a:lvl1pPr algn="l">
              <a:defRPr sz="900">
                <a:solidFill>
                  <a:schemeClr val="tx1"/>
                </a:solidFill>
              </a:defRPr>
            </a:lvl1pPr>
          </a:lstStyle>
          <a:p>
            <a:fld id="{67F45AC6-C491-4585-A584-9CE2AF7D5500}" type="datetime1">
              <a:rPr lang="en-US" smtClean="0"/>
              <a:t>1/26/2025</a:t>
            </a:fld>
            <a:endParaRPr lang="en-US"/>
          </a:p>
        </p:txBody>
      </p:sp>
      <p:sp>
        <p:nvSpPr>
          <p:cNvPr id="5" name="Footer Placeholder 4">
            <a:extLst>
              <a:ext uri="{FF2B5EF4-FFF2-40B4-BE49-F238E27FC236}">
                <a16:creationId xmlns:a16="http://schemas.microsoft.com/office/drawing/2014/main" id="{D4E1B7C8-DA74-800B-EE14-A39E9DB32DE4}"/>
              </a:ext>
            </a:extLst>
          </p:cNvPr>
          <p:cNvSpPr>
            <a:spLocks noGrp="1"/>
          </p:cNvSpPr>
          <p:nvPr>
            <p:ph type="ftr" sz="quarter" idx="3"/>
          </p:nvPr>
        </p:nvSpPr>
        <p:spPr>
          <a:xfrm>
            <a:off x="8876521" y="6453002"/>
            <a:ext cx="2805405" cy="365125"/>
          </a:xfrm>
          <a:prstGeom prst="rect">
            <a:avLst/>
          </a:prstGeom>
        </p:spPr>
        <p:txBody>
          <a:bodyPr vert="horz" lIns="91440" tIns="45720" rIns="91440" bIns="45720" rtlCol="0" anchor="ctr"/>
          <a:lstStyle>
            <a:lvl1pPr algn="r">
              <a:defRPr sz="900">
                <a:solidFill>
                  <a:schemeClr val="tx1"/>
                </a:solidFill>
              </a:defRPr>
            </a:lvl1pPr>
          </a:lstStyle>
          <a:p>
            <a:endParaRPr lang="en-US" dirty="0"/>
          </a:p>
        </p:txBody>
      </p:sp>
      <p:sp>
        <p:nvSpPr>
          <p:cNvPr id="6" name="Slide Number Placeholder 5">
            <a:extLst>
              <a:ext uri="{FF2B5EF4-FFF2-40B4-BE49-F238E27FC236}">
                <a16:creationId xmlns:a16="http://schemas.microsoft.com/office/drawing/2014/main" id="{7AC1647D-0DF0-CA1B-F723-EF7B8F508DB7}"/>
              </a:ext>
            </a:extLst>
          </p:cNvPr>
          <p:cNvSpPr>
            <a:spLocks noGrp="1"/>
          </p:cNvSpPr>
          <p:nvPr>
            <p:ph type="sldNum" sz="quarter" idx="4"/>
          </p:nvPr>
        </p:nvSpPr>
        <p:spPr>
          <a:xfrm>
            <a:off x="11632162" y="6453002"/>
            <a:ext cx="429207" cy="365125"/>
          </a:xfrm>
          <a:prstGeom prst="rect">
            <a:avLst/>
          </a:prstGeom>
        </p:spPr>
        <p:txBody>
          <a:bodyPr vert="horz" lIns="91440" tIns="45720" rIns="91440" bIns="45720" rtlCol="0" anchor="ctr"/>
          <a:lstStyle>
            <a:lvl1pPr algn="r">
              <a:defRPr sz="900">
                <a:solidFill>
                  <a:schemeClr val="tx1"/>
                </a:solidFill>
              </a:defRPr>
            </a:lvl1pPr>
          </a:lstStyle>
          <a:p>
            <a:fld id="{CC057153-B650-4DEB-B370-79DDCFDCE934}" type="slidenum">
              <a:rPr lang="en-US" smtClean="0"/>
              <a:t>‹#›</a:t>
            </a:fld>
            <a:endParaRPr lang="en-US"/>
          </a:p>
        </p:txBody>
      </p:sp>
    </p:spTree>
    <p:extLst>
      <p:ext uri="{BB962C8B-B14F-4D97-AF65-F5344CB8AC3E}">
        <p14:creationId xmlns:p14="http://schemas.microsoft.com/office/powerpoint/2010/main" val="3152450545"/>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sldNum="0" hdr="0" ftr="0" dt="0"/>
  <p:txStyles>
    <p:titleStyle>
      <a:lvl1pPr algn="l" defTabSz="914400" rtl="0" eaLnBrk="1" latinLnBrk="0" hangingPunct="1">
        <a:lnSpc>
          <a:spcPct val="90000"/>
        </a:lnSpc>
        <a:spcBef>
          <a:spcPct val="0"/>
        </a:spcBef>
        <a:buNone/>
        <a:defRPr sz="3600" b="1" kern="1200">
          <a:solidFill>
            <a:schemeClr val="tx1"/>
          </a:solidFill>
          <a:latin typeface="+mj-lt"/>
          <a:ea typeface="+mj-ea"/>
          <a:cs typeface="+mj-cs"/>
        </a:defRPr>
      </a:lvl1pPr>
    </p:titleStyle>
    <p:body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latin typeface="+mn-lt"/>
          <a:ea typeface="+mn-ea"/>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latin typeface="+mn-lt"/>
          <a:ea typeface="+mn-ea"/>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lt"/>
          <a:ea typeface="+mn-ea"/>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21.xm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23.xml"/><Relationship Id="rId1" Type="http://schemas.openxmlformats.org/officeDocument/2006/relationships/slideLayout" Target="../slideLayouts/slideLayout2.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3" name="Rectangle 22">
            <a:extLst>
              <a:ext uri="{FF2B5EF4-FFF2-40B4-BE49-F238E27FC236}">
                <a16:creationId xmlns:a16="http://schemas.microsoft.com/office/drawing/2014/main" id="{BBE8E1BA-1863-0F95-E1A3-14697014C39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15000"/>
                  </a:schemeClr>
                </a:solidFill>
                <a:prstDash val="solid"/>
                <a:miter lim="800000"/>
              </a14:hiddenLine>
            </a:ext>
          </a:ex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descr="A digital globe">
            <a:extLst>
              <a:ext uri="{FF2B5EF4-FFF2-40B4-BE49-F238E27FC236}">
                <a16:creationId xmlns:a16="http://schemas.microsoft.com/office/drawing/2014/main" id="{EE847C3C-DE3E-41D0-882E-D33BB60A7367}"/>
              </a:ext>
            </a:extLst>
          </p:cNvPr>
          <p:cNvPicPr>
            <a:picLocks noChangeAspect="1"/>
          </p:cNvPicPr>
          <p:nvPr/>
        </p:nvPicPr>
        <p:blipFill>
          <a:blip r:embed="rId3"/>
          <a:srcRect l="9091" b="9091"/>
          <a:stretch/>
        </p:blipFill>
        <p:spPr>
          <a:xfrm>
            <a:off x="20" y="10"/>
            <a:ext cx="12191980" cy="6857990"/>
          </a:xfrm>
          <a:prstGeom prst="rect">
            <a:avLst/>
          </a:prstGeom>
        </p:spPr>
      </p:pic>
      <p:sp>
        <p:nvSpPr>
          <p:cNvPr id="18" name="Rectangle 17">
            <a:extLst>
              <a:ext uri="{FF2B5EF4-FFF2-40B4-BE49-F238E27FC236}">
                <a16:creationId xmlns:a16="http://schemas.microsoft.com/office/drawing/2014/main" id="{A9CCD9CD-49AE-3D3E-923B-81ECD3FBF75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a:off x="4581985" y="-752015"/>
            <a:ext cx="6858000" cy="8362030"/>
          </a:xfrm>
          <a:prstGeom prst="rect">
            <a:avLst/>
          </a:prstGeom>
          <a:gradFill>
            <a:gsLst>
              <a:gs pos="0">
                <a:srgbClr val="000000">
                  <a:alpha val="0"/>
                </a:srgbClr>
              </a:gs>
              <a:gs pos="55000">
                <a:srgbClr val="000000">
                  <a:alpha val="50000"/>
                </a:srgbClr>
              </a:gs>
              <a:gs pos="92000">
                <a:srgbClr val="000000">
                  <a:alpha val="60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0B8439B8-9309-B0AD-F5D9-5B9FEC526BC9}"/>
              </a:ext>
            </a:extLst>
          </p:cNvPr>
          <p:cNvSpPr>
            <a:spLocks noGrp="1"/>
          </p:cNvSpPr>
          <p:nvPr>
            <p:ph type="ctrTitle"/>
          </p:nvPr>
        </p:nvSpPr>
        <p:spPr>
          <a:xfrm>
            <a:off x="7096417" y="1973212"/>
            <a:ext cx="4190533" cy="1810050"/>
          </a:xfrm>
        </p:spPr>
        <p:txBody>
          <a:bodyPr>
            <a:normAutofit/>
          </a:bodyPr>
          <a:lstStyle/>
          <a:p>
            <a:r>
              <a:rPr lang="en-US" sz="3000">
                <a:solidFill>
                  <a:srgbClr val="FFFFFF"/>
                </a:solidFill>
              </a:rPr>
              <a:t>The Story of the Internet: From Concept to Global Network</a:t>
            </a:r>
          </a:p>
        </p:txBody>
      </p:sp>
      <p:sp>
        <p:nvSpPr>
          <p:cNvPr id="3" name="Subtitle 2">
            <a:extLst>
              <a:ext uri="{FF2B5EF4-FFF2-40B4-BE49-F238E27FC236}">
                <a16:creationId xmlns:a16="http://schemas.microsoft.com/office/drawing/2014/main" id="{74E451AF-29AB-EE26-7200-FDE8683825E4}"/>
              </a:ext>
            </a:extLst>
          </p:cNvPr>
          <p:cNvSpPr>
            <a:spLocks noGrp="1"/>
          </p:cNvSpPr>
          <p:nvPr>
            <p:ph type="subTitle" idx="1"/>
          </p:nvPr>
        </p:nvSpPr>
        <p:spPr>
          <a:xfrm>
            <a:off x="7102027" y="3883216"/>
            <a:ext cx="4190533" cy="1257371"/>
          </a:xfrm>
        </p:spPr>
        <p:txBody>
          <a:bodyPr>
            <a:normAutofit/>
          </a:bodyPr>
          <a:lstStyle/>
          <a:p>
            <a:r>
              <a:rPr lang="en-US">
                <a:solidFill>
                  <a:srgbClr val="FFFFFF"/>
                </a:solidFill>
              </a:rPr>
              <a:t>Exploring the Internet's transformative journey</a:t>
            </a:r>
          </a:p>
        </p:txBody>
      </p:sp>
    </p:spTree>
    <p:extLst>
      <p:ext uri="{BB962C8B-B14F-4D97-AF65-F5344CB8AC3E}">
        <p14:creationId xmlns:p14="http://schemas.microsoft.com/office/powerpoint/2010/main" val="3251191741"/>
      </p:ext>
    </p:extLst>
  </p:cSld>
  <p:clrMapOvr>
    <a:overrideClrMapping bg1="dk1" tx1="lt1" bg2="dk2" tx2="lt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000"/>
                                  </p:stCondLst>
                                  <p:iterate>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700"/>
                                        <p:tgtEl>
                                          <p:spTgt spid="2"/>
                                        </p:tgtEl>
                                      </p:cBhvr>
                                    </p:animEffect>
                                  </p:childTnLst>
                                </p:cTn>
                              </p:par>
                              <p:par>
                                <p:cTn id="8" presetID="10" presetClass="entr" presetSubtype="0" fill="hold" grpId="0" nodeType="withEffect">
                                  <p:stCondLst>
                                    <p:cond delay="1500"/>
                                  </p:stCondLst>
                                  <p:iterate>
                                    <p:tmPct val="10000"/>
                                  </p:iterate>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700"/>
                                        <p:tgtEl>
                                          <p:spTgt spid="3">
                                            <p:txEl>
                                              <p:pRg st="0" end="0"/>
                                            </p:txEl>
                                          </p:spTgt>
                                        </p:tgtEl>
                                      </p:cBhvr>
                                    </p:animEffect>
                                  </p:childTnLst>
                                </p:cTn>
                              </p:par>
                              <p:par>
                                <p:cTn id="11" presetID="10" presetClass="entr" presetSubtype="0" fill="hold" grpId="1" nodeType="withEffect">
                                  <p:stCondLst>
                                    <p:cond delay="250"/>
                                  </p:stCondLst>
                                  <p:iterate>
                                    <p:tmPct val="10000"/>
                                  </p:iterate>
                                  <p:childTnLst>
                                    <p:set>
                                      <p:cBhvr>
                                        <p:cTn id="12" dur="1" fill="hold">
                                          <p:stCondLst>
                                            <p:cond delay="0"/>
                                          </p:stCondLst>
                                        </p:cTn>
                                        <p:tgtEl>
                                          <p:spTgt spid="3"/>
                                        </p:tgtEl>
                                        <p:attrNameLst>
                                          <p:attrName>style.visibility</p:attrName>
                                        </p:attrNameLst>
                                      </p:cBhvr>
                                      <p:to>
                                        <p:strVal val="visible"/>
                                      </p:to>
                                    </p:set>
                                    <p:animEffect transition="in" filter="fade">
                                      <p:cBhvr>
                                        <p:cTn id="1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P spid="3" grpId="1"/>
    </p:bld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5E8D3B17-7638-DFD3-18E4-8A6D611749C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15000"/>
                  </a:schemeClr>
                </a:solidFill>
                <a:prstDash val="solid"/>
                <a:miter lim="800000"/>
              </a14:hiddenLine>
            </a:ext>
          </a:ex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Content Placeholder 4" descr="display stock market charts">
            <a:extLst>
              <a:ext uri="{FF2B5EF4-FFF2-40B4-BE49-F238E27FC236}">
                <a16:creationId xmlns:a16="http://schemas.microsoft.com/office/drawing/2014/main" id="{93666995-3651-4417-AC21-C3B84B4FCB80}"/>
              </a:ext>
            </a:extLst>
          </p:cNvPr>
          <p:cNvPicPr>
            <a:picLocks noGrp="1" noChangeAspect="1"/>
          </p:cNvPicPr>
          <p:nvPr>
            <p:ph sz="half" idx="1"/>
          </p:nvPr>
        </p:nvPicPr>
        <p:blipFill>
          <a:blip r:embed="rId3"/>
          <a:srcRect l="32485" r="19722" b="-1"/>
          <a:stretch/>
        </p:blipFill>
        <p:spPr>
          <a:xfrm>
            <a:off x="20" y="10"/>
            <a:ext cx="4910308" cy="6857990"/>
          </a:xfrm>
          <a:prstGeom prst="rect">
            <a:avLst/>
          </a:prstGeom>
        </p:spPr>
      </p:pic>
      <p:sp>
        <p:nvSpPr>
          <p:cNvPr id="2" name="Title 1">
            <a:extLst>
              <a:ext uri="{FF2B5EF4-FFF2-40B4-BE49-F238E27FC236}">
                <a16:creationId xmlns:a16="http://schemas.microsoft.com/office/drawing/2014/main" id="{3F36731C-D700-D6FA-8567-D609A1C888AD}"/>
              </a:ext>
            </a:extLst>
          </p:cNvPr>
          <p:cNvSpPr>
            <a:spLocks noGrp="1"/>
          </p:cNvSpPr>
          <p:nvPr>
            <p:ph type="title"/>
          </p:nvPr>
        </p:nvSpPr>
        <p:spPr>
          <a:xfrm>
            <a:off x="5568537" y="603504"/>
            <a:ext cx="5916168" cy="1527048"/>
          </a:xfrm>
        </p:spPr>
        <p:txBody>
          <a:bodyPr vert="horz" lIns="91440" tIns="45720" rIns="91440" bIns="45720" rtlCol="0" anchor="b">
            <a:normAutofit/>
          </a:bodyPr>
          <a:lstStyle/>
          <a:p>
            <a:r>
              <a:rPr lang="en-US" sz="3300" b="1" kern="1200">
                <a:solidFill>
                  <a:schemeClr val="tx1"/>
                </a:solidFill>
                <a:latin typeface="+mj-lt"/>
                <a:ea typeface="+mj-ea"/>
                <a:cs typeface="+mj-cs"/>
              </a:rPr>
              <a:t>Establishment of the Domain Name System (DNS)</a:t>
            </a:r>
          </a:p>
        </p:txBody>
      </p:sp>
      <p:sp>
        <p:nvSpPr>
          <p:cNvPr id="4" name="Content Placeholder 3">
            <a:extLst>
              <a:ext uri="{FF2B5EF4-FFF2-40B4-BE49-F238E27FC236}">
                <a16:creationId xmlns:a16="http://schemas.microsoft.com/office/drawing/2014/main" id="{F29B7FFF-3EDF-E653-244B-66E79E1991A6}"/>
              </a:ext>
            </a:extLst>
          </p:cNvPr>
          <p:cNvSpPr>
            <a:spLocks noGrp="1"/>
          </p:cNvSpPr>
          <p:nvPr>
            <p:ph sz="half" idx="2"/>
            <p:extLst>
              <p:ext uri="{E7BDC344-281C-4309-B0C6-D0EE65EED2A8}">
                <p202:designPr xmlns:p202="http://schemas.microsoft.com/office/powerpoint/2020/02/main">
                  <p202:designTagLst>
                    <p202:designTag name="ARCH:1:CLS" val="InformationBlock"/>
                    <p202:designTag name="ARCH:1:VSVAR" val="TitledTextBox"/>
                  </p202:designTagLst>
                </p202:designPr>
              </p:ext>
            </p:extLst>
          </p:nvPr>
        </p:nvSpPr>
        <p:spPr>
          <a:xfrm>
            <a:off x="5568537" y="2214282"/>
            <a:ext cx="5916168" cy="4095078"/>
          </a:xfrm>
        </p:spPr>
        <p:txBody>
          <a:bodyPr>
            <a:normAutofit/>
          </a:bodyPr>
          <a:lstStyle/>
          <a:p>
            <a:pPr marL="0" indent="0">
              <a:spcBef>
                <a:spcPts val="2500"/>
              </a:spcBef>
              <a:buNone/>
            </a:pPr>
            <a:r>
              <a:rPr lang="en-US" sz="1400" b="1"/>
              <a:t>User-Friendly Access</a:t>
            </a:r>
          </a:p>
          <a:p>
            <a:pPr marL="0" lvl="1" indent="0">
              <a:buNone/>
            </a:pPr>
            <a:r>
              <a:rPr lang="en-US" sz="1400"/>
              <a:t>The DNS allows users to access websites using easy-to-remember domain names instead of complex numerical addresses.</a:t>
            </a:r>
          </a:p>
          <a:p>
            <a:pPr marL="0" indent="0">
              <a:spcBef>
                <a:spcPts val="2500"/>
              </a:spcBef>
              <a:buNone/>
            </a:pPr>
            <a:r>
              <a:rPr lang="en-US" sz="1400" b="1"/>
              <a:t>Internet Accessibility</a:t>
            </a:r>
          </a:p>
          <a:p>
            <a:pPr marL="0" lvl="1" indent="0">
              <a:buNone/>
            </a:pPr>
            <a:r>
              <a:rPr lang="en-US" sz="1400"/>
              <a:t>By simplifying web navigation, the DNS has contributed to making the Internet more accessible to everyone.</a:t>
            </a:r>
          </a:p>
          <a:p>
            <a:pPr marL="0" indent="0">
              <a:spcBef>
                <a:spcPts val="2500"/>
              </a:spcBef>
              <a:buNone/>
            </a:pPr>
            <a:r>
              <a:rPr lang="en-US" sz="1400" b="1"/>
              <a:t>Foundation of the Internet</a:t>
            </a:r>
          </a:p>
          <a:p>
            <a:pPr marL="0" lvl="1" indent="0">
              <a:buNone/>
            </a:pPr>
            <a:r>
              <a:rPr lang="en-US" sz="1400"/>
              <a:t>The creation of the DNS laid the groundwork for how we navigate and interact with the Internet today.</a:t>
            </a:r>
          </a:p>
        </p:txBody>
      </p:sp>
    </p:spTree>
    <p:extLst>
      <p:ext uri="{BB962C8B-B14F-4D97-AF65-F5344CB8AC3E}">
        <p14:creationId xmlns:p14="http://schemas.microsoft.com/office/powerpoint/2010/main" val="82137129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250"/>
                                  </p:stCondLst>
                                  <p:iterate>
                                    <p:tmPct val="10000"/>
                                  </p:iterate>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7" name="Rectangle 6">
            <a:extLst>
              <a:ext uri="{FF2B5EF4-FFF2-40B4-BE49-F238E27FC236}">
                <a16:creationId xmlns:a16="http://schemas.microsoft.com/office/drawing/2014/main" id="{A3E8498D-DA8F-EF6C-5420-F153D497920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Neue Haas Grotesk Text Pro"/>
              <a:ea typeface="+mn-ea"/>
              <a:cs typeface="+mn-cs"/>
            </a:endParaRPr>
          </a:p>
        </p:txBody>
      </p:sp>
      <p:sp>
        <p:nvSpPr>
          <p:cNvPr id="2" name="Title 1">
            <a:extLst>
              <a:ext uri="{FF2B5EF4-FFF2-40B4-BE49-F238E27FC236}">
                <a16:creationId xmlns:a16="http://schemas.microsoft.com/office/drawing/2014/main" id="{C356FFC4-2D50-F2B6-AD31-7086B59935AF}"/>
              </a:ext>
            </a:extLst>
          </p:cNvPr>
          <p:cNvSpPr>
            <a:spLocks noGrp="1"/>
          </p:cNvSpPr>
          <p:nvPr>
            <p:ph type="ctrTitle"/>
          </p:nvPr>
        </p:nvSpPr>
        <p:spPr>
          <a:xfrm>
            <a:off x="277091" y="1814321"/>
            <a:ext cx="7772400" cy="4560920"/>
          </a:xfrm>
        </p:spPr>
        <p:txBody>
          <a:bodyPr anchor="b">
            <a:normAutofit/>
          </a:bodyPr>
          <a:lstStyle/>
          <a:p>
            <a:pPr algn="l"/>
            <a:r>
              <a:rPr lang="en-US" sz="6300"/>
              <a:t>Expansion and Commercialization</a:t>
            </a:r>
          </a:p>
        </p:txBody>
      </p:sp>
    </p:spTree>
    <p:extLst>
      <p:ext uri="{BB962C8B-B14F-4D97-AF65-F5344CB8AC3E}">
        <p14:creationId xmlns:p14="http://schemas.microsoft.com/office/powerpoint/2010/main" val="2581794728"/>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0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4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5E8D3B17-7638-DFD3-18E4-8A6D611749C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15000"/>
                  </a:schemeClr>
                </a:solidFill>
                <a:prstDash val="solid"/>
                <a:miter lim="800000"/>
              </a14:hiddenLine>
            </a:ext>
          </a:ex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Content Placeholder 4" descr="Hand drawn businessman and business woman icons in red and black colors are connected by arrows randomly on white background. This image shows the social media, and online communication between business people.">
            <a:extLst>
              <a:ext uri="{FF2B5EF4-FFF2-40B4-BE49-F238E27FC236}">
                <a16:creationId xmlns:a16="http://schemas.microsoft.com/office/drawing/2014/main" id="{FDA0959B-AB2D-4FCB-A9B1-BA1824257846}"/>
              </a:ext>
            </a:extLst>
          </p:cNvPr>
          <p:cNvPicPr>
            <a:picLocks noGrp="1" noChangeAspect="1"/>
          </p:cNvPicPr>
          <p:nvPr>
            <p:ph sz="half" idx="1"/>
          </p:nvPr>
        </p:nvPicPr>
        <p:blipFill>
          <a:blip r:embed="rId3"/>
          <a:srcRect l="28944" r="23263" b="-1"/>
          <a:stretch/>
        </p:blipFill>
        <p:spPr>
          <a:xfrm>
            <a:off x="20" y="10"/>
            <a:ext cx="4910308" cy="6857990"/>
          </a:xfrm>
          <a:prstGeom prst="rect">
            <a:avLst/>
          </a:prstGeom>
        </p:spPr>
      </p:pic>
      <p:sp>
        <p:nvSpPr>
          <p:cNvPr id="2" name="Title 1">
            <a:extLst>
              <a:ext uri="{FF2B5EF4-FFF2-40B4-BE49-F238E27FC236}">
                <a16:creationId xmlns:a16="http://schemas.microsoft.com/office/drawing/2014/main" id="{762CD0E3-AF4B-ED9F-CAD8-0B740062E64E}"/>
              </a:ext>
            </a:extLst>
          </p:cNvPr>
          <p:cNvSpPr>
            <a:spLocks noGrp="1"/>
          </p:cNvSpPr>
          <p:nvPr>
            <p:ph type="title"/>
          </p:nvPr>
        </p:nvSpPr>
        <p:spPr>
          <a:xfrm>
            <a:off x="5568537" y="603504"/>
            <a:ext cx="5916168" cy="1527048"/>
          </a:xfrm>
        </p:spPr>
        <p:txBody>
          <a:bodyPr vert="horz" lIns="91440" tIns="45720" rIns="91440" bIns="45720" rtlCol="0" anchor="b">
            <a:normAutofit/>
          </a:bodyPr>
          <a:lstStyle/>
          <a:p>
            <a:r>
              <a:rPr lang="en-US" b="1" kern="1200">
                <a:solidFill>
                  <a:schemeClr val="tx1"/>
                </a:solidFill>
                <a:latin typeface="+mj-lt"/>
                <a:ea typeface="+mj-ea"/>
                <a:cs typeface="+mj-cs"/>
              </a:rPr>
              <a:t>From ARPANET to the NSFNET</a:t>
            </a:r>
          </a:p>
        </p:txBody>
      </p:sp>
      <p:sp>
        <p:nvSpPr>
          <p:cNvPr id="4" name="Content Placeholder 3">
            <a:extLst>
              <a:ext uri="{FF2B5EF4-FFF2-40B4-BE49-F238E27FC236}">
                <a16:creationId xmlns:a16="http://schemas.microsoft.com/office/drawing/2014/main" id="{7905E8DE-5D40-594A-2938-3D5BCFEDB831}"/>
              </a:ext>
            </a:extLst>
          </p:cNvPr>
          <p:cNvSpPr>
            <a:spLocks noGrp="1"/>
          </p:cNvSpPr>
          <p:nvPr>
            <p:ph sz="half" idx="2"/>
            <p:extLst>
              <p:ext uri="{E7BDC344-281C-4309-B0C6-D0EE65EED2A8}">
                <p202:designPr xmlns:p202="http://schemas.microsoft.com/office/powerpoint/2020/02/main">
                  <p202:designTagLst>
                    <p202:designTag name="ARCH:1:CLS" val="InformationBlock"/>
                    <p202:designTag name="ARCH:1:VSVAR" val="TitledTextBox"/>
                  </p202:designTagLst>
                </p202:designPr>
              </p:ext>
            </p:extLst>
          </p:nvPr>
        </p:nvSpPr>
        <p:spPr>
          <a:xfrm>
            <a:off x="5568537" y="2214282"/>
            <a:ext cx="5916168" cy="4095078"/>
          </a:xfrm>
        </p:spPr>
        <p:txBody>
          <a:bodyPr>
            <a:normAutofit/>
          </a:bodyPr>
          <a:lstStyle/>
          <a:p>
            <a:pPr marL="0" indent="0">
              <a:spcBef>
                <a:spcPts val="2500"/>
              </a:spcBef>
              <a:buNone/>
            </a:pPr>
            <a:r>
              <a:rPr lang="en-US" sz="1400" b="1"/>
              <a:t>ARPANET Success</a:t>
            </a:r>
          </a:p>
          <a:p>
            <a:pPr marL="0" lvl="1" indent="0">
              <a:buNone/>
            </a:pPr>
            <a:r>
              <a:rPr lang="en-US" sz="1400"/>
              <a:t>ARPANET was a pioneering project that set the stage for modern network communications, demonstrating the viability of packet switching.</a:t>
            </a:r>
          </a:p>
          <a:p>
            <a:pPr marL="0" indent="0">
              <a:spcBef>
                <a:spcPts val="2500"/>
              </a:spcBef>
              <a:buNone/>
            </a:pPr>
            <a:r>
              <a:rPr lang="en-US" sz="1400" b="1"/>
              <a:t>Creation of NSFNET</a:t>
            </a:r>
          </a:p>
          <a:p>
            <a:pPr marL="0" lvl="1" indent="0">
              <a:buNone/>
            </a:pPr>
            <a:r>
              <a:rPr lang="en-US" sz="1400"/>
              <a:t>The NSFNET, established in the 1980s, expanded network access and linked universities, significantly contributing to the Internet's growth.</a:t>
            </a:r>
          </a:p>
          <a:p>
            <a:pPr marL="0" indent="0">
              <a:spcBef>
                <a:spcPts val="2500"/>
              </a:spcBef>
              <a:buNone/>
            </a:pPr>
            <a:r>
              <a:rPr lang="en-US" sz="1400" b="1"/>
              <a:t>Foundation of Modern Internet</a:t>
            </a:r>
          </a:p>
          <a:p>
            <a:pPr marL="0" lvl="1" indent="0">
              <a:buNone/>
            </a:pPr>
            <a:r>
              <a:rPr lang="en-US" sz="1400"/>
              <a:t>The NSFNET served as a backbone for the evolving Internet, facilitating research and collaboration among institutions worldwide.</a:t>
            </a:r>
          </a:p>
        </p:txBody>
      </p:sp>
    </p:spTree>
    <p:extLst>
      <p:ext uri="{BB962C8B-B14F-4D97-AF65-F5344CB8AC3E}">
        <p14:creationId xmlns:p14="http://schemas.microsoft.com/office/powerpoint/2010/main" val="212427307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250"/>
                                  </p:stCondLst>
                                  <p:iterate>
                                    <p:tmPct val="10000"/>
                                  </p:iterate>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C20CE451-818C-E63D-258B-234B6C543D3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15000"/>
                  </a:schemeClr>
                </a:solidFill>
                <a:prstDash val="solid"/>
                <a:miter lim="800000"/>
              </a14:hiddenLine>
            </a:ext>
          </a:ex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Content Placeholder 4" descr="Computer network concept on digital display">
            <a:extLst>
              <a:ext uri="{FF2B5EF4-FFF2-40B4-BE49-F238E27FC236}">
                <a16:creationId xmlns:a16="http://schemas.microsoft.com/office/drawing/2014/main" id="{0244D30A-AD74-4CA2-99AF-9820E8E740AF}"/>
              </a:ext>
            </a:extLst>
          </p:cNvPr>
          <p:cNvPicPr>
            <a:picLocks noGrp="1" noChangeAspect="1"/>
          </p:cNvPicPr>
          <p:nvPr>
            <p:ph sz="half" idx="1"/>
          </p:nvPr>
        </p:nvPicPr>
        <p:blipFill>
          <a:blip r:embed="rId3"/>
          <a:srcRect l="18215" r="19752" b="-2"/>
          <a:stretch/>
        </p:blipFill>
        <p:spPr>
          <a:xfrm>
            <a:off x="5818632" y="-1"/>
            <a:ext cx="6373368" cy="6857999"/>
          </a:xfrm>
          <a:prstGeom prst="rect">
            <a:avLst/>
          </a:prstGeom>
        </p:spPr>
      </p:pic>
      <p:sp>
        <p:nvSpPr>
          <p:cNvPr id="2" name="Title 1">
            <a:extLst>
              <a:ext uri="{FF2B5EF4-FFF2-40B4-BE49-F238E27FC236}">
                <a16:creationId xmlns:a16="http://schemas.microsoft.com/office/drawing/2014/main" id="{042F72D5-9C30-708F-2D3B-D3A638624BAA}"/>
              </a:ext>
            </a:extLst>
          </p:cNvPr>
          <p:cNvSpPr>
            <a:spLocks noGrp="1"/>
          </p:cNvSpPr>
          <p:nvPr>
            <p:ph type="title"/>
          </p:nvPr>
        </p:nvSpPr>
        <p:spPr>
          <a:xfrm>
            <a:off x="614680" y="603504"/>
            <a:ext cx="4361688" cy="1527048"/>
          </a:xfrm>
        </p:spPr>
        <p:txBody>
          <a:bodyPr vert="horz" lIns="91440" tIns="45720" rIns="91440" bIns="45720" rtlCol="0" anchor="b">
            <a:normAutofit/>
          </a:bodyPr>
          <a:lstStyle/>
          <a:p>
            <a:r>
              <a:rPr lang="en-US" b="1" kern="1200">
                <a:solidFill>
                  <a:schemeClr val="tx1"/>
                </a:solidFill>
                <a:latin typeface="+mj-lt"/>
                <a:ea typeface="+mj-ea"/>
                <a:cs typeface="+mj-cs"/>
              </a:rPr>
              <a:t>The Birth of the World Wide Web</a:t>
            </a:r>
          </a:p>
        </p:txBody>
      </p:sp>
      <p:sp>
        <p:nvSpPr>
          <p:cNvPr id="4" name="Content Placeholder 3">
            <a:extLst>
              <a:ext uri="{FF2B5EF4-FFF2-40B4-BE49-F238E27FC236}">
                <a16:creationId xmlns:a16="http://schemas.microsoft.com/office/drawing/2014/main" id="{FBAFC7D6-8E43-0F82-EE85-32707031DD2C}"/>
              </a:ext>
            </a:extLst>
          </p:cNvPr>
          <p:cNvSpPr>
            <a:spLocks noGrp="1"/>
          </p:cNvSpPr>
          <p:nvPr>
            <p:ph sz="half" idx="2"/>
            <p:extLst>
              <p:ext uri="{E7BDC344-281C-4309-B0C6-D0EE65EED2A8}">
                <p202:designPr xmlns:p202="http://schemas.microsoft.com/office/powerpoint/2020/02/main">
                  <p202:designTagLst>
                    <p202:designTag name="ARCH:1:CLS" val="InformationBlock"/>
                    <p202:designTag name="ARCH:1:VSVAR" val="TitledTextBox"/>
                  </p202:designTagLst>
                </p202:designPr>
              </p:ext>
            </p:extLst>
          </p:nvPr>
        </p:nvSpPr>
        <p:spPr>
          <a:xfrm>
            <a:off x="614679" y="2212848"/>
            <a:ext cx="4361688" cy="4096512"/>
          </a:xfrm>
        </p:spPr>
        <p:txBody>
          <a:bodyPr>
            <a:normAutofit/>
          </a:bodyPr>
          <a:lstStyle/>
          <a:p>
            <a:pPr marL="0" indent="0">
              <a:spcBef>
                <a:spcPts val="2500"/>
              </a:spcBef>
              <a:buNone/>
            </a:pPr>
            <a:r>
              <a:rPr lang="en-US" sz="1400" b="1"/>
              <a:t>Introduction of the Web</a:t>
            </a:r>
          </a:p>
          <a:p>
            <a:pPr marL="0" lvl="1" indent="0">
              <a:buNone/>
            </a:pPr>
            <a:r>
              <a:rPr lang="en-US" sz="1400"/>
              <a:t>In 1991, Tim Berners-Lee introduced the World Wide Web, changing the landscape of information sharing forever.</a:t>
            </a:r>
          </a:p>
          <a:p>
            <a:pPr marL="0" indent="0">
              <a:spcBef>
                <a:spcPts val="2500"/>
              </a:spcBef>
              <a:buNone/>
            </a:pPr>
            <a:r>
              <a:rPr lang="en-US" sz="1400" b="1"/>
              <a:t>Transformation of the Internet</a:t>
            </a:r>
          </a:p>
          <a:p>
            <a:pPr marL="0" lvl="1" indent="0">
              <a:buNone/>
            </a:pPr>
            <a:r>
              <a:rPr lang="en-US" sz="1400"/>
              <a:t>This innovation turned the Internet from a technical tool into a user-friendly platform accessible to everyone.</a:t>
            </a:r>
          </a:p>
        </p:txBody>
      </p:sp>
    </p:spTree>
    <p:extLst>
      <p:ext uri="{BB962C8B-B14F-4D97-AF65-F5344CB8AC3E}">
        <p14:creationId xmlns:p14="http://schemas.microsoft.com/office/powerpoint/2010/main" val="216261140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250"/>
                                  </p:stCondLst>
                                  <p:iterate>
                                    <p:tmPct val="10000"/>
                                  </p:iterate>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5E8D3B17-7638-DFD3-18E4-8A6D611749C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15000"/>
                  </a:schemeClr>
                </a:solidFill>
                <a:prstDash val="solid"/>
                <a:miter lim="800000"/>
              </a14:hiddenLine>
            </a:ext>
          </a:ex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Content Placeholder 4" descr="Modern background">
            <a:extLst>
              <a:ext uri="{FF2B5EF4-FFF2-40B4-BE49-F238E27FC236}">
                <a16:creationId xmlns:a16="http://schemas.microsoft.com/office/drawing/2014/main" id="{3113A634-4440-4293-95DA-A40D55D450E6}"/>
              </a:ext>
            </a:extLst>
          </p:cNvPr>
          <p:cNvPicPr>
            <a:picLocks noGrp="1" noChangeAspect="1"/>
          </p:cNvPicPr>
          <p:nvPr>
            <p:ph sz="half" idx="1"/>
          </p:nvPr>
        </p:nvPicPr>
        <p:blipFill>
          <a:blip r:embed="rId3"/>
          <a:srcRect l="27248" r="24958" b="-1"/>
          <a:stretch/>
        </p:blipFill>
        <p:spPr>
          <a:xfrm>
            <a:off x="20" y="10"/>
            <a:ext cx="4910308" cy="6857990"/>
          </a:xfrm>
          <a:prstGeom prst="rect">
            <a:avLst/>
          </a:prstGeom>
        </p:spPr>
      </p:pic>
      <p:sp>
        <p:nvSpPr>
          <p:cNvPr id="2" name="Title 1">
            <a:extLst>
              <a:ext uri="{FF2B5EF4-FFF2-40B4-BE49-F238E27FC236}">
                <a16:creationId xmlns:a16="http://schemas.microsoft.com/office/drawing/2014/main" id="{187E0D95-4F4F-767F-1536-380C0F76C13A}"/>
              </a:ext>
            </a:extLst>
          </p:cNvPr>
          <p:cNvSpPr>
            <a:spLocks noGrp="1"/>
          </p:cNvSpPr>
          <p:nvPr>
            <p:ph type="title"/>
          </p:nvPr>
        </p:nvSpPr>
        <p:spPr>
          <a:xfrm>
            <a:off x="5568537" y="603504"/>
            <a:ext cx="5916168" cy="1527048"/>
          </a:xfrm>
        </p:spPr>
        <p:txBody>
          <a:bodyPr vert="horz" lIns="91440" tIns="45720" rIns="91440" bIns="45720" rtlCol="0" anchor="b">
            <a:normAutofit/>
          </a:bodyPr>
          <a:lstStyle/>
          <a:p>
            <a:r>
              <a:rPr lang="en-US" b="1" kern="1200">
                <a:solidFill>
                  <a:schemeClr val="tx1"/>
                </a:solidFill>
                <a:latin typeface="+mj-lt"/>
                <a:ea typeface="+mj-ea"/>
                <a:cs typeface="+mj-cs"/>
              </a:rPr>
              <a:t>Commercialization and the Dot-Com Boom</a:t>
            </a:r>
          </a:p>
        </p:txBody>
      </p:sp>
      <p:sp>
        <p:nvSpPr>
          <p:cNvPr id="4" name="Content Placeholder 3">
            <a:extLst>
              <a:ext uri="{FF2B5EF4-FFF2-40B4-BE49-F238E27FC236}">
                <a16:creationId xmlns:a16="http://schemas.microsoft.com/office/drawing/2014/main" id="{D92CFAAC-85B8-77FF-E749-0BF1BE1E3FB4}"/>
              </a:ext>
            </a:extLst>
          </p:cNvPr>
          <p:cNvSpPr>
            <a:spLocks noGrp="1"/>
          </p:cNvSpPr>
          <p:nvPr>
            <p:ph sz="half" idx="2"/>
            <p:extLst>
              <p:ext uri="{E7BDC344-281C-4309-B0C6-D0EE65EED2A8}">
                <p202:designPr xmlns:p202="http://schemas.microsoft.com/office/powerpoint/2020/02/main">
                  <p202:designTagLst>
                    <p202:designTag name="ARCH:1:CLS" val="InformationBlock"/>
                    <p202:designTag name="ARCH:1:VSVAR" val="TitledTextBox"/>
                  </p202:designTagLst>
                </p202:designPr>
              </p:ext>
            </p:extLst>
          </p:nvPr>
        </p:nvSpPr>
        <p:spPr>
          <a:xfrm>
            <a:off x="5568537" y="2214282"/>
            <a:ext cx="5916168" cy="4095078"/>
          </a:xfrm>
        </p:spPr>
        <p:txBody>
          <a:bodyPr>
            <a:normAutofit/>
          </a:bodyPr>
          <a:lstStyle/>
          <a:p>
            <a:pPr marL="0" indent="0">
              <a:spcBef>
                <a:spcPts val="2500"/>
              </a:spcBef>
              <a:buNone/>
            </a:pPr>
            <a:r>
              <a:rPr lang="en-US" sz="1400" b="1"/>
              <a:t>The Rise of the Internet</a:t>
            </a:r>
          </a:p>
          <a:p>
            <a:pPr marL="0" lvl="1" indent="0">
              <a:buNone/>
            </a:pPr>
            <a:r>
              <a:rPr lang="en-US" sz="1400"/>
              <a:t>The commercialization of the Internet in the late 1990s paved the way for new business opportunities and innovations.</a:t>
            </a:r>
          </a:p>
          <a:p>
            <a:pPr marL="0" indent="0">
              <a:spcBef>
                <a:spcPts val="2500"/>
              </a:spcBef>
              <a:buNone/>
            </a:pPr>
            <a:r>
              <a:rPr lang="en-US" sz="1400" b="1"/>
              <a:t>Emergence of Dot-Com Companies</a:t>
            </a:r>
          </a:p>
          <a:p>
            <a:pPr marL="0" lvl="1" indent="0">
              <a:buNone/>
            </a:pPr>
            <a:r>
              <a:rPr lang="en-US" sz="1400"/>
              <a:t>Numerous companies emerged during the dot-com boom, driving rapid innovation in various sectors of the economy.</a:t>
            </a:r>
          </a:p>
          <a:p>
            <a:pPr marL="0" indent="0">
              <a:spcBef>
                <a:spcPts val="2500"/>
              </a:spcBef>
              <a:buNone/>
            </a:pPr>
            <a:r>
              <a:rPr lang="en-US" sz="1400" b="1"/>
              <a:t>Digital Economy Transformation</a:t>
            </a:r>
          </a:p>
          <a:p>
            <a:pPr marL="0" lvl="1" indent="0">
              <a:buNone/>
            </a:pPr>
            <a:r>
              <a:rPr lang="en-US" sz="1400"/>
              <a:t>The dot-com boom significantly transformed the economy, creating a new digital landscape filled with e-commerce and online services.</a:t>
            </a:r>
          </a:p>
        </p:txBody>
      </p:sp>
    </p:spTree>
    <p:extLst>
      <p:ext uri="{BB962C8B-B14F-4D97-AF65-F5344CB8AC3E}">
        <p14:creationId xmlns:p14="http://schemas.microsoft.com/office/powerpoint/2010/main" val="38136468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250"/>
                                  </p:stCondLst>
                                  <p:iterate>
                                    <p:tmPct val="10000"/>
                                  </p:iterate>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7" name="Rectangle 6">
            <a:extLst>
              <a:ext uri="{FF2B5EF4-FFF2-40B4-BE49-F238E27FC236}">
                <a16:creationId xmlns:a16="http://schemas.microsoft.com/office/drawing/2014/main" id="{A3E8498D-DA8F-EF6C-5420-F153D497920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Neue Haas Grotesk Text Pro"/>
              <a:ea typeface="+mn-ea"/>
              <a:cs typeface="+mn-cs"/>
            </a:endParaRPr>
          </a:p>
        </p:txBody>
      </p:sp>
      <p:sp>
        <p:nvSpPr>
          <p:cNvPr id="2" name="Title 1">
            <a:extLst>
              <a:ext uri="{FF2B5EF4-FFF2-40B4-BE49-F238E27FC236}">
                <a16:creationId xmlns:a16="http://schemas.microsoft.com/office/drawing/2014/main" id="{4F87454E-C457-03E4-7062-4BD47BD0C3BE}"/>
              </a:ext>
            </a:extLst>
          </p:cNvPr>
          <p:cNvSpPr>
            <a:spLocks noGrp="1"/>
          </p:cNvSpPr>
          <p:nvPr>
            <p:ph type="ctrTitle"/>
          </p:nvPr>
        </p:nvSpPr>
        <p:spPr>
          <a:xfrm>
            <a:off x="277091" y="1814321"/>
            <a:ext cx="7772400" cy="4560920"/>
          </a:xfrm>
        </p:spPr>
        <p:txBody>
          <a:bodyPr anchor="b">
            <a:normAutofit/>
          </a:bodyPr>
          <a:lstStyle/>
          <a:p>
            <a:pPr algn="l"/>
            <a:r>
              <a:rPr lang="en-US" sz="7400"/>
              <a:t>Impact on Society</a:t>
            </a:r>
          </a:p>
        </p:txBody>
      </p:sp>
    </p:spTree>
    <p:extLst>
      <p:ext uri="{BB962C8B-B14F-4D97-AF65-F5344CB8AC3E}">
        <p14:creationId xmlns:p14="http://schemas.microsoft.com/office/powerpoint/2010/main" val="3421926586"/>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0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4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5E8D3B17-7638-DFD3-18E4-8A6D611749C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15000"/>
                  </a:schemeClr>
                </a:solidFill>
                <a:prstDash val="solid"/>
                <a:miter lim="800000"/>
              </a14:hiddenLine>
            </a:ext>
          </a:ex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Content Placeholder 4" descr="Friends in video call with laptop">
            <a:extLst>
              <a:ext uri="{FF2B5EF4-FFF2-40B4-BE49-F238E27FC236}">
                <a16:creationId xmlns:a16="http://schemas.microsoft.com/office/drawing/2014/main" id="{14C35C1D-1EA6-483C-A79B-EF8AD14E42B0}"/>
              </a:ext>
            </a:extLst>
          </p:cNvPr>
          <p:cNvPicPr>
            <a:picLocks noGrp="1" noChangeAspect="1"/>
          </p:cNvPicPr>
          <p:nvPr>
            <p:ph sz="half" idx="1"/>
          </p:nvPr>
        </p:nvPicPr>
        <p:blipFill>
          <a:blip r:embed="rId3"/>
          <a:srcRect l="25118" r="27088" b="-1"/>
          <a:stretch/>
        </p:blipFill>
        <p:spPr>
          <a:xfrm>
            <a:off x="20" y="10"/>
            <a:ext cx="4910308" cy="6857990"/>
          </a:xfrm>
          <a:prstGeom prst="rect">
            <a:avLst/>
          </a:prstGeom>
        </p:spPr>
      </p:pic>
      <p:sp>
        <p:nvSpPr>
          <p:cNvPr id="2" name="Title 1">
            <a:extLst>
              <a:ext uri="{FF2B5EF4-FFF2-40B4-BE49-F238E27FC236}">
                <a16:creationId xmlns:a16="http://schemas.microsoft.com/office/drawing/2014/main" id="{C6D4C760-7158-DBD7-9176-273D125A0A8F}"/>
              </a:ext>
            </a:extLst>
          </p:cNvPr>
          <p:cNvSpPr>
            <a:spLocks noGrp="1"/>
          </p:cNvSpPr>
          <p:nvPr>
            <p:ph type="title"/>
          </p:nvPr>
        </p:nvSpPr>
        <p:spPr>
          <a:xfrm>
            <a:off x="5568537" y="603504"/>
            <a:ext cx="5916168" cy="1527048"/>
          </a:xfrm>
        </p:spPr>
        <p:txBody>
          <a:bodyPr vert="horz" lIns="91440" tIns="45720" rIns="91440" bIns="45720" rtlCol="0" anchor="b">
            <a:normAutofit/>
          </a:bodyPr>
          <a:lstStyle/>
          <a:p>
            <a:r>
              <a:rPr lang="en-US" b="1" kern="1200">
                <a:solidFill>
                  <a:schemeClr val="tx1"/>
                </a:solidFill>
                <a:latin typeface="+mj-lt"/>
                <a:ea typeface="+mj-ea"/>
                <a:cs typeface="+mj-cs"/>
              </a:rPr>
              <a:t>Transformation of Communication</a:t>
            </a:r>
          </a:p>
        </p:txBody>
      </p:sp>
      <p:sp>
        <p:nvSpPr>
          <p:cNvPr id="4" name="Content Placeholder 3">
            <a:extLst>
              <a:ext uri="{FF2B5EF4-FFF2-40B4-BE49-F238E27FC236}">
                <a16:creationId xmlns:a16="http://schemas.microsoft.com/office/drawing/2014/main" id="{276896AB-2365-4371-38AC-A9D8C6AB9E46}"/>
              </a:ext>
            </a:extLst>
          </p:cNvPr>
          <p:cNvSpPr>
            <a:spLocks noGrp="1"/>
          </p:cNvSpPr>
          <p:nvPr>
            <p:ph sz="half" idx="2"/>
            <p:extLst>
              <p:ext uri="{E7BDC344-281C-4309-B0C6-D0EE65EED2A8}">
                <p202:designPr xmlns:p202="http://schemas.microsoft.com/office/powerpoint/2020/02/main">
                  <p202:designTagLst>
                    <p202:designTag name="ARCH:1:CLS" val="InformationBlock"/>
                    <p202:designTag name="ARCH:1:VSVAR" val="TitledTextBox"/>
                  </p202:designTagLst>
                </p202:designPr>
              </p:ext>
            </p:extLst>
          </p:nvPr>
        </p:nvSpPr>
        <p:spPr>
          <a:xfrm>
            <a:off x="5568537" y="2214282"/>
            <a:ext cx="5916168" cy="4095078"/>
          </a:xfrm>
        </p:spPr>
        <p:txBody>
          <a:bodyPr>
            <a:normAutofit/>
          </a:bodyPr>
          <a:lstStyle/>
          <a:p>
            <a:pPr marL="0" indent="0">
              <a:spcBef>
                <a:spcPts val="2500"/>
              </a:spcBef>
              <a:buNone/>
            </a:pPr>
            <a:r>
              <a:rPr lang="en-US" sz="1400" b="1"/>
              <a:t>Instant Messaging</a:t>
            </a:r>
          </a:p>
          <a:p>
            <a:pPr marL="0" lvl="1" indent="0">
              <a:buNone/>
            </a:pPr>
            <a:r>
              <a:rPr lang="en-US" sz="1400"/>
              <a:t>Instant messaging has transformed how we communicate, enabling real-time conversations regardless of location.</a:t>
            </a:r>
          </a:p>
          <a:p>
            <a:pPr marL="0" indent="0">
              <a:spcBef>
                <a:spcPts val="2500"/>
              </a:spcBef>
              <a:buNone/>
            </a:pPr>
            <a:r>
              <a:rPr lang="en-US" sz="1400" b="1"/>
              <a:t>Video Calls</a:t>
            </a:r>
          </a:p>
          <a:p>
            <a:pPr marL="0" lvl="1" indent="0">
              <a:buNone/>
            </a:pPr>
            <a:r>
              <a:rPr lang="en-US" sz="1400"/>
              <a:t>Video calls have made it possible to have face-to-face interactions without being physically present, enhancing personal connections.</a:t>
            </a:r>
          </a:p>
          <a:p>
            <a:pPr marL="0" indent="0">
              <a:spcBef>
                <a:spcPts val="2500"/>
              </a:spcBef>
              <a:buNone/>
            </a:pPr>
            <a:r>
              <a:rPr lang="en-US" sz="1400" b="1"/>
              <a:t>Social Media Connections</a:t>
            </a:r>
          </a:p>
          <a:p>
            <a:pPr marL="0" lvl="1" indent="0">
              <a:buNone/>
            </a:pPr>
            <a:r>
              <a:rPr lang="en-US" sz="1400"/>
              <a:t>Social media platforms have created global networks, allowing people to connect and share experiences across distances.</a:t>
            </a:r>
          </a:p>
        </p:txBody>
      </p:sp>
    </p:spTree>
    <p:extLst>
      <p:ext uri="{BB962C8B-B14F-4D97-AF65-F5344CB8AC3E}">
        <p14:creationId xmlns:p14="http://schemas.microsoft.com/office/powerpoint/2010/main" val="78126077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250"/>
                                  </p:stCondLst>
                                  <p:iterate>
                                    <p:tmPct val="10000"/>
                                  </p:iterate>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5E8D3B17-7638-DFD3-18E4-8A6D611749C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15000"/>
                  </a:schemeClr>
                </a:solidFill>
                <a:prstDash val="solid"/>
                <a:miter lim="800000"/>
              </a14:hiddenLine>
            </a:ext>
          </a:ex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Content Placeholder 4" descr="Miniature shopping cart with gift shopping on phone screen laptop">
            <a:extLst>
              <a:ext uri="{FF2B5EF4-FFF2-40B4-BE49-F238E27FC236}">
                <a16:creationId xmlns:a16="http://schemas.microsoft.com/office/drawing/2014/main" id="{53789008-AA37-442E-B5FE-C2ADA7C356C1}"/>
              </a:ext>
            </a:extLst>
          </p:cNvPr>
          <p:cNvPicPr>
            <a:picLocks noGrp="1" noChangeAspect="1"/>
          </p:cNvPicPr>
          <p:nvPr>
            <p:ph sz="half" idx="1"/>
          </p:nvPr>
        </p:nvPicPr>
        <p:blipFill>
          <a:blip r:embed="rId3"/>
          <a:srcRect l="33515" r="18692" b="-1"/>
          <a:stretch/>
        </p:blipFill>
        <p:spPr>
          <a:xfrm>
            <a:off x="20" y="10"/>
            <a:ext cx="4910308" cy="6857990"/>
          </a:xfrm>
          <a:prstGeom prst="rect">
            <a:avLst/>
          </a:prstGeom>
        </p:spPr>
      </p:pic>
      <p:sp>
        <p:nvSpPr>
          <p:cNvPr id="2" name="Title 1">
            <a:extLst>
              <a:ext uri="{FF2B5EF4-FFF2-40B4-BE49-F238E27FC236}">
                <a16:creationId xmlns:a16="http://schemas.microsoft.com/office/drawing/2014/main" id="{C02EA6B9-32F0-8FAA-14BC-852B8AAE0537}"/>
              </a:ext>
            </a:extLst>
          </p:cNvPr>
          <p:cNvSpPr>
            <a:spLocks noGrp="1"/>
          </p:cNvSpPr>
          <p:nvPr>
            <p:ph type="title"/>
          </p:nvPr>
        </p:nvSpPr>
        <p:spPr>
          <a:xfrm>
            <a:off x="5568537" y="603504"/>
            <a:ext cx="5916168" cy="1527048"/>
          </a:xfrm>
        </p:spPr>
        <p:txBody>
          <a:bodyPr vert="horz" lIns="91440" tIns="45720" rIns="91440" bIns="45720" rtlCol="0" anchor="b">
            <a:normAutofit/>
          </a:bodyPr>
          <a:lstStyle/>
          <a:p>
            <a:r>
              <a:rPr lang="en-US" b="1" kern="1200">
                <a:solidFill>
                  <a:schemeClr val="tx1"/>
                </a:solidFill>
                <a:latin typeface="+mj-lt"/>
                <a:ea typeface="+mj-ea"/>
                <a:cs typeface="+mj-cs"/>
              </a:rPr>
              <a:t>Changes in Industry and Commerce</a:t>
            </a:r>
          </a:p>
        </p:txBody>
      </p:sp>
      <p:sp>
        <p:nvSpPr>
          <p:cNvPr id="4" name="Content Placeholder 3">
            <a:extLst>
              <a:ext uri="{FF2B5EF4-FFF2-40B4-BE49-F238E27FC236}">
                <a16:creationId xmlns:a16="http://schemas.microsoft.com/office/drawing/2014/main" id="{FBC5B419-F144-2BDA-4576-108F93B2F59C}"/>
              </a:ext>
            </a:extLst>
          </p:cNvPr>
          <p:cNvSpPr>
            <a:spLocks noGrp="1"/>
          </p:cNvSpPr>
          <p:nvPr>
            <p:ph sz="half" idx="2"/>
            <p:extLst>
              <p:ext uri="{E7BDC344-281C-4309-B0C6-D0EE65EED2A8}">
                <p202:designPr xmlns:p202="http://schemas.microsoft.com/office/powerpoint/2020/02/main">
                  <p202:designTagLst>
                    <p202:designTag name="ARCH:1:CLS" val="InformationBlock"/>
                    <p202:designTag name="ARCH:1:VSVAR" val="TitledTextBox"/>
                  </p202:designTagLst>
                </p202:designPr>
              </p:ext>
            </p:extLst>
          </p:nvPr>
        </p:nvSpPr>
        <p:spPr>
          <a:xfrm>
            <a:off x="5568537" y="2214282"/>
            <a:ext cx="5916168" cy="4095078"/>
          </a:xfrm>
        </p:spPr>
        <p:txBody>
          <a:bodyPr>
            <a:normAutofit/>
          </a:bodyPr>
          <a:lstStyle/>
          <a:p>
            <a:pPr marL="0" indent="0">
              <a:spcBef>
                <a:spcPts val="2500"/>
              </a:spcBef>
              <a:buNone/>
            </a:pPr>
            <a:r>
              <a:rPr lang="en-US" sz="1400" b="1"/>
              <a:t>E-Commerce Transformation</a:t>
            </a:r>
          </a:p>
          <a:p>
            <a:pPr marL="0" lvl="1" indent="0">
              <a:buNone/>
            </a:pPr>
            <a:r>
              <a:rPr lang="en-US" sz="1400"/>
              <a:t>The rise of e-commerce has revolutionized the way businesses operate, allowing them to reach global audiences effortlessly.</a:t>
            </a:r>
          </a:p>
          <a:p>
            <a:pPr marL="0" indent="0">
              <a:spcBef>
                <a:spcPts val="2500"/>
              </a:spcBef>
              <a:buNone/>
            </a:pPr>
            <a:r>
              <a:rPr lang="en-US" sz="1400" b="1"/>
              <a:t>Adaptation of Traditional Stores</a:t>
            </a:r>
          </a:p>
          <a:p>
            <a:pPr marL="0" lvl="1" indent="0">
              <a:buNone/>
            </a:pPr>
            <a:r>
              <a:rPr lang="en-US" sz="1400"/>
              <a:t>Many traditional brick-and-mortar stores have adapted to the digital landscape by embracing online sales to survive and thrive.</a:t>
            </a:r>
          </a:p>
          <a:p>
            <a:pPr marL="0" indent="0">
              <a:spcBef>
                <a:spcPts val="2500"/>
              </a:spcBef>
              <a:buNone/>
            </a:pPr>
            <a:r>
              <a:rPr lang="en-US" sz="1400" b="1"/>
              <a:t>Changing Consumer Behavior</a:t>
            </a:r>
          </a:p>
          <a:p>
            <a:pPr marL="0" lvl="1" indent="0">
              <a:buNone/>
            </a:pPr>
            <a:r>
              <a:rPr lang="en-US" sz="1400"/>
              <a:t>Consumer behavior has shifted significantly, with more shoppers preferring the convenience of online purchasing over in-store visits.</a:t>
            </a:r>
          </a:p>
        </p:txBody>
      </p:sp>
    </p:spTree>
    <p:extLst>
      <p:ext uri="{BB962C8B-B14F-4D97-AF65-F5344CB8AC3E}">
        <p14:creationId xmlns:p14="http://schemas.microsoft.com/office/powerpoint/2010/main" val="313517177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250"/>
                                  </p:stCondLst>
                                  <p:iterate>
                                    <p:tmPct val="10000"/>
                                  </p:iterate>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5E8D3B17-7638-DFD3-18E4-8A6D611749C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15000"/>
                  </a:schemeClr>
                </a:solidFill>
                <a:prstDash val="solid"/>
                <a:miter lim="800000"/>
              </a14:hiddenLine>
            </a:ext>
          </a:ex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Content Placeholder 4" descr="Friends in a video call">
            <a:extLst>
              <a:ext uri="{FF2B5EF4-FFF2-40B4-BE49-F238E27FC236}">
                <a16:creationId xmlns:a16="http://schemas.microsoft.com/office/drawing/2014/main" id="{F6FF32FA-E90E-4CB1-B25F-220C07426F48}"/>
              </a:ext>
            </a:extLst>
          </p:cNvPr>
          <p:cNvPicPr>
            <a:picLocks noGrp="1" noChangeAspect="1"/>
          </p:cNvPicPr>
          <p:nvPr>
            <p:ph sz="half" idx="1"/>
          </p:nvPr>
        </p:nvPicPr>
        <p:blipFill>
          <a:blip r:embed="rId3"/>
          <a:srcRect l="9229" r="42978" b="-1"/>
          <a:stretch/>
        </p:blipFill>
        <p:spPr>
          <a:xfrm>
            <a:off x="20" y="10"/>
            <a:ext cx="4910308" cy="6857990"/>
          </a:xfrm>
          <a:prstGeom prst="rect">
            <a:avLst/>
          </a:prstGeom>
        </p:spPr>
      </p:pic>
      <p:sp>
        <p:nvSpPr>
          <p:cNvPr id="2" name="Title 1">
            <a:extLst>
              <a:ext uri="{FF2B5EF4-FFF2-40B4-BE49-F238E27FC236}">
                <a16:creationId xmlns:a16="http://schemas.microsoft.com/office/drawing/2014/main" id="{4935F7DB-859D-0B48-2E81-50E33E5FF76A}"/>
              </a:ext>
            </a:extLst>
          </p:cNvPr>
          <p:cNvSpPr>
            <a:spLocks noGrp="1"/>
          </p:cNvSpPr>
          <p:nvPr>
            <p:ph type="title"/>
          </p:nvPr>
        </p:nvSpPr>
        <p:spPr>
          <a:xfrm>
            <a:off x="5568537" y="603504"/>
            <a:ext cx="5916168" cy="1527048"/>
          </a:xfrm>
        </p:spPr>
        <p:txBody>
          <a:bodyPr vert="horz" lIns="91440" tIns="45720" rIns="91440" bIns="45720" rtlCol="0" anchor="b">
            <a:normAutofit/>
          </a:bodyPr>
          <a:lstStyle/>
          <a:p>
            <a:r>
              <a:rPr lang="en-US" b="1" kern="1200">
                <a:solidFill>
                  <a:schemeClr val="tx1"/>
                </a:solidFill>
                <a:latin typeface="+mj-lt"/>
                <a:ea typeface="+mj-ea"/>
                <a:cs typeface="+mj-cs"/>
              </a:rPr>
              <a:t>Influence on Education and Information Access</a:t>
            </a:r>
          </a:p>
        </p:txBody>
      </p:sp>
      <p:sp>
        <p:nvSpPr>
          <p:cNvPr id="4" name="Content Placeholder 3">
            <a:extLst>
              <a:ext uri="{FF2B5EF4-FFF2-40B4-BE49-F238E27FC236}">
                <a16:creationId xmlns:a16="http://schemas.microsoft.com/office/drawing/2014/main" id="{3435164B-A330-D5E3-0785-0244B82B075D}"/>
              </a:ext>
            </a:extLst>
          </p:cNvPr>
          <p:cNvSpPr>
            <a:spLocks noGrp="1"/>
          </p:cNvSpPr>
          <p:nvPr>
            <p:ph sz="half" idx="2"/>
            <p:extLst>
              <p:ext uri="{E7BDC344-281C-4309-B0C6-D0EE65EED2A8}">
                <p202:designPr xmlns:p202="http://schemas.microsoft.com/office/powerpoint/2020/02/main">
                  <p202:designTagLst>
                    <p202:designTag name="ARCH:1:CLS" val="InformationBlock"/>
                    <p202:designTag name="ARCH:1:VSVAR" val="TitledTextBox"/>
                  </p202:designTagLst>
                </p202:designPr>
              </p:ext>
            </p:extLst>
          </p:nvPr>
        </p:nvSpPr>
        <p:spPr>
          <a:xfrm>
            <a:off x="5568537" y="2214282"/>
            <a:ext cx="5916168" cy="4095078"/>
          </a:xfrm>
        </p:spPr>
        <p:txBody>
          <a:bodyPr>
            <a:normAutofit/>
          </a:bodyPr>
          <a:lstStyle/>
          <a:p>
            <a:pPr marL="0" indent="0">
              <a:spcBef>
                <a:spcPts val="2500"/>
              </a:spcBef>
              <a:buNone/>
            </a:pPr>
            <a:r>
              <a:rPr lang="en-US" sz="1400" b="1"/>
              <a:t>Democratization of Information</a:t>
            </a:r>
          </a:p>
          <a:p>
            <a:pPr marL="0" lvl="1" indent="0">
              <a:buNone/>
            </a:pPr>
            <a:r>
              <a:rPr lang="en-US" sz="1400"/>
              <a:t>The Internet has made information accessible to everyone, breaking down barriers previously limiting education access.</a:t>
            </a:r>
          </a:p>
          <a:p>
            <a:pPr marL="0" indent="0">
              <a:spcBef>
                <a:spcPts val="2500"/>
              </a:spcBef>
              <a:buNone/>
            </a:pPr>
            <a:r>
              <a:rPr lang="en-US" sz="1400" b="1"/>
              <a:t>Online Learning Resources</a:t>
            </a:r>
          </a:p>
          <a:p>
            <a:pPr marL="0" lvl="1" indent="0">
              <a:buNone/>
            </a:pPr>
            <a:r>
              <a:rPr lang="en-US" sz="1400"/>
              <a:t>Numerous online platforms provide educational resources, allowing learners to study subjects at their own pace.</a:t>
            </a:r>
          </a:p>
          <a:p>
            <a:pPr marL="0" indent="0">
              <a:spcBef>
                <a:spcPts val="2500"/>
              </a:spcBef>
              <a:buNone/>
            </a:pPr>
            <a:r>
              <a:rPr lang="en-US" sz="1400" b="1"/>
              <a:t>Global Education Opportunities</a:t>
            </a:r>
          </a:p>
          <a:p>
            <a:pPr marL="0" lvl="1" indent="0">
              <a:buNone/>
            </a:pPr>
            <a:r>
              <a:rPr lang="en-US" sz="1400"/>
              <a:t>With online education, learners from different backgrounds can access quality education regardless of their location.</a:t>
            </a:r>
          </a:p>
        </p:txBody>
      </p:sp>
    </p:spTree>
    <p:extLst>
      <p:ext uri="{BB962C8B-B14F-4D97-AF65-F5344CB8AC3E}">
        <p14:creationId xmlns:p14="http://schemas.microsoft.com/office/powerpoint/2010/main" val="165485822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250"/>
                                  </p:stCondLst>
                                  <p:iterate>
                                    <p:tmPct val="10000"/>
                                  </p:iterate>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7" name="Rectangle 6">
            <a:extLst>
              <a:ext uri="{FF2B5EF4-FFF2-40B4-BE49-F238E27FC236}">
                <a16:creationId xmlns:a16="http://schemas.microsoft.com/office/drawing/2014/main" id="{A3E8498D-DA8F-EF6C-5420-F153D497920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Neue Haas Grotesk Text Pro"/>
              <a:ea typeface="+mn-ea"/>
              <a:cs typeface="+mn-cs"/>
            </a:endParaRPr>
          </a:p>
        </p:txBody>
      </p:sp>
      <p:sp>
        <p:nvSpPr>
          <p:cNvPr id="2" name="Title 1">
            <a:extLst>
              <a:ext uri="{FF2B5EF4-FFF2-40B4-BE49-F238E27FC236}">
                <a16:creationId xmlns:a16="http://schemas.microsoft.com/office/drawing/2014/main" id="{DC328853-EE3D-2497-75D1-001ABAA15030}"/>
              </a:ext>
            </a:extLst>
          </p:cNvPr>
          <p:cNvSpPr>
            <a:spLocks noGrp="1"/>
          </p:cNvSpPr>
          <p:nvPr>
            <p:ph type="ctrTitle"/>
          </p:nvPr>
        </p:nvSpPr>
        <p:spPr>
          <a:xfrm>
            <a:off x="277091" y="1814321"/>
            <a:ext cx="7772400" cy="4560920"/>
          </a:xfrm>
        </p:spPr>
        <p:txBody>
          <a:bodyPr anchor="b">
            <a:normAutofit/>
          </a:bodyPr>
          <a:lstStyle/>
          <a:p>
            <a:pPr algn="l"/>
            <a:r>
              <a:rPr lang="en-US" sz="7400"/>
              <a:t>Current Trends and Future Directions</a:t>
            </a:r>
          </a:p>
        </p:txBody>
      </p:sp>
    </p:spTree>
    <p:extLst>
      <p:ext uri="{BB962C8B-B14F-4D97-AF65-F5344CB8AC3E}">
        <p14:creationId xmlns:p14="http://schemas.microsoft.com/office/powerpoint/2010/main" val="360379801"/>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00"/>
                                  </p:stCondLst>
                                  <p:iterate type="wd">
                                    <p:tmPct val="15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C20CE451-818C-E63D-258B-234B6C543D3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15000"/>
                  </a:schemeClr>
                </a:solidFill>
                <a:prstDash val="solid"/>
                <a:miter lim="800000"/>
              </a14:hiddenLine>
            </a:ext>
          </a:ex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Content Placeholder 4" descr="3D abstract blue and gold cube illustration">
            <a:extLst>
              <a:ext uri="{FF2B5EF4-FFF2-40B4-BE49-F238E27FC236}">
                <a16:creationId xmlns:a16="http://schemas.microsoft.com/office/drawing/2014/main" id="{A61DDF59-C030-44A4-A893-627E74780A80}"/>
              </a:ext>
            </a:extLst>
          </p:cNvPr>
          <p:cNvPicPr>
            <a:picLocks noGrp="1" noChangeAspect="1"/>
          </p:cNvPicPr>
          <p:nvPr>
            <p:ph sz="half" idx="1"/>
          </p:nvPr>
        </p:nvPicPr>
        <p:blipFill>
          <a:blip r:embed="rId3"/>
          <a:srcRect l="13650" r="30590"/>
          <a:stretch/>
        </p:blipFill>
        <p:spPr>
          <a:xfrm>
            <a:off x="5818632" y="-1"/>
            <a:ext cx="6373368" cy="6857999"/>
          </a:xfrm>
          <a:prstGeom prst="rect">
            <a:avLst/>
          </a:prstGeom>
        </p:spPr>
      </p:pic>
      <p:sp>
        <p:nvSpPr>
          <p:cNvPr id="2" name="Title 1">
            <a:extLst>
              <a:ext uri="{FF2B5EF4-FFF2-40B4-BE49-F238E27FC236}">
                <a16:creationId xmlns:a16="http://schemas.microsoft.com/office/drawing/2014/main" id="{27C0FD2D-DD75-31F6-0076-221EFA037129}"/>
              </a:ext>
            </a:extLst>
          </p:cNvPr>
          <p:cNvSpPr>
            <a:spLocks noGrp="1"/>
          </p:cNvSpPr>
          <p:nvPr>
            <p:ph type="title"/>
          </p:nvPr>
        </p:nvSpPr>
        <p:spPr>
          <a:xfrm>
            <a:off x="614680" y="603504"/>
            <a:ext cx="4361688" cy="1527048"/>
          </a:xfrm>
        </p:spPr>
        <p:txBody>
          <a:bodyPr vert="horz" lIns="91440" tIns="45720" rIns="91440" bIns="45720" rtlCol="0" anchor="b">
            <a:normAutofit/>
          </a:bodyPr>
          <a:lstStyle/>
          <a:p>
            <a:r>
              <a:rPr lang="en-US" b="1" kern="1200">
                <a:solidFill>
                  <a:schemeClr val="tx1"/>
                </a:solidFill>
                <a:latin typeface="+mj-lt"/>
                <a:ea typeface="+mj-ea"/>
                <a:cs typeface="+mj-cs"/>
              </a:rPr>
              <a:t>Agenda Items</a:t>
            </a:r>
          </a:p>
        </p:txBody>
      </p:sp>
      <p:sp>
        <p:nvSpPr>
          <p:cNvPr id="4" name="Content Placeholder 3">
            <a:extLst>
              <a:ext uri="{FF2B5EF4-FFF2-40B4-BE49-F238E27FC236}">
                <a16:creationId xmlns:a16="http://schemas.microsoft.com/office/drawing/2014/main" id="{ADC11D44-6E12-F6C8-0039-9675FFFD2F64}"/>
              </a:ext>
            </a:extLst>
          </p:cNvPr>
          <p:cNvSpPr>
            <a:spLocks noGrp="1"/>
          </p:cNvSpPr>
          <p:nvPr>
            <p:ph sz="half" idx="2"/>
          </p:nvPr>
        </p:nvSpPr>
        <p:spPr>
          <a:xfrm>
            <a:off x="614679" y="2212848"/>
            <a:ext cx="4361688" cy="4096512"/>
          </a:xfrm>
        </p:spPr>
        <p:txBody>
          <a:bodyPr vert="horz" lIns="91440" tIns="45720" rIns="91440" bIns="45720" rtlCol="0">
            <a:normAutofit/>
          </a:bodyPr>
          <a:lstStyle/>
          <a:p>
            <a:r>
              <a:rPr lang="en-US" sz="1800"/>
              <a:t>The Origins of the Internet</a:t>
            </a:r>
          </a:p>
          <a:p>
            <a:r>
              <a:rPr lang="en-US" sz="1800"/>
              <a:t>Technical Foundations</a:t>
            </a:r>
          </a:p>
          <a:p>
            <a:r>
              <a:rPr lang="en-US" sz="1800"/>
              <a:t>Expansion and Commercialization</a:t>
            </a:r>
          </a:p>
          <a:p>
            <a:r>
              <a:rPr lang="en-US" sz="1800"/>
              <a:t>Impact on Society</a:t>
            </a:r>
          </a:p>
          <a:p>
            <a:r>
              <a:rPr lang="en-US" sz="1800"/>
              <a:t>Current Trends and Future Directions</a:t>
            </a:r>
          </a:p>
        </p:txBody>
      </p:sp>
    </p:spTree>
    <p:extLst>
      <p:ext uri="{BB962C8B-B14F-4D97-AF65-F5344CB8AC3E}">
        <p14:creationId xmlns:p14="http://schemas.microsoft.com/office/powerpoint/2010/main" val="379583291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250"/>
                                  </p:stCondLst>
                                  <p:iterate>
                                    <p:tmPct val="10000"/>
                                  </p:iterate>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5E8D3B17-7638-DFD3-18E4-8A6D611749C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15000"/>
                  </a:schemeClr>
                </a:solidFill>
                <a:prstDash val="solid"/>
                <a:miter lim="800000"/>
              </a14:hiddenLine>
            </a:ext>
          </a:ex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Content Placeholder 4" descr="Crowd of people holding icons">
            <a:extLst>
              <a:ext uri="{FF2B5EF4-FFF2-40B4-BE49-F238E27FC236}">
                <a16:creationId xmlns:a16="http://schemas.microsoft.com/office/drawing/2014/main" id="{51EE80EC-B159-4994-8D03-FB398CF74335}"/>
              </a:ext>
            </a:extLst>
          </p:cNvPr>
          <p:cNvPicPr>
            <a:picLocks noGrp="1" noChangeAspect="1"/>
          </p:cNvPicPr>
          <p:nvPr>
            <p:ph sz="half" idx="1"/>
          </p:nvPr>
        </p:nvPicPr>
        <p:blipFill>
          <a:blip r:embed="rId3"/>
          <a:srcRect l="27755" r="645"/>
          <a:stretch/>
        </p:blipFill>
        <p:spPr>
          <a:xfrm>
            <a:off x="20" y="10"/>
            <a:ext cx="4910308" cy="6857990"/>
          </a:xfrm>
          <a:prstGeom prst="rect">
            <a:avLst/>
          </a:prstGeom>
        </p:spPr>
      </p:pic>
      <p:sp>
        <p:nvSpPr>
          <p:cNvPr id="2" name="Title 1">
            <a:extLst>
              <a:ext uri="{FF2B5EF4-FFF2-40B4-BE49-F238E27FC236}">
                <a16:creationId xmlns:a16="http://schemas.microsoft.com/office/drawing/2014/main" id="{B787CDA6-733D-C2C0-78D4-2E4EA4E11A48}"/>
              </a:ext>
            </a:extLst>
          </p:cNvPr>
          <p:cNvSpPr>
            <a:spLocks noGrp="1"/>
          </p:cNvSpPr>
          <p:nvPr>
            <p:ph type="title"/>
          </p:nvPr>
        </p:nvSpPr>
        <p:spPr>
          <a:xfrm>
            <a:off x="5568537" y="603504"/>
            <a:ext cx="5916168" cy="1527048"/>
          </a:xfrm>
        </p:spPr>
        <p:txBody>
          <a:bodyPr vert="horz" lIns="91440" tIns="45720" rIns="91440" bIns="45720" rtlCol="0" anchor="b">
            <a:normAutofit/>
          </a:bodyPr>
          <a:lstStyle/>
          <a:p>
            <a:r>
              <a:rPr lang="en-US" b="1" kern="1200">
                <a:solidFill>
                  <a:schemeClr val="tx1"/>
                </a:solidFill>
                <a:latin typeface="+mj-lt"/>
                <a:ea typeface="+mj-ea"/>
                <a:cs typeface="+mj-cs"/>
              </a:rPr>
              <a:t>The Rise of Social Media and Digital Platforms</a:t>
            </a:r>
          </a:p>
        </p:txBody>
      </p:sp>
      <p:sp>
        <p:nvSpPr>
          <p:cNvPr id="4" name="Content Placeholder 3">
            <a:extLst>
              <a:ext uri="{FF2B5EF4-FFF2-40B4-BE49-F238E27FC236}">
                <a16:creationId xmlns:a16="http://schemas.microsoft.com/office/drawing/2014/main" id="{0E0C8083-A2D1-6CC3-4B17-A42F7E5B7946}"/>
              </a:ext>
            </a:extLst>
          </p:cNvPr>
          <p:cNvSpPr>
            <a:spLocks noGrp="1"/>
          </p:cNvSpPr>
          <p:nvPr>
            <p:ph sz="half" idx="2"/>
            <p:extLst>
              <p:ext uri="{E7BDC344-281C-4309-B0C6-D0EE65EED2A8}">
                <p202:designPr xmlns:p202="http://schemas.microsoft.com/office/powerpoint/2020/02/main">
                  <p202:designTagLst>
                    <p202:designTag name="ARCH:1:CLS" val="InformationBlock"/>
                    <p202:designTag name="ARCH:1:VSVAR" val="TitledTextBox"/>
                  </p202:designTagLst>
                </p202:designPr>
              </p:ext>
            </p:extLst>
          </p:nvPr>
        </p:nvSpPr>
        <p:spPr>
          <a:xfrm>
            <a:off x="5568537" y="2214282"/>
            <a:ext cx="5916168" cy="4095078"/>
          </a:xfrm>
        </p:spPr>
        <p:txBody>
          <a:bodyPr>
            <a:normAutofit/>
          </a:bodyPr>
          <a:lstStyle/>
          <a:p>
            <a:pPr marL="0" indent="0">
              <a:spcBef>
                <a:spcPts val="2500"/>
              </a:spcBef>
              <a:buNone/>
            </a:pPr>
            <a:r>
              <a:rPr lang="en-US" sz="1400" b="1"/>
              <a:t>Changing Communication</a:t>
            </a:r>
          </a:p>
          <a:p>
            <a:pPr marL="0" lvl="1" indent="0">
              <a:buNone/>
            </a:pPr>
            <a:r>
              <a:rPr lang="en-US" sz="1400"/>
              <a:t>Social media has transformed the way we communicate, allowing for instant sharing of thoughts and ideas across the globe.</a:t>
            </a:r>
          </a:p>
          <a:p>
            <a:pPr marL="0" indent="0">
              <a:spcBef>
                <a:spcPts val="2500"/>
              </a:spcBef>
              <a:buNone/>
            </a:pPr>
            <a:r>
              <a:rPr lang="en-US" sz="1400" b="1"/>
              <a:t>Community Building</a:t>
            </a:r>
          </a:p>
          <a:p>
            <a:pPr marL="0" lvl="1" indent="0">
              <a:buNone/>
            </a:pPr>
            <a:r>
              <a:rPr lang="en-US" sz="1400"/>
              <a:t>These platforms foster communities by connecting people with shared interests and enabling collaboration among users.</a:t>
            </a:r>
          </a:p>
          <a:p>
            <a:pPr marL="0" indent="0">
              <a:spcBef>
                <a:spcPts val="2500"/>
              </a:spcBef>
              <a:buNone/>
            </a:pPr>
            <a:r>
              <a:rPr lang="en-US" sz="1400" b="1"/>
              <a:t>Marketing Evolution</a:t>
            </a:r>
          </a:p>
          <a:p>
            <a:pPr marL="0" lvl="1" indent="0">
              <a:buNone/>
            </a:pPr>
            <a:r>
              <a:rPr lang="en-US" sz="1400"/>
              <a:t>Social media has created new avenues for marketing, allowing brands to reach their audiences more effectively and interactively.</a:t>
            </a:r>
          </a:p>
        </p:txBody>
      </p:sp>
    </p:spTree>
    <p:extLst>
      <p:ext uri="{BB962C8B-B14F-4D97-AF65-F5344CB8AC3E}">
        <p14:creationId xmlns:p14="http://schemas.microsoft.com/office/powerpoint/2010/main" val="13066723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250"/>
                                  </p:stCondLst>
                                  <p:iterate>
                                    <p:tmPct val="10000"/>
                                  </p:iterate>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2961259D-605E-E200-FF9F-7C8C71D7C8E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15000"/>
                  </a:schemeClr>
                </a:solidFill>
                <a:prstDash val="solid"/>
                <a:miter lim="800000"/>
              </a14:hiddenLine>
            </a:ext>
          </a:ex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Content Placeholder 4" descr="Euro currency with face mask, global economy recession concept">
            <a:extLst>
              <a:ext uri="{FF2B5EF4-FFF2-40B4-BE49-F238E27FC236}">
                <a16:creationId xmlns:a16="http://schemas.microsoft.com/office/drawing/2014/main" id="{D45901E7-9C03-422A-AAD9-245358CF46F6}"/>
              </a:ext>
            </a:extLst>
          </p:cNvPr>
          <p:cNvPicPr>
            <a:picLocks noGrp="1" noChangeAspect="1"/>
          </p:cNvPicPr>
          <p:nvPr>
            <p:ph sz="half" idx="1"/>
          </p:nvPr>
        </p:nvPicPr>
        <p:blipFill>
          <a:blip r:embed="rId3"/>
          <a:srcRect l="30582" r="29668"/>
          <a:stretch/>
        </p:blipFill>
        <p:spPr>
          <a:xfrm>
            <a:off x="7345680" y="10"/>
            <a:ext cx="4846320" cy="6857990"/>
          </a:xfrm>
          <a:prstGeom prst="rect">
            <a:avLst/>
          </a:prstGeom>
        </p:spPr>
      </p:pic>
      <p:sp>
        <p:nvSpPr>
          <p:cNvPr id="2" name="Title 1">
            <a:extLst>
              <a:ext uri="{FF2B5EF4-FFF2-40B4-BE49-F238E27FC236}">
                <a16:creationId xmlns:a16="http://schemas.microsoft.com/office/drawing/2014/main" id="{8F557D77-AE27-3518-4AAE-52545D3E1F8A}"/>
              </a:ext>
            </a:extLst>
          </p:cNvPr>
          <p:cNvSpPr>
            <a:spLocks noGrp="1"/>
          </p:cNvSpPr>
          <p:nvPr>
            <p:ph type="title"/>
          </p:nvPr>
        </p:nvSpPr>
        <p:spPr>
          <a:xfrm>
            <a:off x="612648" y="600075"/>
            <a:ext cx="6035040" cy="1529932"/>
          </a:xfrm>
        </p:spPr>
        <p:txBody>
          <a:bodyPr vert="horz" lIns="91440" tIns="45720" rIns="91440" bIns="45720" rtlCol="0" anchor="b">
            <a:normAutofit/>
          </a:bodyPr>
          <a:lstStyle/>
          <a:p>
            <a:r>
              <a:rPr lang="en-US" b="1" kern="1200">
                <a:solidFill>
                  <a:schemeClr val="tx1"/>
                </a:solidFill>
                <a:latin typeface="+mj-lt"/>
                <a:ea typeface="+mj-ea"/>
                <a:cs typeface="+mj-cs"/>
              </a:rPr>
              <a:t>Emerging Technologies: IoT, AI, and Blockchain</a:t>
            </a:r>
          </a:p>
        </p:txBody>
      </p:sp>
      <p:sp>
        <p:nvSpPr>
          <p:cNvPr id="4" name="Content Placeholder 3">
            <a:extLst>
              <a:ext uri="{FF2B5EF4-FFF2-40B4-BE49-F238E27FC236}">
                <a16:creationId xmlns:a16="http://schemas.microsoft.com/office/drawing/2014/main" id="{D9E71CEE-2691-DF55-D48F-9285CCD354C1}"/>
              </a:ext>
            </a:extLst>
          </p:cNvPr>
          <p:cNvSpPr>
            <a:spLocks noGrp="1"/>
          </p:cNvSpPr>
          <p:nvPr>
            <p:ph sz="half" idx="2"/>
            <p:extLst>
              <p:ext uri="{E7BDC344-281C-4309-B0C6-D0EE65EED2A8}">
                <p202:designPr xmlns:p202="http://schemas.microsoft.com/office/powerpoint/2020/02/main">
                  <p202:designTagLst>
                    <p202:designTag name="ARCH:1:CLS" val="InformationBlock"/>
                    <p202:designTag name="ARCH:1:VSVAR" val="TitledTextBox"/>
                  </p202:designTagLst>
                </p202:designPr>
              </p:ext>
            </p:extLst>
          </p:nvPr>
        </p:nvSpPr>
        <p:spPr>
          <a:xfrm>
            <a:off x="612648" y="2212848"/>
            <a:ext cx="6035040" cy="4096512"/>
          </a:xfrm>
        </p:spPr>
        <p:txBody>
          <a:bodyPr>
            <a:normAutofit/>
          </a:bodyPr>
          <a:lstStyle/>
          <a:p>
            <a:pPr marL="0" indent="0">
              <a:spcBef>
                <a:spcPts val="2500"/>
              </a:spcBef>
              <a:buNone/>
            </a:pPr>
            <a:r>
              <a:rPr lang="en-US" sz="1400" b="1"/>
              <a:t>Internet of Things (IoT)</a:t>
            </a:r>
          </a:p>
          <a:p>
            <a:pPr marL="0" lvl="1" indent="0">
              <a:buNone/>
            </a:pPr>
            <a:r>
              <a:rPr lang="en-US" sz="1400"/>
              <a:t>IoT connects devices and systems, enabling data exchange and automation, revolutionizing how we interact with technology.</a:t>
            </a:r>
          </a:p>
          <a:p>
            <a:pPr marL="0" indent="0">
              <a:spcBef>
                <a:spcPts val="2500"/>
              </a:spcBef>
              <a:buNone/>
            </a:pPr>
            <a:r>
              <a:rPr lang="en-US" sz="1400" b="1"/>
              <a:t>Artificial Intelligence (AI)</a:t>
            </a:r>
          </a:p>
          <a:p>
            <a:pPr marL="0" lvl="1" indent="0">
              <a:buNone/>
            </a:pPr>
            <a:r>
              <a:rPr lang="en-US" sz="1400"/>
              <a:t>AI enhances decision-making and operational efficiency by processing large amounts of data, leading to smarter applications.</a:t>
            </a:r>
          </a:p>
          <a:p>
            <a:pPr marL="0" indent="0">
              <a:spcBef>
                <a:spcPts val="2500"/>
              </a:spcBef>
              <a:buNone/>
            </a:pPr>
            <a:r>
              <a:rPr lang="en-US" sz="1400" b="1"/>
              <a:t>Blockchain Technology</a:t>
            </a:r>
          </a:p>
          <a:p>
            <a:pPr marL="0" lvl="1" indent="0">
              <a:buNone/>
            </a:pPr>
            <a:r>
              <a:rPr lang="en-US" sz="1400"/>
              <a:t>Blockchain provides secure and transparent transactions, reshaping industries like finance, supply chain, and healthcare.</a:t>
            </a:r>
          </a:p>
        </p:txBody>
      </p:sp>
    </p:spTree>
    <p:extLst>
      <p:ext uri="{BB962C8B-B14F-4D97-AF65-F5344CB8AC3E}">
        <p14:creationId xmlns:p14="http://schemas.microsoft.com/office/powerpoint/2010/main" val="289639359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250"/>
                                  </p:stCondLst>
                                  <p:iterate>
                                    <p:tmPct val="10000"/>
                                  </p:iterate>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6ACA6F80-D392-A64E-3CF8-F28F1CCEE67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15000"/>
                  </a:schemeClr>
                </a:solidFill>
                <a:prstDash val="solid"/>
                <a:miter lim="800000"/>
              </a14:hiddenLine>
            </a:ext>
          </a:ex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Neue Haas Grotesk Text Pro"/>
              <a:ea typeface="+mn-ea"/>
              <a:cs typeface="+mn-cs"/>
            </a:endParaRPr>
          </a:p>
        </p:txBody>
      </p:sp>
      <p:pic>
        <p:nvPicPr>
          <p:cNvPr id="5" name="Content Placeholder 4" descr="Abstract  Digital concept which shows network security optimization and internet technology  ">
            <a:extLst>
              <a:ext uri="{FF2B5EF4-FFF2-40B4-BE49-F238E27FC236}">
                <a16:creationId xmlns:a16="http://schemas.microsoft.com/office/drawing/2014/main" id="{7C677132-C7C9-4AAD-9F4A-29A137E17E8F}"/>
              </a:ext>
            </a:extLst>
          </p:cNvPr>
          <p:cNvPicPr>
            <a:picLocks noGrp="1" noChangeAspect="1"/>
          </p:cNvPicPr>
          <p:nvPr>
            <p:ph sz="half" idx="1"/>
          </p:nvPr>
        </p:nvPicPr>
        <p:blipFill>
          <a:blip r:embed="rId3"/>
          <a:srcRect r="18254" b="3"/>
          <a:stretch/>
        </p:blipFill>
        <p:spPr>
          <a:xfrm>
            <a:off x="731521" y="2011679"/>
            <a:ext cx="4684352" cy="4297680"/>
          </a:xfrm>
          <a:prstGeom prst="rect">
            <a:avLst/>
          </a:prstGeom>
        </p:spPr>
      </p:pic>
      <p:sp>
        <p:nvSpPr>
          <p:cNvPr id="2" name="Title 1">
            <a:extLst>
              <a:ext uri="{FF2B5EF4-FFF2-40B4-BE49-F238E27FC236}">
                <a16:creationId xmlns:a16="http://schemas.microsoft.com/office/drawing/2014/main" id="{3D5DA0F0-702D-D7EC-9E28-C434649C6846}"/>
              </a:ext>
            </a:extLst>
          </p:cNvPr>
          <p:cNvSpPr>
            <a:spLocks noGrp="1"/>
          </p:cNvSpPr>
          <p:nvPr>
            <p:ph type="title"/>
          </p:nvPr>
        </p:nvSpPr>
        <p:spPr>
          <a:xfrm>
            <a:off x="614679" y="548641"/>
            <a:ext cx="4779572" cy="1298448"/>
          </a:xfrm>
        </p:spPr>
        <p:txBody>
          <a:bodyPr vert="horz" lIns="91440" tIns="45720" rIns="91440" bIns="45720" rtlCol="0" anchor="t">
            <a:normAutofit/>
          </a:bodyPr>
          <a:lstStyle/>
          <a:p>
            <a:r>
              <a:rPr lang="en-US" b="1" kern="1200">
                <a:solidFill>
                  <a:schemeClr val="tx1"/>
                </a:solidFill>
                <a:latin typeface="+mj-lt"/>
                <a:ea typeface="+mj-ea"/>
                <a:cs typeface="+mj-cs"/>
              </a:rPr>
              <a:t>Future Challenges and Opportunities</a:t>
            </a:r>
          </a:p>
        </p:txBody>
      </p:sp>
      <p:sp>
        <p:nvSpPr>
          <p:cNvPr id="4" name="Content Placeholder 3">
            <a:extLst>
              <a:ext uri="{FF2B5EF4-FFF2-40B4-BE49-F238E27FC236}">
                <a16:creationId xmlns:a16="http://schemas.microsoft.com/office/drawing/2014/main" id="{9343E162-326F-C2CE-E298-3249C70E7A38}"/>
              </a:ext>
            </a:extLst>
          </p:cNvPr>
          <p:cNvSpPr>
            <a:spLocks noGrp="1"/>
          </p:cNvSpPr>
          <p:nvPr>
            <p:ph sz="half" idx="2"/>
            <p:extLst>
              <p:ext uri="{E7BDC344-281C-4309-B0C6-D0EE65EED2A8}">
                <p202:designPr xmlns:p202="http://schemas.microsoft.com/office/powerpoint/2020/02/main">
                  <p202:designTagLst>
                    <p202:designTag name="ARCH:1:CLS" val="InformationBlock"/>
                    <p202:designTag name="ARCH:1:VSVAR" val="TitledTextBox"/>
                  </p202:designTagLst>
                </p202:designPr>
              </p:ext>
            </p:extLst>
          </p:nvPr>
        </p:nvSpPr>
        <p:spPr>
          <a:xfrm>
            <a:off x="6030551" y="548638"/>
            <a:ext cx="5546770" cy="5760721"/>
          </a:xfrm>
        </p:spPr>
        <p:txBody>
          <a:bodyPr>
            <a:normAutofit/>
          </a:bodyPr>
          <a:lstStyle/>
          <a:p>
            <a:pPr marL="0" indent="0">
              <a:spcBef>
                <a:spcPts val="2500"/>
              </a:spcBef>
              <a:buNone/>
            </a:pPr>
            <a:r>
              <a:rPr lang="en-US" sz="1400" b="1"/>
              <a:t>Cybersecurity Threats</a:t>
            </a:r>
          </a:p>
          <a:p>
            <a:pPr marL="0" lvl="1" indent="0">
              <a:buNone/>
            </a:pPr>
            <a:r>
              <a:rPr lang="en-US" sz="1400"/>
              <a:t>The growth of the Internet increases exposure to cybersecurity threats, necessitating stronger security measures and awareness.</a:t>
            </a:r>
          </a:p>
          <a:p>
            <a:pPr marL="0" indent="0">
              <a:spcBef>
                <a:spcPts val="2500"/>
              </a:spcBef>
              <a:buNone/>
            </a:pPr>
            <a:r>
              <a:rPr lang="en-US" sz="1400" b="1"/>
              <a:t>Privacy Concerns</a:t>
            </a:r>
          </a:p>
          <a:p>
            <a:pPr marL="0" lvl="1" indent="0">
              <a:buNone/>
            </a:pPr>
            <a:r>
              <a:rPr lang="en-US" sz="1400"/>
              <a:t>As online activities expand, privacy concerns become paramount, urging the need for better data protection regulations.</a:t>
            </a:r>
          </a:p>
          <a:p>
            <a:pPr marL="0" indent="0">
              <a:spcBef>
                <a:spcPts val="2500"/>
              </a:spcBef>
              <a:buNone/>
            </a:pPr>
            <a:r>
              <a:rPr lang="en-US" sz="1400" b="1"/>
              <a:t>Digital Divide</a:t>
            </a:r>
          </a:p>
          <a:p>
            <a:pPr marL="0" lvl="1" indent="0">
              <a:buNone/>
            </a:pPr>
            <a:r>
              <a:rPr lang="en-US" sz="1400"/>
              <a:t>The digital divide poses a challenge, highlighting inequalities in access to technology and the Internet across different populations.</a:t>
            </a:r>
          </a:p>
          <a:p>
            <a:pPr marL="0" indent="0">
              <a:spcBef>
                <a:spcPts val="2500"/>
              </a:spcBef>
              <a:buNone/>
            </a:pPr>
            <a:r>
              <a:rPr lang="en-US" sz="1400" b="1"/>
              <a:t>Opportunities for Innovation</a:t>
            </a:r>
          </a:p>
          <a:p>
            <a:pPr marL="0" lvl="1" indent="0">
              <a:buNone/>
            </a:pPr>
            <a:r>
              <a:rPr lang="en-US" sz="1400"/>
              <a:t>Despite challenges, the Internet fosters opportunities for innovation, enabling positive changes in various sectors.</a:t>
            </a:r>
          </a:p>
        </p:txBody>
      </p:sp>
    </p:spTree>
    <p:extLst>
      <p:ext uri="{BB962C8B-B14F-4D97-AF65-F5344CB8AC3E}">
        <p14:creationId xmlns:p14="http://schemas.microsoft.com/office/powerpoint/2010/main" val="281390133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250"/>
                                  </p:stCondLst>
                                  <p:iterate>
                                    <p:tmPct val="10000"/>
                                  </p:iterate>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095B79CA-1CB8-A133-67D7-E2B7AC1F945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15000"/>
                  </a:schemeClr>
                </a:solidFill>
                <a:prstDash val="solid"/>
                <a:miter lim="800000"/>
              </a14:hiddenLine>
            </a:ext>
          </a:ex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C81FF320-D86A-5326-BB3A-FE6336D038ED}"/>
              </a:ext>
            </a:extLst>
          </p:cNvPr>
          <p:cNvSpPr>
            <a:spLocks noGrp="1"/>
          </p:cNvSpPr>
          <p:nvPr>
            <p:ph type="title"/>
          </p:nvPr>
        </p:nvSpPr>
        <p:spPr>
          <a:xfrm>
            <a:off x="978522" y="849085"/>
            <a:ext cx="3602356" cy="5179925"/>
          </a:xfrm>
        </p:spPr>
        <p:txBody>
          <a:bodyPr anchor="ctr">
            <a:normAutofit/>
          </a:bodyPr>
          <a:lstStyle/>
          <a:p>
            <a:r>
              <a:rPr lang="en-US"/>
              <a:t>Conclusion</a:t>
            </a:r>
          </a:p>
        </p:txBody>
      </p:sp>
      <p:graphicFrame>
        <p:nvGraphicFramePr>
          <p:cNvPr id="9" name="Content Placeholder 2">
            <a:extLst>
              <a:ext uri="{FF2B5EF4-FFF2-40B4-BE49-F238E27FC236}">
                <a16:creationId xmlns:a16="http://schemas.microsoft.com/office/drawing/2014/main" id="{70FABA0C-F071-9F49-3CEE-F4AC5C2D8A47}"/>
              </a:ext>
            </a:extLst>
          </p:cNvPr>
          <p:cNvGraphicFramePr>
            <a:graphicFrameLocks noGrp="1"/>
          </p:cNvGraphicFramePr>
          <p:nvPr>
            <p:ph idx="1"/>
            <p:extLst>
              <p:ext uri="{E7BDC344-281C-4309-B0C6-D0EE65EED2A8}">
                <p202:designPr xmlns:p202="http://schemas.microsoft.com/office/powerpoint/2020/02/main">
                  <p202:designTagLst>
                    <p202:designTag name="ARCH:1:CLS" val="InformationBlock"/>
                    <p202:designTag name="ARCH:1:VSVAR" val="TitledTextBox"/>
                  </p202:designTagLst>
                </p202:designPr>
              </p:ext>
            </p:extLst>
          </p:nvPr>
        </p:nvGraphicFramePr>
        <p:xfrm>
          <a:off x="5487394" y="849085"/>
          <a:ext cx="6144768" cy="517992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499758244"/>
      </p:ext>
    </p:extLst>
  </p:cSld>
  <p:clrMapOvr>
    <a:masterClrMapping/>
  </p:clrMapOvr>
  <p:transition>
    <p:fade/>
  </p:transition>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7" name="Rectangle 6">
            <a:extLst>
              <a:ext uri="{FF2B5EF4-FFF2-40B4-BE49-F238E27FC236}">
                <a16:creationId xmlns:a16="http://schemas.microsoft.com/office/drawing/2014/main" id="{A3E8498D-DA8F-EF6C-5420-F153D497920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Neue Haas Grotesk Text Pro"/>
              <a:ea typeface="+mn-ea"/>
              <a:cs typeface="+mn-cs"/>
            </a:endParaRPr>
          </a:p>
        </p:txBody>
      </p:sp>
      <p:sp>
        <p:nvSpPr>
          <p:cNvPr id="2" name="Title 1">
            <a:extLst>
              <a:ext uri="{FF2B5EF4-FFF2-40B4-BE49-F238E27FC236}">
                <a16:creationId xmlns:a16="http://schemas.microsoft.com/office/drawing/2014/main" id="{E97F6B46-F33A-F106-F131-0C3CEB530A14}"/>
              </a:ext>
            </a:extLst>
          </p:cNvPr>
          <p:cNvSpPr>
            <a:spLocks noGrp="1"/>
          </p:cNvSpPr>
          <p:nvPr>
            <p:ph type="ctrTitle"/>
          </p:nvPr>
        </p:nvSpPr>
        <p:spPr>
          <a:xfrm>
            <a:off x="277091" y="1814321"/>
            <a:ext cx="7772400" cy="4560920"/>
          </a:xfrm>
        </p:spPr>
        <p:txBody>
          <a:bodyPr anchor="b">
            <a:normAutofit/>
          </a:bodyPr>
          <a:lstStyle/>
          <a:p>
            <a:pPr algn="l"/>
            <a:r>
              <a:rPr lang="en-US" sz="7400"/>
              <a:t>The Origins of the Internet</a:t>
            </a:r>
          </a:p>
        </p:txBody>
      </p:sp>
    </p:spTree>
    <p:extLst>
      <p:ext uri="{BB962C8B-B14F-4D97-AF65-F5344CB8AC3E}">
        <p14:creationId xmlns:p14="http://schemas.microsoft.com/office/powerpoint/2010/main" val="3034313005"/>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0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4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DDD1D22E-5996-E45B-92B2-659F701A4A3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15000"/>
                  </a:schemeClr>
                </a:solidFill>
                <a:prstDash val="solid"/>
                <a:miter lim="800000"/>
              </a14:hiddenLine>
            </a:ext>
          </a:ex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Neue Haas Grotesk Text Pro"/>
              <a:ea typeface="+mn-ea"/>
              <a:cs typeface="+mn-cs"/>
            </a:endParaRPr>
          </a:p>
        </p:txBody>
      </p:sp>
      <p:sp>
        <p:nvSpPr>
          <p:cNvPr id="2" name="Title 1">
            <a:extLst>
              <a:ext uri="{FF2B5EF4-FFF2-40B4-BE49-F238E27FC236}">
                <a16:creationId xmlns:a16="http://schemas.microsoft.com/office/drawing/2014/main" id="{0454D794-CA75-FE71-C339-DC6A22E09BA4}"/>
              </a:ext>
            </a:extLst>
          </p:cNvPr>
          <p:cNvSpPr>
            <a:spLocks noGrp="1"/>
          </p:cNvSpPr>
          <p:nvPr>
            <p:ph type="title"/>
          </p:nvPr>
        </p:nvSpPr>
        <p:spPr>
          <a:xfrm>
            <a:off x="614679" y="548639"/>
            <a:ext cx="3977640" cy="5719640"/>
          </a:xfrm>
        </p:spPr>
        <p:txBody>
          <a:bodyPr anchor="t">
            <a:normAutofit/>
          </a:bodyPr>
          <a:lstStyle/>
          <a:p>
            <a:r>
              <a:rPr lang="en-US"/>
              <a:t>Early Concepts of a Global Network</a:t>
            </a:r>
          </a:p>
        </p:txBody>
      </p:sp>
      <p:graphicFrame>
        <p:nvGraphicFramePr>
          <p:cNvPr id="4" name="Content Placeholder 4">
            <a:extLst>
              <a:ext uri="{FF2B5EF4-FFF2-40B4-BE49-F238E27FC236}">
                <a16:creationId xmlns:a16="http://schemas.microsoft.com/office/drawing/2014/main" id="{093BA2C3-EB03-4606-89DF-D704AD8472F8}"/>
              </a:ext>
            </a:extLst>
          </p:cNvPr>
          <p:cNvGraphicFramePr>
            <a:graphicFrameLocks noGrp="1"/>
          </p:cNvGraphicFramePr>
          <p:nvPr>
            <p:ph idx="1"/>
            <p:extLst>
              <p:ext uri="{D42A27DB-BD31-4B8C-83A1-F6EECF244321}">
                <p14:modId xmlns:p14="http://schemas.microsoft.com/office/powerpoint/2010/main" val="3281299971"/>
              </p:ext>
              <p:ext uri="{E7BDC344-281C-4309-B0C6-D0EE65EED2A8}">
                <p202:designPr xmlns:p202="http://schemas.microsoft.com/office/powerpoint/2020/02/main">
                  <p202:designTagLst>
                    <p202:designTag name="ARCH:1:CLS" val="InformationBlock"/>
                    <p202:designTag name="ARCH:1:VSVAR" val="VisualTitledTextBox"/>
                  </p202:designTagLst>
                </p202:designPr>
              </p:ext>
            </p:extLst>
          </p:nvPr>
        </p:nvGraphicFramePr>
        <p:xfrm>
          <a:off x="5387542" y="548639"/>
          <a:ext cx="6189780" cy="571964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981817206"/>
      </p:ext>
    </p:extLst>
  </p:cSld>
  <p:clrMapOvr>
    <a:masterClrMapping/>
  </p:clrMapOvr>
  <p:transition>
    <p:fade/>
  </p:transition>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5E8D3B17-7638-DFD3-18E4-8A6D611749C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15000"/>
                  </a:schemeClr>
                </a:solidFill>
                <a:prstDash val="solid"/>
                <a:miter lim="800000"/>
              </a14:hiddenLine>
            </a:ext>
          </a:ex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Content Placeholder 4" descr="Global communication and collaboration intricately involving electronic ropes and keys through social networking of smart phones equipped with AI.">
            <a:extLst>
              <a:ext uri="{FF2B5EF4-FFF2-40B4-BE49-F238E27FC236}">
                <a16:creationId xmlns:a16="http://schemas.microsoft.com/office/drawing/2014/main" id="{494F77AD-307F-404E-9656-D7718F4DD45A}"/>
              </a:ext>
            </a:extLst>
          </p:cNvPr>
          <p:cNvPicPr>
            <a:picLocks noGrp="1" noChangeAspect="1"/>
          </p:cNvPicPr>
          <p:nvPr>
            <p:ph sz="half" idx="1"/>
          </p:nvPr>
        </p:nvPicPr>
        <p:blipFill>
          <a:blip r:embed="rId3"/>
          <a:srcRect l="30090" r="22116" b="-1"/>
          <a:stretch/>
        </p:blipFill>
        <p:spPr>
          <a:xfrm>
            <a:off x="20" y="10"/>
            <a:ext cx="4910308" cy="6857990"/>
          </a:xfrm>
          <a:prstGeom prst="rect">
            <a:avLst/>
          </a:prstGeom>
        </p:spPr>
      </p:pic>
      <p:sp>
        <p:nvSpPr>
          <p:cNvPr id="2" name="Title 1">
            <a:extLst>
              <a:ext uri="{FF2B5EF4-FFF2-40B4-BE49-F238E27FC236}">
                <a16:creationId xmlns:a16="http://schemas.microsoft.com/office/drawing/2014/main" id="{CA5ECCF7-D5B1-5315-584D-F6861731BAD9}"/>
              </a:ext>
            </a:extLst>
          </p:cNvPr>
          <p:cNvSpPr>
            <a:spLocks noGrp="1"/>
          </p:cNvSpPr>
          <p:nvPr>
            <p:ph type="title"/>
          </p:nvPr>
        </p:nvSpPr>
        <p:spPr>
          <a:xfrm>
            <a:off x="5568537" y="603504"/>
            <a:ext cx="5916168" cy="1527048"/>
          </a:xfrm>
        </p:spPr>
        <p:txBody>
          <a:bodyPr vert="horz" lIns="91440" tIns="45720" rIns="91440" bIns="45720" rtlCol="0" anchor="b">
            <a:normAutofit/>
          </a:bodyPr>
          <a:lstStyle/>
          <a:p>
            <a:r>
              <a:rPr lang="en-US" b="1" kern="1200">
                <a:solidFill>
                  <a:schemeClr val="tx1"/>
                </a:solidFill>
                <a:latin typeface="+mj-lt"/>
                <a:ea typeface="+mj-ea"/>
                <a:cs typeface="+mj-cs"/>
              </a:rPr>
              <a:t>Development of ARPANET</a:t>
            </a:r>
          </a:p>
        </p:txBody>
      </p:sp>
      <p:sp>
        <p:nvSpPr>
          <p:cNvPr id="4" name="Content Placeholder 3">
            <a:extLst>
              <a:ext uri="{FF2B5EF4-FFF2-40B4-BE49-F238E27FC236}">
                <a16:creationId xmlns:a16="http://schemas.microsoft.com/office/drawing/2014/main" id="{9DAF2ADF-7E5F-1EFD-B252-8C4E315F8AC5}"/>
              </a:ext>
            </a:extLst>
          </p:cNvPr>
          <p:cNvSpPr>
            <a:spLocks noGrp="1"/>
          </p:cNvSpPr>
          <p:nvPr>
            <p:ph sz="half" idx="2"/>
            <p:extLst>
              <p:ext uri="{E7BDC344-281C-4309-B0C6-D0EE65EED2A8}">
                <p202:designPr xmlns:p202="http://schemas.microsoft.com/office/powerpoint/2020/02/main">
                  <p202:designTagLst>
                    <p202:designTag name="ARCH:1:CLS" val="InformationBlock"/>
                    <p202:designTag name="ARCH:1:VSVAR" val="TitledTextBox"/>
                  </p202:designTagLst>
                </p202:designPr>
              </p:ext>
            </p:extLst>
          </p:nvPr>
        </p:nvSpPr>
        <p:spPr>
          <a:xfrm>
            <a:off x="5568537" y="2214282"/>
            <a:ext cx="5916168" cy="4095078"/>
          </a:xfrm>
        </p:spPr>
        <p:txBody>
          <a:bodyPr>
            <a:normAutofit/>
          </a:bodyPr>
          <a:lstStyle/>
          <a:p>
            <a:pPr marL="0" indent="0">
              <a:spcBef>
                <a:spcPts val="2500"/>
              </a:spcBef>
              <a:buNone/>
            </a:pPr>
            <a:r>
              <a:rPr lang="en-US" sz="1400" b="1" dirty="0"/>
              <a:t>Launch of ARPANET</a:t>
            </a:r>
          </a:p>
          <a:p>
            <a:pPr marL="0" lvl="1" indent="0">
              <a:buNone/>
            </a:pPr>
            <a:r>
              <a:rPr lang="en-US" sz="1400" dirty="0"/>
              <a:t>ARPANET was launched in 1969 as the first network to utilize packet switching technology, revolutionizing data communication.</a:t>
            </a:r>
          </a:p>
          <a:p>
            <a:pPr marL="0" indent="0">
              <a:spcBef>
                <a:spcPts val="2500"/>
              </a:spcBef>
              <a:buNone/>
            </a:pPr>
            <a:r>
              <a:rPr lang="en-US" sz="1400" b="1" dirty="0"/>
              <a:t>Packet Switching Technology</a:t>
            </a:r>
          </a:p>
          <a:p>
            <a:pPr marL="0" lvl="1" indent="0">
              <a:buNone/>
            </a:pPr>
            <a:r>
              <a:rPr lang="en-US" sz="1400" dirty="0"/>
              <a:t>The implementation of packet switching allowed data to be shared efficiently across different locations, setting the stage for the Internet.</a:t>
            </a:r>
          </a:p>
          <a:p>
            <a:pPr marL="0" indent="0">
              <a:spcBef>
                <a:spcPts val="2500"/>
              </a:spcBef>
              <a:buNone/>
            </a:pPr>
            <a:r>
              <a:rPr lang="en-US" sz="1400" b="1" dirty="0"/>
              <a:t>Connecting Nodes</a:t>
            </a:r>
          </a:p>
          <a:p>
            <a:pPr marL="0" lvl="1" indent="0">
              <a:buNone/>
            </a:pPr>
            <a:r>
              <a:rPr lang="en-US" sz="1400" dirty="0"/>
              <a:t>ARPANET initially connected four nodes, showcasing the potential for interconnected networks and data sharing.</a:t>
            </a:r>
          </a:p>
        </p:txBody>
      </p:sp>
    </p:spTree>
    <p:extLst>
      <p:ext uri="{BB962C8B-B14F-4D97-AF65-F5344CB8AC3E}">
        <p14:creationId xmlns:p14="http://schemas.microsoft.com/office/powerpoint/2010/main" val="372151271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250"/>
                                  </p:stCondLst>
                                  <p:iterate>
                                    <p:tmPct val="10000"/>
                                  </p:iterate>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C20CE451-818C-E63D-258B-234B6C543D3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15000"/>
                  </a:schemeClr>
                </a:solidFill>
                <a:prstDash val="solid"/>
                <a:miter lim="800000"/>
              </a14:hiddenLine>
            </a:ext>
          </a:ex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Content Placeholder 4" descr="internet">
            <a:extLst>
              <a:ext uri="{FF2B5EF4-FFF2-40B4-BE49-F238E27FC236}">
                <a16:creationId xmlns:a16="http://schemas.microsoft.com/office/drawing/2014/main" id="{F4E7A72A-D5FF-4E04-A8D2-51BD76ED0B85}"/>
              </a:ext>
            </a:extLst>
          </p:cNvPr>
          <p:cNvPicPr>
            <a:picLocks noGrp="1" noChangeAspect="1"/>
          </p:cNvPicPr>
          <p:nvPr>
            <p:ph sz="half" idx="1"/>
          </p:nvPr>
        </p:nvPicPr>
        <p:blipFill>
          <a:blip r:embed="rId3"/>
          <a:srcRect l="29077" r="5870" b="1"/>
          <a:stretch/>
        </p:blipFill>
        <p:spPr>
          <a:xfrm>
            <a:off x="5818632" y="-1"/>
            <a:ext cx="6373368" cy="6857999"/>
          </a:xfrm>
          <a:prstGeom prst="rect">
            <a:avLst/>
          </a:prstGeom>
        </p:spPr>
      </p:pic>
      <p:sp>
        <p:nvSpPr>
          <p:cNvPr id="2" name="Title 1">
            <a:extLst>
              <a:ext uri="{FF2B5EF4-FFF2-40B4-BE49-F238E27FC236}">
                <a16:creationId xmlns:a16="http://schemas.microsoft.com/office/drawing/2014/main" id="{5C22CC16-229B-BF8B-0F87-79C5D420D210}"/>
              </a:ext>
            </a:extLst>
          </p:cNvPr>
          <p:cNvSpPr>
            <a:spLocks noGrp="1"/>
          </p:cNvSpPr>
          <p:nvPr>
            <p:ph type="title"/>
          </p:nvPr>
        </p:nvSpPr>
        <p:spPr>
          <a:xfrm>
            <a:off x="614680" y="603504"/>
            <a:ext cx="4361688" cy="1527048"/>
          </a:xfrm>
        </p:spPr>
        <p:txBody>
          <a:bodyPr vert="horz" lIns="91440" tIns="45720" rIns="91440" bIns="45720" rtlCol="0" anchor="b">
            <a:normAutofit/>
          </a:bodyPr>
          <a:lstStyle/>
          <a:p>
            <a:r>
              <a:rPr lang="en-US" b="1" kern="1200">
                <a:solidFill>
                  <a:schemeClr val="tx1"/>
                </a:solidFill>
                <a:latin typeface="+mj-lt"/>
                <a:ea typeface="+mj-ea"/>
                <a:cs typeface="+mj-cs"/>
              </a:rPr>
              <a:t>Key Figures and Pioneers</a:t>
            </a:r>
          </a:p>
        </p:txBody>
      </p:sp>
      <p:sp>
        <p:nvSpPr>
          <p:cNvPr id="4" name="Content Placeholder 3">
            <a:extLst>
              <a:ext uri="{FF2B5EF4-FFF2-40B4-BE49-F238E27FC236}">
                <a16:creationId xmlns:a16="http://schemas.microsoft.com/office/drawing/2014/main" id="{69EAB669-A198-EB67-CC35-A8A9EB38A1F9}"/>
              </a:ext>
            </a:extLst>
          </p:cNvPr>
          <p:cNvSpPr>
            <a:spLocks noGrp="1"/>
          </p:cNvSpPr>
          <p:nvPr>
            <p:ph sz="half" idx="2"/>
            <p:extLst>
              <p:ext uri="{E7BDC344-281C-4309-B0C6-D0EE65EED2A8}">
                <p202:designPr xmlns:p202="http://schemas.microsoft.com/office/powerpoint/2020/02/main">
                  <p202:designTagLst>
                    <p202:designTag name="ARCH:1:CLS" val="InformationBlock"/>
                    <p202:designTag name="ARCH:1:VSVAR" val="TitledTextBox"/>
                  </p202:designTagLst>
                </p202:designPr>
              </p:ext>
            </p:extLst>
          </p:nvPr>
        </p:nvSpPr>
        <p:spPr>
          <a:xfrm>
            <a:off x="614679" y="2212848"/>
            <a:ext cx="4361688" cy="4096512"/>
          </a:xfrm>
        </p:spPr>
        <p:txBody>
          <a:bodyPr>
            <a:normAutofit/>
          </a:bodyPr>
          <a:lstStyle/>
          <a:p>
            <a:pPr marL="0" indent="0">
              <a:spcBef>
                <a:spcPts val="2500"/>
              </a:spcBef>
              <a:buNone/>
            </a:pPr>
            <a:r>
              <a:rPr lang="en-US" sz="1400" b="1"/>
              <a:t>TCP/IP Protocols</a:t>
            </a:r>
          </a:p>
          <a:p>
            <a:pPr marL="0" lvl="1" indent="0">
              <a:buNone/>
            </a:pPr>
            <a:r>
              <a:rPr lang="en-US" sz="1400"/>
              <a:t>The development of TCP/IP protocols was fundamental to the Internet's functionality and communication standards.</a:t>
            </a:r>
          </a:p>
          <a:p>
            <a:pPr marL="0" indent="0">
              <a:spcBef>
                <a:spcPts val="2500"/>
              </a:spcBef>
              <a:buNone/>
            </a:pPr>
            <a:r>
              <a:rPr lang="en-US" sz="1400" b="1"/>
              <a:t>The World Wide Web</a:t>
            </a:r>
          </a:p>
          <a:p>
            <a:pPr marL="0" lvl="1" indent="0">
              <a:buNone/>
            </a:pPr>
            <a:r>
              <a:rPr lang="en-US" sz="1400"/>
              <a:t>The invention of the World Wide Web revolutionized how information is shared and accessed globally.</a:t>
            </a:r>
          </a:p>
        </p:txBody>
      </p:sp>
    </p:spTree>
    <p:extLst>
      <p:ext uri="{BB962C8B-B14F-4D97-AF65-F5344CB8AC3E}">
        <p14:creationId xmlns:p14="http://schemas.microsoft.com/office/powerpoint/2010/main" val="168996061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250"/>
                                  </p:stCondLst>
                                  <p:iterate>
                                    <p:tmPct val="10000"/>
                                  </p:iterate>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7" name="Rectangle 6">
            <a:extLst>
              <a:ext uri="{FF2B5EF4-FFF2-40B4-BE49-F238E27FC236}">
                <a16:creationId xmlns:a16="http://schemas.microsoft.com/office/drawing/2014/main" id="{A3E8498D-DA8F-EF6C-5420-F153D497920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Neue Haas Grotesk Text Pro"/>
              <a:ea typeface="+mn-ea"/>
              <a:cs typeface="+mn-cs"/>
            </a:endParaRPr>
          </a:p>
        </p:txBody>
      </p:sp>
      <p:sp>
        <p:nvSpPr>
          <p:cNvPr id="2" name="Title 1">
            <a:extLst>
              <a:ext uri="{FF2B5EF4-FFF2-40B4-BE49-F238E27FC236}">
                <a16:creationId xmlns:a16="http://schemas.microsoft.com/office/drawing/2014/main" id="{2C1D97B3-8A7D-C835-4793-C50E8EFA7ACC}"/>
              </a:ext>
            </a:extLst>
          </p:cNvPr>
          <p:cNvSpPr>
            <a:spLocks noGrp="1"/>
          </p:cNvSpPr>
          <p:nvPr>
            <p:ph type="ctrTitle"/>
          </p:nvPr>
        </p:nvSpPr>
        <p:spPr>
          <a:xfrm>
            <a:off x="277091" y="1814321"/>
            <a:ext cx="7772400" cy="4560920"/>
          </a:xfrm>
        </p:spPr>
        <p:txBody>
          <a:bodyPr anchor="b">
            <a:normAutofit/>
          </a:bodyPr>
          <a:lstStyle/>
          <a:p>
            <a:pPr algn="l"/>
            <a:r>
              <a:rPr lang="en-US" sz="7400"/>
              <a:t>Technical Foundations</a:t>
            </a:r>
          </a:p>
        </p:txBody>
      </p:sp>
    </p:spTree>
    <p:extLst>
      <p:ext uri="{BB962C8B-B14F-4D97-AF65-F5344CB8AC3E}">
        <p14:creationId xmlns:p14="http://schemas.microsoft.com/office/powerpoint/2010/main" val="979895557"/>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00"/>
                                  </p:stCondLst>
                                  <p:iterate>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5E8D3B17-7638-DFD3-18E4-8A6D611749C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15000"/>
                  </a:schemeClr>
                </a:solidFill>
                <a:prstDash val="solid"/>
                <a:miter lim="800000"/>
              </a14:hiddenLine>
            </a:ext>
          </a:ex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Content Placeholder 4" descr="File folder big data internet network cloud computing">
            <a:extLst>
              <a:ext uri="{FF2B5EF4-FFF2-40B4-BE49-F238E27FC236}">
                <a16:creationId xmlns:a16="http://schemas.microsoft.com/office/drawing/2014/main" id="{8B5811BC-04EE-40E5-88C5-27BBB3AF27F9}"/>
              </a:ext>
            </a:extLst>
          </p:cNvPr>
          <p:cNvPicPr>
            <a:picLocks noGrp="1" noChangeAspect="1"/>
          </p:cNvPicPr>
          <p:nvPr>
            <p:ph sz="half" idx="1"/>
          </p:nvPr>
        </p:nvPicPr>
        <p:blipFill>
          <a:blip r:embed="rId3"/>
          <a:srcRect l="27574" r="27676"/>
          <a:stretch/>
        </p:blipFill>
        <p:spPr>
          <a:xfrm>
            <a:off x="20" y="10"/>
            <a:ext cx="4910308" cy="6857990"/>
          </a:xfrm>
          <a:prstGeom prst="rect">
            <a:avLst/>
          </a:prstGeom>
        </p:spPr>
      </p:pic>
      <p:sp>
        <p:nvSpPr>
          <p:cNvPr id="2" name="Title 1">
            <a:extLst>
              <a:ext uri="{FF2B5EF4-FFF2-40B4-BE49-F238E27FC236}">
                <a16:creationId xmlns:a16="http://schemas.microsoft.com/office/drawing/2014/main" id="{CE7A10A8-25D8-96EA-D77D-BD9C1C553A41}"/>
              </a:ext>
            </a:extLst>
          </p:cNvPr>
          <p:cNvSpPr>
            <a:spLocks noGrp="1"/>
          </p:cNvSpPr>
          <p:nvPr>
            <p:ph type="title"/>
          </p:nvPr>
        </p:nvSpPr>
        <p:spPr>
          <a:xfrm>
            <a:off x="5568537" y="603504"/>
            <a:ext cx="5916168" cy="1527048"/>
          </a:xfrm>
        </p:spPr>
        <p:txBody>
          <a:bodyPr vert="horz" lIns="91440" tIns="45720" rIns="91440" bIns="45720" rtlCol="0" anchor="b">
            <a:normAutofit/>
          </a:bodyPr>
          <a:lstStyle/>
          <a:p>
            <a:r>
              <a:rPr lang="en-US" b="1" kern="1200">
                <a:solidFill>
                  <a:schemeClr val="tx1"/>
                </a:solidFill>
                <a:latin typeface="+mj-lt"/>
                <a:ea typeface="+mj-ea"/>
                <a:cs typeface="+mj-cs"/>
              </a:rPr>
              <a:t>Packet Switching Technology</a:t>
            </a:r>
          </a:p>
        </p:txBody>
      </p:sp>
      <p:sp>
        <p:nvSpPr>
          <p:cNvPr id="4" name="Content Placeholder 3">
            <a:extLst>
              <a:ext uri="{FF2B5EF4-FFF2-40B4-BE49-F238E27FC236}">
                <a16:creationId xmlns:a16="http://schemas.microsoft.com/office/drawing/2014/main" id="{2E678B3D-E113-6B24-753C-3F0638214A49}"/>
              </a:ext>
            </a:extLst>
          </p:cNvPr>
          <p:cNvSpPr>
            <a:spLocks noGrp="1"/>
          </p:cNvSpPr>
          <p:nvPr>
            <p:ph sz="half" idx="2"/>
            <p:extLst>
              <p:ext uri="{E7BDC344-281C-4309-B0C6-D0EE65EED2A8}">
                <p202:designPr xmlns:p202="http://schemas.microsoft.com/office/powerpoint/2020/02/main">
                  <p202:designTagLst>
                    <p202:designTag name="ARCH:1:CLS" val="InformationBlock"/>
                    <p202:designTag name="ARCH:1:VSVAR" val="TitledTextBox"/>
                  </p202:designTagLst>
                </p202:designPr>
              </p:ext>
            </p:extLst>
          </p:nvPr>
        </p:nvSpPr>
        <p:spPr>
          <a:xfrm>
            <a:off x="5568537" y="2214282"/>
            <a:ext cx="5916168" cy="4095078"/>
          </a:xfrm>
        </p:spPr>
        <p:txBody>
          <a:bodyPr>
            <a:normAutofit/>
          </a:bodyPr>
          <a:lstStyle/>
          <a:p>
            <a:pPr marL="0" indent="0">
              <a:spcBef>
                <a:spcPts val="2500"/>
              </a:spcBef>
              <a:buNone/>
            </a:pPr>
            <a:r>
              <a:rPr lang="en-US" sz="1400" b="1"/>
              <a:t>Data Transmission Method</a:t>
            </a:r>
          </a:p>
          <a:p>
            <a:pPr marL="0" lvl="1" indent="0">
              <a:buNone/>
            </a:pPr>
            <a:r>
              <a:rPr lang="en-US" sz="1400"/>
              <a:t>Packet switching divides messages into smaller packets, allowing independent transmission across the network. This enhances communication efficiency.</a:t>
            </a:r>
          </a:p>
          <a:p>
            <a:pPr marL="0" indent="0">
              <a:spcBef>
                <a:spcPts val="2500"/>
              </a:spcBef>
              <a:buNone/>
            </a:pPr>
            <a:r>
              <a:rPr lang="en-US" sz="1400" b="1"/>
              <a:t>Independent Packet Routing</a:t>
            </a:r>
          </a:p>
          <a:p>
            <a:pPr marL="0" lvl="1" indent="0">
              <a:buNone/>
            </a:pPr>
            <a:r>
              <a:rPr lang="en-US" sz="1400"/>
              <a:t>Each packet can take a different route to reach its destination, optimizing network usage and reducing congestion.</a:t>
            </a:r>
          </a:p>
          <a:p>
            <a:pPr marL="0" indent="0">
              <a:spcBef>
                <a:spcPts val="2500"/>
              </a:spcBef>
              <a:buNone/>
            </a:pPr>
            <a:r>
              <a:rPr lang="en-US" sz="1400" b="1"/>
              <a:t>Internet Communication</a:t>
            </a:r>
          </a:p>
          <a:p>
            <a:pPr marL="0" lvl="1" indent="0">
              <a:buNone/>
            </a:pPr>
            <a:r>
              <a:rPr lang="en-US" sz="1400"/>
              <a:t>Packet switching is essential for efficient data communication over the Internet, enabling fast and reliable connections.</a:t>
            </a:r>
          </a:p>
        </p:txBody>
      </p:sp>
    </p:spTree>
    <p:extLst>
      <p:ext uri="{BB962C8B-B14F-4D97-AF65-F5344CB8AC3E}">
        <p14:creationId xmlns:p14="http://schemas.microsoft.com/office/powerpoint/2010/main" val="21356048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250"/>
                                  </p:stCondLst>
                                  <p:iterate>
                                    <p:tmPct val="10000"/>
                                  </p:iterate>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C20CE451-818C-E63D-258B-234B6C543D3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15000"/>
                  </a:schemeClr>
                </a:solidFill>
                <a:prstDash val="solid"/>
                <a:miter lim="800000"/>
              </a14:hiddenLine>
            </a:ext>
          </a:ex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Content Placeholder 4" descr="Binary Code, Data, Digital Display, Symbol">
            <a:extLst>
              <a:ext uri="{FF2B5EF4-FFF2-40B4-BE49-F238E27FC236}">
                <a16:creationId xmlns:a16="http://schemas.microsoft.com/office/drawing/2014/main" id="{AA432AA9-2A0D-484A-8CE0-278381E9F587}"/>
              </a:ext>
            </a:extLst>
          </p:cNvPr>
          <p:cNvPicPr>
            <a:picLocks noGrp="1" noChangeAspect="1"/>
          </p:cNvPicPr>
          <p:nvPr>
            <p:ph sz="half" idx="1"/>
          </p:nvPr>
        </p:nvPicPr>
        <p:blipFill>
          <a:blip r:embed="rId3"/>
          <a:srcRect l="7042" r="40683"/>
          <a:stretch/>
        </p:blipFill>
        <p:spPr>
          <a:xfrm>
            <a:off x="5818632" y="-1"/>
            <a:ext cx="6373368" cy="6857999"/>
          </a:xfrm>
          <a:prstGeom prst="rect">
            <a:avLst/>
          </a:prstGeom>
        </p:spPr>
      </p:pic>
      <p:sp>
        <p:nvSpPr>
          <p:cNvPr id="2" name="Title 1">
            <a:extLst>
              <a:ext uri="{FF2B5EF4-FFF2-40B4-BE49-F238E27FC236}">
                <a16:creationId xmlns:a16="http://schemas.microsoft.com/office/drawing/2014/main" id="{3B3F4E26-7B96-C9D8-BF1A-3F02F18164BC}"/>
              </a:ext>
            </a:extLst>
          </p:cNvPr>
          <p:cNvSpPr>
            <a:spLocks noGrp="1"/>
          </p:cNvSpPr>
          <p:nvPr>
            <p:ph type="title"/>
          </p:nvPr>
        </p:nvSpPr>
        <p:spPr>
          <a:xfrm>
            <a:off x="614680" y="603504"/>
            <a:ext cx="4361688" cy="1527048"/>
          </a:xfrm>
        </p:spPr>
        <p:txBody>
          <a:bodyPr vert="horz" lIns="91440" tIns="45720" rIns="91440" bIns="45720" rtlCol="0" anchor="b">
            <a:normAutofit/>
          </a:bodyPr>
          <a:lstStyle/>
          <a:p>
            <a:r>
              <a:rPr lang="en-US" b="1" kern="1200">
                <a:solidFill>
                  <a:schemeClr val="tx1"/>
                </a:solidFill>
                <a:latin typeface="+mj-lt"/>
                <a:ea typeface="+mj-ea"/>
                <a:cs typeface="+mj-cs"/>
              </a:rPr>
              <a:t>The Creation of TCP/IP Protocols</a:t>
            </a:r>
          </a:p>
        </p:txBody>
      </p:sp>
      <p:sp>
        <p:nvSpPr>
          <p:cNvPr id="4" name="Content Placeholder 3">
            <a:extLst>
              <a:ext uri="{FF2B5EF4-FFF2-40B4-BE49-F238E27FC236}">
                <a16:creationId xmlns:a16="http://schemas.microsoft.com/office/drawing/2014/main" id="{5F36D39E-2F0F-241C-368D-9A8C000ECB4E}"/>
              </a:ext>
            </a:extLst>
          </p:cNvPr>
          <p:cNvSpPr>
            <a:spLocks noGrp="1"/>
          </p:cNvSpPr>
          <p:nvPr>
            <p:ph sz="half" idx="2"/>
            <p:extLst>
              <p:ext uri="{E7BDC344-281C-4309-B0C6-D0EE65EED2A8}">
                <p202:designPr xmlns:p202="http://schemas.microsoft.com/office/powerpoint/2020/02/main">
                  <p202:designTagLst>
                    <p202:designTag name="ARCH:1:CLS" val="InformationBlock"/>
                    <p202:designTag name="ARCH:1:VSVAR" val="TitledTextBox"/>
                  </p202:designTagLst>
                </p202:designPr>
              </p:ext>
            </p:extLst>
          </p:nvPr>
        </p:nvSpPr>
        <p:spPr>
          <a:xfrm>
            <a:off x="614679" y="2212848"/>
            <a:ext cx="4361688" cy="4096512"/>
          </a:xfrm>
        </p:spPr>
        <p:txBody>
          <a:bodyPr>
            <a:normAutofit/>
          </a:bodyPr>
          <a:lstStyle/>
          <a:p>
            <a:pPr marL="0" indent="0">
              <a:spcBef>
                <a:spcPts val="2500"/>
              </a:spcBef>
              <a:buNone/>
            </a:pPr>
            <a:r>
              <a:rPr lang="en-US" sz="1400" b="1"/>
              <a:t>Standardization of Communication</a:t>
            </a:r>
          </a:p>
          <a:p>
            <a:pPr marL="0" lvl="1" indent="0">
              <a:buNone/>
            </a:pPr>
            <a:r>
              <a:rPr lang="en-US" sz="1400"/>
              <a:t>The development of TCP/IP protocols standardized communication, enabling diverse systems to seamlessly connect and exchange information.</a:t>
            </a:r>
          </a:p>
          <a:p>
            <a:pPr marL="0" indent="0">
              <a:spcBef>
                <a:spcPts val="2500"/>
              </a:spcBef>
              <a:buNone/>
            </a:pPr>
            <a:r>
              <a:rPr lang="en-US" sz="1400" b="1"/>
              <a:t>Foundation of Internet Communication</a:t>
            </a:r>
          </a:p>
          <a:p>
            <a:pPr marL="0" lvl="1" indent="0">
              <a:buNone/>
            </a:pPr>
            <a:r>
              <a:rPr lang="en-US" sz="1400"/>
              <a:t>TCP/IP serves as the backbone of Internet communication, allowing different networks to collaborate effectively.</a:t>
            </a:r>
          </a:p>
        </p:txBody>
      </p:sp>
    </p:spTree>
    <p:extLst>
      <p:ext uri="{BB962C8B-B14F-4D97-AF65-F5344CB8AC3E}">
        <p14:creationId xmlns:p14="http://schemas.microsoft.com/office/powerpoint/2010/main" val="321187355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250"/>
                                  </p:stCondLst>
                                  <p:iterate>
                                    <p:tmPct val="10000"/>
                                  </p:iterate>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theme/theme1.xml><?xml version="1.0" encoding="utf-8"?>
<a:theme xmlns:a="http://schemas.openxmlformats.org/drawingml/2006/main" name="VanillaVTI">
  <a:themeElements>
    <a:clrScheme name="Vanilla">
      <a:dk1>
        <a:sysClr val="windowText" lastClr="000000"/>
      </a:dk1>
      <a:lt1>
        <a:sysClr val="window" lastClr="FFFFFF"/>
      </a:lt1>
      <a:dk2>
        <a:srgbClr val="2C3932"/>
      </a:dk2>
      <a:lt2>
        <a:srgbClr val="FDF6EA"/>
      </a:lt2>
      <a:accent1>
        <a:srgbClr val="169C9A"/>
      </a:accent1>
      <a:accent2>
        <a:srgbClr val="FA9A42"/>
      </a:accent2>
      <a:accent3>
        <a:srgbClr val="E15C3D"/>
      </a:accent3>
      <a:accent4>
        <a:srgbClr val="E78A67"/>
      </a:accent4>
      <a:accent5>
        <a:srgbClr val="A74B40"/>
      </a:accent5>
      <a:accent6>
        <a:srgbClr val="3D9072"/>
      </a:accent6>
      <a:hlink>
        <a:srgbClr val="169C9A"/>
      </a:hlink>
      <a:folHlink>
        <a:srgbClr val="E15C3D"/>
      </a:folHlink>
    </a:clrScheme>
    <a:fontScheme name="Neue Haas">
      <a:majorFont>
        <a:latin typeface="Neue Haas Grotesk Text Pro"/>
        <a:ea typeface=""/>
        <a:cs typeface=""/>
      </a:majorFont>
      <a:minorFont>
        <a:latin typeface="Neue Haas Grotesk Text Pr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VanillaVTI" id="{54D376C6-1C9B-4C6B-8F3C-483BB307BB05}" vid="{7690D8A9-C071-45EF-BA7A-F7FA9779B11D}"/>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3</TotalTime>
  <Words>1963</Words>
  <Application>Microsoft Office PowerPoint</Application>
  <PresentationFormat>Widescreen</PresentationFormat>
  <Paragraphs>169</Paragraphs>
  <Slides>23</Slides>
  <Notes>23</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23</vt:i4>
      </vt:variant>
    </vt:vector>
  </HeadingPairs>
  <TitlesOfParts>
    <vt:vector size="27" baseType="lpstr">
      <vt:lpstr>Aptos</vt:lpstr>
      <vt:lpstr>Arial</vt:lpstr>
      <vt:lpstr>Neue Haas Grotesk Text Pro</vt:lpstr>
      <vt:lpstr>VanillaVTI</vt:lpstr>
      <vt:lpstr>The Story of the Internet: From Concept to Global Network</vt:lpstr>
      <vt:lpstr>Agenda Items</vt:lpstr>
      <vt:lpstr>The Origins of the Internet</vt:lpstr>
      <vt:lpstr>Early Concepts of a Global Network</vt:lpstr>
      <vt:lpstr>Development of ARPANET</vt:lpstr>
      <vt:lpstr>Key Figures and Pioneers</vt:lpstr>
      <vt:lpstr>Technical Foundations</vt:lpstr>
      <vt:lpstr>Packet Switching Technology</vt:lpstr>
      <vt:lpstr>The Creation of TCP/IP Protocols</vt:lpstr>
      <vt:lpstr>Establishment of the Domain Name System (DNS)</vt:lpstr>
      <vt:lpstr>Expansion and Commercialization</vt:lpstr>
      <vt:lpstr>From ARPANET to the NSFNET</vt:lpstr>
      <vt:lpstr>The Birth of the World Wide Web</vt:lpstr>
      <vt:lpstr>Commercialization and the Dot-Com Boom</vt:lpstr>
      <vt:lpstr>Impact on Society</vt:lpstr>
      <vt:lpstr>Transformation of Communication</vt:lpstr>
      <vt:lpstr>Changes in Industry and Commerce</vt:lpstr>
      <vt:lpstr>Influence on Education and Information Access</vt:lpstr>
      <vt:lpstr>Current Trends and Future Directions</vt:lpstr>
      <vt:lpstr>The Rise of Social Media and Digital Platforms</vt:lpstr>
      <vt:lpstr>Emerging Technologies: IoT, AI, and Blockchain</vt:lpstr>
      <vt:lpstr>Future Challenges and Opportunities</vt:lpstr>
      <vt:lpstr>Conclusion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Andrew P</dc:creator>
  <cp:lastModifiedBy>Andrew P</cp:lastModifiedBy>
  <cp:revision>1</cp:revision>
  <dcterms:created xsi:type="dcterms:W3CDTF">2025-01-26T19:46:09Z</dcterms:created>
  <dcterms:modified xsi:type="dcterms:W3CDTF">2025-01-26T19:49:22Z</dcterms:modified>
</cp:coreProperties>
</file>