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18"/>
  </p:notesMasterIdLst>
  <p:handoutMasterIdLst>
    <p:handoutMasterId r:id="rId19"/>
  </p:handoutMasterIdLst>
  <p:sldIdLst>
    <p:sldId id="256" r:id="rId5"/>
    <p:sldId id="257" r:id="rId6"/>
    <p:sldId id="286" r:id="rId7"/>
    <p:sldId id="288" r:id="rId8"/>
    <p:sldId id="289" r:id="rId9"/>
    <p:sldId id="297" r:id="rId10"/>
    <p:sldId id="290" r:id="rId11"/>
    <p:sldId id="291" r:id="rId12"/>
    <p:sldId id="292" r:id="rId13"/>
    <p:sldId id="295" r:id="rId14"/>
    <p:sldId id="294" r:id="rId15"/>
    <p:sldId id="298" r:id="rId16"/>
    <p:sldId id="296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593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6" autoAdjust="0"/>
    <p:restoredTop sz="95646" autoAdjust="0"/>
  </p:normalViewPr>
  <p:slideViewPr>
    <p:cSldViewPr snapToGrid="0">
      <p:cViewPr varScale="1">
        <p:scale>
          <a:sx n="89" d="100"/>
          <a:sy n="89" d="100"/>
        </p:scale>
        <p:origin x="994" y="293"/>
      </p:cViewPr>
      <p:guideLst/>
    </p:cSldViewPr>
  </p:slideViewPr>
  <p:outlineViewPr>
    <p:cViewPr>
      <p:scale>
        <a:sx n="33" d="100"/>
        <a:sy n="33" d="100"/>
      </p:scale>
      <p:origin x="0" y="-576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8" d="100"/>
          <a:sy n="58" d="100"/>
        </p:scale>
        <p:origin x="2371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FB8B65A-D69F-C26C-B67E-036EF77BF1F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52B9064-AE57-427F-E5AF-71DE7D52FE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8190EA-5EEC-4300-B6AE-D9734C6C648E}" type="datetimeFigureOut">
              <a:rPr lang="en-US" smtClean="0"/>
              <a:t>1/26/2025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86157A-CEB9-B0FC-3A49-BE950AEAD6F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0819CA0-A57D-42D7-A625-56C22D0FA7C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FF3A6F-DEFA-45E0-9496-BEE7C2C6F3D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60022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87ADD9-2083-264C-A652-8D52D02F7E72}" type="datetimeFigureOut">
              <a:rPr lang="en-US" smtClean="0"/>
              <a:t>1/26/2025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7DC217-DF71-1A49-B3EA-559F1F43B0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6425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7DC217-DF71-1A49-B3EA-559F1F43B0F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93858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7DC217-DF71-1A49-B3EA-559F1F43B0FF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47787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7DC217-DF71-1A49-B3EA-559F1F43B0FF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90867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7DC217-DF71-1A49-B3EA-559F1F43B0FF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58453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7DC217-DF71-1A49-B3EA-559F1F43B0FF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0086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7DC217-DF71-1A49-B3EA-559F1F43B0F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52478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7DC217-DF71-1A49-B3EA-559F1F43B0F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89489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7DC217-DF71-1A49-B3EA-559F1F43B0F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7438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7DC217-DF71-1A49-B3EA-559F1F43B0F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7933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7DC217-DF71-1A49-B3EA-559F1F43B0FF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51592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7DC217-DF71-1A49-B3EA-559F1F43B0FF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90868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7DC217-DF71-1A49-B3EA-559F1F43B0FF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48444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7DC217-DF71-1A49-B3EA-559F1F43B0FF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68571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AC79249-FDC0-364D-A734-AE1DE1605D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4572000"/>
            <a:ext cx="12192000" cy="228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13537B6D-42A5-F449-2691-321A167F7C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-3419"/>
            <a:ext cx="12192000" cy="6861419"/>
            <a:chOff x="0" y="-3419"/>
            <a:chExt cx="12192000" cy="6861419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902465C8-266D-104C-9C49-323DF4A8277E}"/>
                </a:ext>
              </a:extLst>
            </p:cNvPr>
            <p:cNvSpPr/>
            <p:nvPr userDrawn="1"/>
          </p:nvSpPr>
          <p:spPr>
            <a:xfrm>
              <a:off x="583746" y="4960030"/>
              <a:ext cx="1551214" cy="1551214"/>
            </a:xfrm>
            <a:prstGeom prst="ellipse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37979A1C-BF60-B345-A664-2E4F7A3461EB}"/>
                </a:ext>
              </a:extLst>
            </p:cNvPr>
            <p:cNvSpPr/>
            <p:nvPr userDrawn="1"/>
          </p:nvSpPr>
          <p:spPr>
            <a:xfrm>
              <a:off x="1" y="4571999"/>
              <a:ext cx="1118508" cy="1118508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0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lnTo>
                    <a:pt x="1167493" y="0"/>
                  </a:lnTo>
                  <a:cubicBezTo>
                    <a:pt x="522704" y="0"/>
                    <a:pt x="0" y="522704"/>
                    <a:pt x="0" y="11674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58080B3E-915C-2D4C-8608-596E1BFD6387}"/>
                </a:ext>
              </a:extLst>
            </p:cNvPr>
            <p:cNvSpPr/>
            <p:nvPr userDrawn="1"/>
          </p:nvSpPr>
          <p:spPr>
            <a:xfrm>
              <a:off x="1" y="5739492"/>
              <a:ext cx="1118508" cy="1118508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1167493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cubicBezTo>
                    <a:pt x="0" y="644789"/>
                    <a:pt x="522704" y="1167493"/>
                    <a:pt x="1167493" y="1167493"/>
                  </a:cubicBezTo>
                  <a:lnTo>
                    <a:pt x="0" y="11674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F15FBB50-09C8-B64E-AE57-67C5E70810CB}"/>
                </a:ext>
              </a:extLst>
            </p:cNvPr>
            <p:cNvGrpSpPr/>
            <p:nvPr userDrawn="1"/>
          </p:nvGrpSpPr>
          <p:grpSpPr>
            <a:xfrm>
              <a:off x="8264427" y="-3419"/>
              <a:ext cx="3927573" cy="3165022"/>
              <a:chOff x="9857014" y="13834"/>
              <a:chExt cx="2334986" cy="1881641"/>
            </a:xfrm>
          </p:grpSpPr>
          <p:sp>
            <p:nvSpPr>
              <p:cNvPr id="15" name="Freeform 14">
                <a:extLst>
                  <a:ext uri="{FF2B5EF4-FFF2-40B4-BE49-F238E27FC236}">
                    <a16:creationId xmlns:a16="http://schemas.microsoft.com/office/drawing/2014/main" id="{EFBF1E52-11FA-DC48-B7AD-75734232FFE8}"/>
                  </a:ext>
                </a:extLst>
              </p:cNvPr>
              <p:cNvSpPr/>
              <p:nvPr userDrawn="1"/>
            </p:nvSpPr>
            <p:spPr>
              <a:xfrm rot="5400000" flipH="1" flipV="1">
                <a:off x="10667433" y="370908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16" name="Freeform 15">
                <a:extLst>
                  <a:ext uri="{FF2B5EF4-FFF2-40B4-BE49-F238E27FC236}">
                    <a16:creationId xmlns:a16="http://schemas.microsoft.com/office/drawing/2014/main" id="{4850B620-49F5-3748-84AF-682555D52792}"/>
                  </a:ext>
                </a:extLst>
              </p:cNvPr>
              <p:cNvSpPr/>
              <p:nvPr userDrawn="1"/>
            </p:nvSpPr>
            <p:spPr>
              <a:xfrm rot="16200000" flipV="1">
                <a:off x="9499940" y="370908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BC68F289-2744-2F48-893A-3F17911625C8}"/>
                </a:ext>
              </a:extLst>
            </p:cNvPr>
            <p:cNvSpPr/>
            <p:nvPr userDrawn="1"/>
          </p:nvSpPr>
          <p:spPr>
            <a:xfrm>
              <a:off x="0" y="-1"/>
              <a:ext cx="1167493" cy="1167493"/>
            </a:xfrm>
            <a:custGeom>
              <a:avLst/>
              <a:gdLst>
                <a:gd name="connsiteX0" fmla="*/ 0 w 862693"/>
                <a:gd name="connsiteY0" fmla="*/ 0 h 862693"/>
                <a:gd name="connsiteX1" fmla="*/ 862693 w 862693"/>
                <a:gd name="connsiteY1" fmla="*/ 0 h 862693"/>
                <a:gd name="connsiteX2" fmla="*/ 0 w 862693"/>
                <a:gd name="connsiteY2" fmla="*/ 862693 h 862693"/>
                <a:gd name="connsiteX3" fmla="*/ 0 w 862693"/>
                <a:gd name="connsiteY3" fmla="*/ 0 h 862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693" h="862693">
                  <a:moveTo>
                    <a:pt x="0" y="0"/>
                  </a:moveTo>
                  <a:lnTo>
                    <a:pt x="862693" y="0"/>
                  </a:lnTo>
                  <a:cubicBezTo>
                    <a:pt x="862693" y="476453"/>
                    <a:pt x="476452" y="862693"/>
                    <a:pt x="0" y="8626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9E240E8A-950E-7946-826C-415CB5DACA43}"/>
                </a:ext>
              </a:extLst>
            </p:cNvPr>
            <p:cNvSpPr/>
            <p:nvPr userDrawn="1"/>
          </p:nvSpPr>
          <p:spPr>
            <a:xfrm>
              <a:off x="11024507" y="4580708"/>
              <a:ext cx="1167493" cy="2277292"/>
            </a:xfrm>
            <a:custGeom>
              <a:avLst/>
              <a:gdLst>
                <a:gd name="connsiteX0" fmla="*/ 1167473 w 1167493"/>
                <a:gd name="connsiteY0" fmla="*/ 0 h 2272167"/>
                <a:gd name="connsiteX1" fmla="*/ 1167493 w 1167493"/>
                <a:gd name="connsiteY1" fmla="*/ 0 h 2272167"/>
                <a:gd name="connsiteX2" fmla="*/ 1167493 w 1167493"/>
                <a:gd name="connsiteY2" fmla="*/ 492960 h 2272167"/>
                <a:gd name="connsiteX3" fmla="*/ 1167493 w 1167493"/>
                <a:gd name="connsiteY3" fmla="*/ 720385 h 2272167"/>
                <a:gd name="connsiteX4" fmla="*/ 1167493 w 1167493"/>
                <a:gd name="connsiteY4" fmla="*/ 2272167 h 2272167"/>
                <a:gd name="connsiteX5" fmla="*/ 0 w 1167493"/>
                <a:gd name="connsiteY5" fmla="*/ 2272167 h 2272167"/>
                <a:gd name="connsiteX6" fmla="*/ 0 w 1167493"/>
                <a:gd name="connsiteY6" fmla="*/ 1898074 h 2272167"/>
                <a:gd name="connsiteX7" fmla="*/ 0 w 1167493"/>
                <a:gd name="connsiteY7" fmla="*/ 1271597 h 2272167"/>
                <a:gd name="connsiteX8" fmla="*/ 0 w 1167493"/>
                <a:gd name="connsiteY8" fmla="*/ 1177688 h 2272167"/>
                <a:gd name="connsiteX9" fmla="*/ 1048124 w 1167493"/>
                <a:gd name="connsiteY9" fmla="*/ 6080 h 2272167"/>
                <a:gd name="connsiteX10" fmla="*/ 1167473 w 1167493"/>
                <a:gd name="connsiteY10" fmla="*/ 0 h 2272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67493" h="2272167">
                  <a:moveTo>
                    <a:pt x="1167473" y="0"/>
                  </a:moveTo>
                  <a:lnTo>
                    <a:pt x="1167493" y="0"/>
                  </a:lnTo>
                  <a:lnTo>
                    <a:pt x="1167493" y="492960"/>
                  </a:lnTo>
                  <a:lnTo>
                    <a:pt x="1167493" y="720385"/>
                  </a:lnTo>
                  <a:lnTo>
                    <a:pt x="1167493" y="2272167"/>
                  </a:lnTo>
                  <a:lnTo>
                    <a:pt x="0" y="2272167"/>
                  </a:lnTo>
                  <a:lnTo>
                    <a:pt x="0" y="1898074"/>
                  </a:lnTo>
                  <a:lnTo>
                    <a:pt x="0" y="1271597"/>
                  </a:lnTo>
                  <a:lnTo>
                    <a:pt x="0" y="1177688"/>
                  </a:lnTo>
                  <a:cubicBezTo>
                    <a:pt x="0" y="567919"/>
                    <a:pt x="459408" y="66389"/>
                    <a:pt x="1048124" y="6080"/>
                  </a:cubicBezTo>
                  <a:lnTo>
                    <a:pt x="1167473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67493" y="232913"/>
            <a:ext cx="7096933" cy="3830130"/>
          </a:xfrm>
        </p:spPr>
        <p:txBody>
          <a:bodyPr anchor="b">
            <a:noAutofit/>
          </a:bodyPr>
          <a:lstStyle>
            <a:lvl1pPr algn="l">
              <a:defRPr sz="6000" b="1"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916498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martArt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ABA2A58C-57B7-834C-8F5C-3299322411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16200000">
            <a:off x="10772262" y="152641"/>
            <a:ext cx="1572380" cy="1267097"/>
            <a:chOff x="7413403" y="4976359"/>
            <a:chExt cx="2334986" cy="1881641"/>
          </a:xfrm>
        </p:grpSpPr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801D8067-144A-FE48-AF1E-529B662DCAD3}"/>
                </a:ext>
              </a:extLst>
            </p:cNvPr>
            <p:cNvSpPr/>
            <p:nvPr userDrawn="1"/>
          </p:nvSpPr>
          <p:spPr>
            <a:xfrm rot="5400000" flipH="1" flipV="1">
              <a:off x="8223822" y="5333433"/>
              <a:ext cx="1881641" cy="1167493"/>
            </a:xfrm>
            <a:custGeom>
              <a:avLst/>
              <a:gdLst>
                <a:gd name="connsiteX0" fmla="*/ 1881641 w 1881641"/>
                <a:gd name="connsiteY0" fmla="*/ 1167473 h 1167493"/>
                <a:gd name="connsiteX1" fmla="*/ 1881641 w 1881641"/>
                <a:gd name="connsiteY1" fmla="*/ 1167493 h 1167493"/>
                <a:gd name="connsiteX2" fmla="*/ 1167493 w 1881641"/>
                <a:gd name="connsiteY2" fmla="*/ 1167493 h 1167493"/>
                <a:gd name="connsiteX3" fmla="*/ 0 w 1881641"/>
                <a:gd name="connsiteY3" fmla="*/ 0 h 1167493"/>
                <a:gd name="connsiteX4" fmla="*/ 714149 w 1881641"/>
                <a:gd name="connsiteY4" fmla="*/ 0 h 1167493"/>
                <a:gd name="connsiteX5" fmla="*/ 1875614 w 1881641"/>
                <a:gd name="connsiteY5" fmla="*/ 1048124 h 1167493"/>
                <a:gd name="connsiteX6" fmla="*/ 1881641 w 1881641"/>
                <a:gd name="connsiteY6" fmla="*/ 1167473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1641" h="1167493">
                  <a:moveTo>
                    <a:pt x="1881641" y="1167473"/>
                  </a:moveTo>
                  <a:lnTo>
                    <a:pt x="1881641" y="1167493"/>
                  </a:lnTo>
                  <a:lnTo>
                    <a:pt x="1167493" y="1167493"/>
                  </a:lnTo>
                  <a:cubicBezTo>
                    <a:pt x="522704" y="1167493"/>
                    <a:pt x="0" y="644789"/>
                    <a:pt x="0" y="0"/>
                  </a:cubicBezTo>
                  <a:lnTo>
                    <a:pt x="714149" y="0"/>
                  </a:lnTo>
                  <a:cubicBezTo>
                    <a:pt x="1318639" y="0"/>
                    <a:pt x="1815827" y="459408"/>
                    <a:pt x="1875614" y="1048124"/>
                  </a:cubicBezTo>
                  <a:lnTo>
                    <a:pt x="1881641" y="116747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2ECA7D87-C78C-C140-AA28-C0FB20209045}"/>
                </a:ext>
              </a:extLst>
            </p:cNvPr>
            <p:cNvSpPr/>
            <p:nvPr userDrawn="1"/>
          </p:nvSpPr>
          <p:spPr>
            <a:xfrm rot="16200000" flipV="1">
              <a:off x="7056329" y="5333433"/>
              <a:ext cx="1881641" cy="1167493"/>
            </a:xfrm>
            <a:custGeom>
              <a:avLst/>
              <a:gdLst>
                <a:gd name="connsiteX0" fmla="*/ 1881641 w 1881641"/>
                <a:gd name="connsiteY0" fmla="*/ 1167473 h 1167493"/>
                <a:gd name="connsiteX1" fmla="*/ 1881641 w 1881641"/>
                <a:gd name="connsiteY1" fmla="*/ 1167493 h 1167493"/>
                <a:gd name="connsiteX2" fmla="*/ 1167493 w 1881641"/>
                <a:gd name="connsiteY2" fmla="*/ 1167493 h 1167493"/>
                <a:gd name="connsiteX3" fmla="*/ 0 w 1881641"/>
                <a:gd name="connsiteY3" fmla="*/ 0 h 1167493"/>
                <a:gd name="connsiteX4" fmla="*/ 714149 w 1881641"/>
                <a:gd name="connsiteY4" fmla="*/ 0 h 1167493"/>
                <a:gd name="connsiteX5" fmla="*/ 1875614 w 1881641"/>
                <a:gd name="connsiteY5" fmla="*/ 1048124 h 1167493"/>
                <a:gd name="connsiteX6" fmla="*/ 1881641 w 1881641"/>
                <a:gd name="connsiteY6" fmla="*/ 1167473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1641" h="1167493">
                  <a:moveTo>
                    <a:pt x="1881641" y="1167473"/>
                  </a:moveTo>
                  <a:lnTo>
                    <a:pt x="1881641" y="1167493"/>
                  </a:lnTo>
                  <a:lnTo>
                    <a:pt x="1167493" y="1167493"/>
                  </a:lnTo>
                  <a:cubicBezTo>
                    <a:pt x="522704" y="1167493"/>
                    <a:pt x="0" y="644789"/>
                    <a:pt x="0" y="0"/>
                  </a:cubicBezTo>
                  <a:lnTo>
                    <a:pt x="714149" y="0"/>
                  </a:lnTo>
                  <a:cubicBezTo>
                    <a:pt x="1318639" y="0"/>
                    <a:pt x="1815827" y="459408"/>
                    <a:pt x="1875614" y="1048124"/>
                  </a:cubicBezTo>
                  <a:lnTo>
                    <a:pt x="1881641" y="116747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67492" y="457200"/>
            <a:ext cx="9692640" cy="1371600"/>
          </a:xfrm>
        </p:spPr>
        <p:txBody>
          <a:bodyPr anchor="b">
            <a:noAutofit/>
          </a:bodyPr>
          <a:lstStyle>
            <a:lvl1pPr>
              <a:defRPr sz="4200" b="1"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45E425B-455F-127B-1647-045FD094F15D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167493" y="2087561"/>
            <a:ext cx="2693306" cy="3890543"/>
          </a:xfrm>
        </p:spPr>
        <p:txBody>
          <a:bodyPr>
            <a:noAutofit/>
          </a:bodyPr>
          <a:lstStyle>
            <a:lvl1pPr marL="0" indent="0">
              <a:buNone/>
              <a:defRPr sz="2000">
                <a:latin typeface="+mn-lt"/>
              </a:defRPr>
            </a:lvl1pPr>
            <a:lvl2pPr marL="457200" indent="0">
              <a:buNone/>
              <a:defRPr sz="2000">
                <a:latin typeface="+mn-lt"/>
              </a:defRPr>
            </a:lvl2pPr>
            <a:lvl3pPr marL="914400" indent="0">
              <a:buNone/>
              <a:defRPr sz="2000">
                <a:latin typeface="+mn-lt"/>
              </a:defRPr>
            </a:lvl3pPr>
            <a:lvl4pPr marL="1371600" indent="0">
              <a:buNone/>
              <a:defRPr sz="2000">
                <a:latin typeface="+mn-lt"/>
              </a:defRPr>
            </a:lvl4pPr>
            <a:lvl5pPr marL="1828800" indent="0">
              <a:buNone/>
              <a:defRPr sz="2000">
                <a:latin typeface="+mn-lt"/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216400" y="2087563"/>
            <a:ext cx="6730274" cy="3890543"/>
          </a:xfrm>
        </p:spPr>
        <p:txBody>
          <a:bodyPr>
            <a:noAutofit/>
          </a:bodyPr>
          <a:lstStyle>
            <a:lvl1pPr marL="0" indent="0">
              <a:buNone/>
              <a:defRPr>
                <a:latin typeface="+mn-lt"/>
              </a:defRPr>
            </a:lvl1pPr>
            <a:lvl2pPr marL="457200" indent="0">
              <a:buNone/>
              <a:defRPr>
                <a:latin typeface="+mn-lt"/>
              </a:defRPr>
            </a:lvl2pPr>
            <a:lvl3pPr marL="914400" indent="0">
              <a:buNone/>
              <a:defRPr>
                <a:latin typeface="+mn-lt"/>
              </a:defRPr>
            </a:lvl3pPr>
            <a:lvl4pPr marL="1371600" indent="0">
              <a:buNone/>
              <a:defRPr>
                <a:latin typeface="+mn-lt"/>
              </a:defRPr>
            </a:lvl4pPr>
            <a:lvl5pPr marL="1828800" indent="0">
              <a:buNone/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7536C149-3EFE-A94E-902D-57CED00B2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1000" y="6356350"/>
            <a:ext cx="1701018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200">
                <a:solidFill>
                  <a:schemeClr val="accent3"/>
                </a:solidFill>
                <a:latin typeface="+mn-lt"/>
              </a:defRPr>
            </a:lvl1pPr>
          </a:lstStyle>
          <a:p>
            <a:r>
              <a:rPr lang="en-US" dirty="0"/>
              <a:t>9/8/20XX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53CA1E78-F17D-F34D-9F81-0DBF44F378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>
                <a:solidFill>
                  <a:schemeClr val="accent3"/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1FE54918-A625-F64F-A42E-A427E9B2D4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153276" y="6356350"/>
            <a:ext cx="165772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sz="1200">
                <a:solidFill>
                  <a:schemeClr val="accent3"/>
                </a:solidFill>
                <a:latin typeface="+mn-lt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70985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and 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79F46B00-4AE8-52A2-6926-FC2F5DD1FA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2364" y="0"/>
            <a:ext cx="12194364" cy="6858000"/>
            <a:chOff x="-2364" y="0"/>
            <a:chExt cx="12194364" cy="6858000"/>
          </a:xfrm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6A7F6A3F-E1DD-A246-9A6D-5F9B18BA2588}"/>
                </a:ext>
              </a:extLst>
            </p:cNvPr>
            <p:cNvSpPr/>
            <p:nvPr userDrawn="1"/>
          </p:nvSpPr>
          <p:spPr>
            <a:xfrm rot="5400000">
              <a:off x="8580896" y="0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0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lnTo>
                    <a:pt x="1167493" y="0"/>
                  </a:lnTo>
                  <a:cubicBezTo>
                    <a:pt x="522704" y="0"/>
                    <a:pt x="0" y="522704"/>
                    <a:pt x="0" y="11674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055FD0FC-C8FF-6741-A364-A29CDC6F9495}"/>
                </a:ext>
              </a:extLst>
            </p:cNvPr>
            <p:cNvSpPr/>
            <p:nvPr userDrawn="1"/>
          </p:nvSpPr>
          <p:spPr>
            <a:xfrm>
              <a:off x="-2364" y="3246896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1167493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cubicBezTo>
                    <a:pt x="0" y="644789"/>
                    <a:pt x="522704" y="1167493"/>
                    <a:pt x="1167493" y="1167493"/>
                  </a:cubicBezTo>
                  <a:lnTo>
                    <a:pt x="0" y="11674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+mn-lt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9861BC34-DFBF-2D4F-B463-FCFBC08391FF}"/>
                </a:ext>
              </a:extLst>
            </p:cNvPr>
            <p:cNvGrpSpPr/>
            <p:nvPr userDrawn="1"/>
          </p:nvGrpSpPr>
          <p:grpSpPr>
            <a:xfrm>
              <a:off x="2587417" y="5590903"/>
              <a:ext cx="1572380" cy="1267097"/>
              <a:chOff x="7413403" y="4976359"/>
              <a:chExt cx="2334986" cy="1881641"/>
            </a:xfrm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55C37C19-F268-4A43-A0D4-3B1B38D48952}"/>
                  </a:ext>
                </a:extLst>
              </p:cNvPr>
              <p:cNvSpPr/>
              <p:nvPr userDrawn="1"/>
            </p:nvSpPr>
            <p:spPr>
              <a:xfrm rot="5400000" flipH="1" flipV="1">
                <a:off x="8223822" y="5333433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latin typeface="+mn-lt"/>
                </a:endParaRPr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E4F760E5-9D5D-E44F-AEBF-20CA8DE87D11}"/>
                  </a:ext>
                </a:extLst>
              </p:cNvPr>
              <p:cNvSpPr/>
              <p:nvPr userDrawn="1"/>
            </p:nvSpPr>
            <p:spPr>
              <a:xfrm rot="16200000" flipV="1">
                <a:off x="7056329" y="5333433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latin typeface="+mn-lt"/>
                </a:endParaRPr>
              </a:p>
            </p:txBody>
          </p:sp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49489" y="457199"/>
            <a:ext cx="5943599" cy="1920240"/>
          </a:xfrm>
        </p:spPr>
        <p:txBody>
          <a:bodyPr anchor="b">
            <a:noAutofit/>
          </a:bodyPr>
          <a:lstStyle>
            <a:lvl1pPr>
              <a:defRPr sz="4200" b="1"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6BBDFA0C-B372-969D-6C8A-F664A4BF8D41}"/>
              </a:ext>
            </a:extLst>
          </p:cNvPr>
          <p:cNvSpPr>
            <a:spLocks noGrp="1" noChangeAspect="1"/>
          </p:cNvSpPr>
          <p:nvPr>
            <p:ph idx="17" hasCustomPrompt="1"/>
          </p:nvPr>
        </p:nvSpPr>
        <p:spPr>
          <a:xfrm>
            <a:off x="823108" y="640080"/>
            <a:ext cx="4297680" cy="4297680"/>
          </a:xfrm>
          <a:prstGeom prst="ellipse">
            <a:avLst/>
          </a:prstGeom>
          <a:solidFill>
            <a:schemeClr val="accent2"/>
          </a:solidFill>
        </p:spPr>
        <p:txBody>
          <a:bodyPr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2000">
                <a:latin typeface="+mn-lt"/>
              </a:defRPr>
            </a:lvl1pPr>
            <a:lvl2pPr marL="347663" indent="0" algn="ctr">
              <a:buFont typeface="Arial" panose="020B0604020202020204" pitchFamily="34" charset="0"/>
              <a:buNone/>
              <a:defRPr sz="2000">
                <a:latin typeface="+mn-lt"/>
              </a:defRPr>
            </a:lvl2pPr>
            <a:lvl3pPr marL="685800" indent="0" algn="ctr">
              <a:buFont typeface="Arial" panose="020B0604020202020204" pitchFamily="34" charset="0"/>
              <a:buNone/>
              <a:defRPr sz="2000">
                <a:latin typeface="+mn-lt"/>
              </a:defRPr>
            </a:lvl3pPr>
            <a:lvl4pPr marL="914400" indent="0" algn="ctr">
              <a:buFont typeface="Arial" panose="020B0604020202020204" pitchFamily="34" charset="0"/>
              <a:buNone/>
              <a:defRPr sz="2000">
                <a:latin typeface="+mn-lt"/>
              </a:defRPr>
            </a:lvl4pPr>
            <a:lvl5pPr marL="1143000" indent="0" algn="ctr">
              <a:buFont typeface="Arial" panose="020B0604020202020204" pitchFamily="34" charset="0"/>
              <a:buNone/>
              <a:defRPr sz="2000">
                <a:latin typeface="+mn-lt"/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7536C149-3EFE-A94E-902D-57CED00B2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1000" y="6356350"/>
            <a:ext cx="1767114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200">
                <a:solidFill>
                  <a:schemeClr val="accent2"/>
                </a:solidFill>
                <a:latin typeface="+mn-lt"/>
              </a:defRPr>
            </a:lvl1pPr>
          </a:lstStyle>
          <a:p>
            <a:r>
              <a:rPr lang="en-US" dirty="0"/>
              <a:t>9/8/20XX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53CA1E78-F17D-F34D-9F81-0DBF44F378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>
                <a:solidFill>
                  <a:schemeClr val="accent3"/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1FE54918-A625-F64F-A42E-A427E9B2D4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153276" y="6356350"/>
            <a:ext cx="165772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sz="1200">
                <a:solidFill>
                  <a:schemeClr val="accent3"/>
                </a:solidFill>
                <a:latin typeface="+mn-lt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A8D2CC-EE75-85FA-1577-88C0BEC7B10C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5549490" y="2706369"/>
            <a:ext cx="5943600" cy="3383279"/>
          </a:xfrm>
        </p:spPr>
        <p:txBody>
          <a:bodyPr>
            <a:normAutofit/>
          </a:bodyPr>
          <a:lstStyle>
            <a:lvl1pPr marL="283464" indent="-283464"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1pPr>
            <a:lvl2pPr marL="566928" indent="-283464"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2pPr>
            <a:lvl3pPr marL="850392" indent="-283464"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133856" indent="-283464"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4pPr>
            <a:lvl5pPr marL="1463040" indent="-283464"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256561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hart 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ABA2A58C-57B7-834C-8F5C-3299322411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16200000">
            <a:off x="10772262" y="152641"/>
            <a:ext cx="1572380" cy="1267097"/>
            <a:chOff x="7413403" y="4976359"/>
            <a:chExt cx="2334986" cy="1881641"/>
          </a:xfrm>
        </p:grpSpPr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801D8067-144A-FE48-AF1E-529B662DCAD3}"/>
                </a:ext>
              </a:extLst>
            </p:cNvPr>
            <p:cNvSpPr/>
            <p:nvPr userDrawn="1"/>
          </p:nvSpPr>
          <p:spPr>
            <a:xfrm rot="5400000" flipH="1" flipV="1">
              <a:off x="8223822" y="5333433"/>
              <a:ext cx="1881641" cy="1167493"/>
            </a:xfrm>
            <a:custGeom>
              <a:avLst/>
              <a:gdLst>
                <a:gd name="connsiteX0" fmla="*/ 1881641 w 1881641"/>
                <a:gd name="connsiteY0" fmla="*/ 1167473 h 1167493"/>
                <a:gd name="connsiteX1" fmla="*/ 1881641 w 1881641"/>
                <a:gd name="connsiteY1" fmla="*/ 1167493 h 1167493"/>
                <a:gd name="connsiteX2" fmla="*/ 1167493 w 1881641"/>
                <a:gd name="connsiteY2" fmla="*/ 1167493 h 1167493"/>
                <a:gd name="connsiteX3" fmla="*/ 0 w 1881641"/>
                <a:gd name="connsiteY3" fmla="*/ 0 h 1167493"/>
                <a:gd name="connsiteX4" fmla="*/ 714149 w 1881641"/>
                <a:gd name="connsiteY4" fmla="*/ 0 h 1167493"/>
                <a:gd name="connsiteX5" fmla="*/ 1875614 w 1881641"/>
                <a:gd name="connsiteY5" fmla="*/ 1048124 h 1167493"/>
                <a:gd name="connsiteX6" fmla="*/ 1881641 w 1881641"/>
                <a:gd name="connsiteY6" fmla="*/ 1167473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1641" h="1167493">
                  <a:moveTo>
                    <a:pt x="1881641" y="1167473"/>
                  </a:moveTo>
                  <a:lnTo>
                    <a:pt x="1881641" y="1167493"/>
                  </a:lnTo>
                  <a:lnTo>
                    <a:pt x="1167493" y="1167493"/>
                  </a:lnTo>
                  <a:cubicBezTo>
                    <a:pt x="522704" y="1167493"/>
                    <a:pt x="0" y="644789"/>
                    <a:pt x="0" y="0"/>
                  </a:cubicBezTo>
                  <a:lnTo>
                    <a:pt x="714149" y="0"/>
                  </a:lnTo>
                  <a:cubicBezTo>
                    <a:pt x="1318639" y="0"/>
                    <a:pt x="1815827" y="459408"/>
                    <a:pt x="1875614" y="1048124"/>
                  </a:cubicBezTo>
                  <a:lnTo>
                    <a:pt x="1881641" y="116747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2ECA7D87-C78C-C140-AA28-C0FB20209045}"/>
                </a:ext>
              </a:extLst>
            </p:cNvPr>
            <p:cNvSpPr/>
            <p:nvPr userDrawn="1"/>
          </p:nvSpPr>
          <p:spPr>
            <a:xfrm rot="16200000" flipV="1">
              <a:off x="7056329" y="5333433"/>
              <a:ext cx="1881641" cy="1167493"/>
            </a:xfrm>
            <a:custGeom>
              <a:avLst/>
              <a:gdLst>
                <a:gd name="connsiteX0" fmla="*/ 1881641 w 1881641"/>
                <a:gd name="connsiteY0" fmla="*/ 1167473 h 1167493"/>
                <a:gd name="connsiteX1" fmla="*/ 1881641 w 1881641"/>
                <a:gd name="connsiteY1" fmla="*/ 1167493 h 1167493"/>
                <a:gd name="connsiteX2" fmla="*/ 1167493 w 1881641"/>
                <a:gd name="connsiteY2" fmla="*/ 1167493 h 1167493"/>
                <a:gd name="connsiteX3" fmla="*/ 0 w 1881641"/>
                <a:gd name="connsiteY3" fmla="*/ 0 h 1167493"/>
                <a:gd name="connsiteX4" fmla="*/ 714149 w 1881641"/>
                <a:gd name="connsiteY4" fmla="*/ 0 h 1167493"/>
                <a:gd name="connsiteX5" fmla="*/ 1875614 w 1881641"/>
                <a:gd name="connsiteY5" fmla="*/ 1048124 h 1167493"/>
                <a:gd name="connsiteX6" fmla="*/ 1881641 w 1881641"/>
                <a:gd name="connsiteY6" fmla="*/ 1167473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1641" h="1167493">
                  <a:moveTo>
                    <a:pt x="1881641" y="1167473"/>
                  </a:moveTo>
                  <a:lnTo>
                    <a:pt x="1881641" y="1167493"/>
                  </a:lnTo>
                  <a:lnTo>
                    <a:pt x="1167493" y="1167493"/>
                  </a:lnTo>
                  <a:cubicBezTo>
                    <a:pt x="522704" y="1167493"/>
                    <a:pt x="0" y="644789"/>
                    <a:pt x="0" y="0"/>
                  </a:cubicBezTo>
                  <a:lnTo>
                    <a:pt x="714149" y="0"/>
                  </a:lnTo>
                  <a:cubicBezTo>
                    <a:pt x="1318639" y="0"/>
                    <a:pt x="1815827" y="459408"/>
                    <a:pt x="1875614" y="1048124"/>
                  </a:cubicBezTo>
                  <a:lnTo>
                    <a:pt x="1881641" y="116747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67492" y="136526"/>
            <a:ext cx="9779183" cy="1570038"/>
          </a:xfrm>
        </p:spPr>
        <p:txBody>
          <a:bodyPr anchor="b">
            <a:noAutofit/>
          </a:bodyPr>
          <a:lstStyle>
            <a:lvl1pPr>
              <a:defRPr sz="4200" b="1"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167493" y="2084832"/>
            <a:ext cx="9779182" cy="3366813"/>
          </a:xfrm>
        </p:spPr>
        <p:txBody>
          <a:bodyPr>
            <a:noAutofit/>
          </a:bodyPr>
          <a:lstStyle>
            <a:lvl1pPr marL="0" indent="0">
              <a:buNone/>
              <a:defRPr>
                <a:latin typeface="+mn-lt"/>
              </a:defRPr>
            </a:lvl1pPr>
            <a:lvl2pPr marL="457200" indent="0">
              <a:buNone/>
              <a:defRPr>
                <a:latin typeface="+mn-lt"/>
              </a:defRPr>
            </a:lvl2pPr>
            <a:lvl3pPr marL="914400" indent="0">
              <a:buNone/>
              <a:defRPr>
                <a:latin typeface="+mn-lt"/>
              </a:defRPr>
            </a:lvl3pPr>
            <a:lvl4pPr marL="1371600" indent="0">
              <a:buNone/>
              <a:defRPr>
                <a:latin typeface="+mn-lt"/>
              </a:defRPr>
            </a:lvl4pPr>
            <a:lvl5pPr marL="1828800" indent="0">
              <a:buNone/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7536C149-3EFE-A94E-902D-57CED00B2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1000" y="6356350"/>
            <a:ext cx="1701018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200">
                <a:solidFill>
                  <a:schemeClr val="accent3"/>
                </a:solidFill>
                <a:latin typeface="+mn-lt"/>
              </a:defRPr>
            </a:lvl1pPr>
          </a:lstStyle>
          <a:p>
            <a:r>
              <a:rPr lang="en-US" dirty="0"/>
              <a:t>9/8/20XX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53CA1E78-F17D-F34D-9F81-0DBF44F378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>
                <a:solidFill>
                  <a:schemeClr val="accent3"/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1FE54918-A625-F64F-A42E-A427E9B2D4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153276" y="6356350"/>
            <a:ext cx="165772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sz="1200">
                <a:solidFill>
                  <a:schemeClr val="accent3"/>
                </a:solidFill>
                <a:latin typeface="+mn-lt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09451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78AD52EA-B01E-8D38-D87A-BF7EB5B58A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-1"/>
            <a:ext cx="12192001" cy="6864796"/>
            <a:chOff x="0" y="-1"/>
            <a:chExt cx="12192001" cy="6864796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9AC79249-FDC0-364D-A734-AE1DE1605D28}"/>
                </a:ext>
              </a:extLst>
            </p:cNvPr>
            <p:cNvSpPr/>
            <p:nvPr userDrawn="1"/>
          </p:nvSpPr>
          <p:spPr>
            <a:xfrm>
              <a:off x="8264426" y="0"/>
              <a:ext cx="3927574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F15FBB50-09C8-B64E-AE57-67C5E70810CB}"/>
                </a:ext>
              </a:extLst>
            </p:cNvPr>
            <p:cNvGrpSpPr/>
            <p:nvPr userDrawn="1"/>
          </p:nvGrpSpPr>
          <p:grpSpPr>
            <a:xfrm>
              <a:off x="8264427" y="3685939"/>
              <a:ext cx="3927573" cy="3178856"/>
              <a:chOff x="9857014" y="13834"/>
              <a:chExt cx="2334986" cy="1881641"/>
            </a:xfrm>
          </p:grpSpPr>
          <p:sp>
            <p:nvSpPr>
              <p:cNvPr id="15" name="Freeform 14">
                <a:extLst>
                  <a:ext uri="{FF2B5EF4-FFF2-40B4-BE49-F238E27FC236}">
                    <a16:creationId xmlns:a16="http://schemas.microsoft.com/office/drawing/2014/main" id="{EFBF1E52-11FA-DC48-B7AD-75734232FFE8}"/>
                  </a:ext>
                </a:extLst>
              </p:cNvPr>
              <p:cNvSpPr/>
              <p:nvPr userDrawn="1"/>
            </p:nvSpPr>
            <p:spPr>
              <a:xfrm rot="5400000" flipH="1" flipV="1">
                <a:off x="10667433" y="370908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16" name="Freeform 15">
                <a:extLst>
                  <a:ext uri="{FF2B5EF4-FFF2-40B4-BE49-F238E27FC236}">
                    <a16:creationId xmlns:a16="http://schemas.microsoft.com/office/drawing/2014/main" id="{4850B620-49F5-3748-84AF-682555D52792}"/>
                  </a:ext>
                </a:extLst>
              </p:cNvPr>
              <p:cNvSpPr/>
              <p:nvPr userDrawn="1"/>
            </p:nvSpPr>
            <p:spPr>
              <a:xfrm rot="16200000" flipV="1">
                <a:off x="9499940" y="370908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BC68F289-2744-2F48-893A-3F17911625C8}"/>
                </a:ext>
              </a:extLst>
            </p:cNvPr>
            <p:cNvSpPr/>
            <p:nvPr userDrawn="1"/>
          </p:nvSpPr>
          <p:spPr>
            <a:xfrm>
              <a:off x="0" y="-1"/>
              <a:ext cx="1167493" cy="1167493"/>
            </a:xfrm>
            <a:custGeom>
              <a:avLst/>
              <a:gdLst>
                <a:gd name="connsiteX0" fmla="*/ 0 w 862693"/>
                <a:gd name="connsiteY0" fmla="*/ 0 h 862693"/>
                <a:gd name="connsiteX1" fmla="*/ 862693 w 862693"/>
                <a:gd name="connsiteY1" fmla="*/ 0 h 862693"/>
                <a:gd name="connsiteX2" fmla="*/ 0 w 862693"/>
                <a:gd name="connsiteY2" fmla="*/ 862693 h 862693"/>
                <a:gd name="connsiteX3" fmla="*/ 0 w 862693"/>
                <a:gd name="connsiteY3" fmla="*/ 0 h 862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693" h="862693">
                  <a:moveTo>
                    <a:pt x="0" y="0"/>
                  </a:moveTo>
                  <a:lnTo>
                    <a:pt x="862693" y="0"/>
                  </a:lnTo>
                  <a:cubicBezTo>
                    <a:pt x="862693" y="476453"/>
                    <a:pt x="476452" y="862693"/>
                    <a:pt x="0" y="8626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39563C76-BC00-DE47-88F5-C24D3CE3325A}"/>
                </a:ext>
              </a:extLst>
            </p:cNvPr>
            <p:cNvSpPr/>
            <p:nvPr userDrawn="1"/>
          </p:nvSpPr>
          <p:spPr>
            <a:xfrm>
              <a:off x="10228214" y="-1"/>
              <a:ext cx="1963787" cy="3178856"/>
            </a:xfrm>
            <a:custGeom>
              <a:avLst/>
              <a:gdLst>
                <a:gd name="connsiteX0" fmla="*/ 0 w 1963787"/>
                <a:gd name="connsiteY0" fmla="*/ 0 h 3178856"/>
                <a:gd name="connsiteX1" fmla="*/ 1963787 w 1963787"/>
                <a:gd name="connsiteY1" fmla="*/ 0 h 3178856"/>
                <a:gd name="connsiteX2" fmla="*/ 1963787 w 1963787"/>
                <a:gd name="connsiteY2" fmla="*/ 1967129 h 3178856"/>
                <a:gd name="connsiteX3" fmla="*/ 1963787 w 1963787"/>
                <a:gd name="connsiteY3" fmla="*/ 2349671 h 3178856"/>
                <a:gd name="connsiteX4" fmla="*/ 1963787 w 1963787"/>
                <a:gd name="connsiteY4" fmla="*/ 3178856 h 3178856"/>
                <a:gd name="connsiteX5" fmla="*/ 1963753 w 1963787"/>
                <a:gd name="connsiteY5" fmla="*/ 3178856 h 3178856"/>
                <a:gd name="connsiteX6" fmla="*/ 1763002 w 1963787"/>
                <a:gd name="connsiteY6" fmla="*/ 3168629 h 3178856"/>
                <a:gd name="connsiteX7" fmla="*/ 0 w 1963787"/>
                <a:gd name="connsiteY7" fmla="*/ 1197921 h 3178856"/>
                <a:gd name="connsiteX8" fmla="*/ 0 w 1963787"/>
                <a:gd name="connsiteY8" fmla="*/ 1039961 h 3178856"/>
                <a:gd name="connsiteX9" fmla="*/ 0 w 1963787"/>
                <a:gd name="connsiteY9" fmla="*/ 0 h 3178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63787" h="3178856">
                  <a:moveTo>
                    <a:pt x="0" y="0"/>
                  </a:moveTo>
                  <a:lnTo>
                    <a:pt x="1963787" y="0"/>
                  </a:lnTo>
                  <a:lnTo>
                    <a:pt x="1963787" y="1967129"/>
                  </a:lnTo>
                  <a:lnTo>
                    <a:pt x="1963787" y="2349671"/>
                  </a:lnTo>
                  <a:lnTo>
                    <a:pt x="1963787" y="3178856"/>
                  </a:lnTo>
                  <a:lnTo>
                    <a:pt x="1963753" y="3178856"/>
                  </a:lnTo>
                  <a:lnTo>
                    <a:pt x="1763002" y="3168629"/>
                  </a:lnTo>
                  <a:cubicBezTo>
                    <a:pt x="772749" y="3067186"/>
                    <a:pt x="0" y="2223585"/>
                    <a:pt x="0" y="1197921"/>
                  </a:cubicBezTo>
                  <a:lnTo>
                    <a:pt x="0" y="1039961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67494" y="252549"/>
            <a:ext cx="6220278" cy="3262811"/>
          </a:xfrm>
        </p:spPr>
        <p:txBody>
          <a:bodyPr anchor="b">
            <a:noAutofit/>
          </a:bodyPr>
          <a:lstStyle>
            <a:lvl1pPr algn="l">
              <a:defRPr sz="6000" b="1"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67493" y="3685939"/>
            <a:ext cx="6220277" cy="2919512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5447069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AC10D125-AB73-D276-4947-94204736A3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" y="0"/>
            <a:ext cx="12191999" cy="6858000"/>
            <a:chOff x="1" y="0"/>
            <a:chExt cx="12191999" cy="6858000"/>
          </a:xfrm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6A7F6A3F-E1DD-A246-9A6D-5F9B18BA25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flipH="1">
              <a:off x="8580896" y="1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0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lnTo>
                    <a:pt x="1167493" y="0"/>
                  </a:lnTo>
                  <a:cubicBezTo>
                    <a:pt x="522704" y="0"/>
                    <a:pt x="0" y="522704"/>
                    <a:pt x="0" y="11674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055FD0FC-C8FF-6741-A364-A29CDC6F94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flipH="1">
              <a:off x="8580896" y="3246896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1167493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cubicBezTo>
                    <a:pt x="0" y="644789"/>
                    <a:pt x="522704" y="1167493"/>
                    <a:pt x="1167493" y="1167493"/>
                  </a:cubicBezTo>
                  <a:lnTo>
                    <a:pt x="0" y="11674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+mn-lt"/>
              </a:endParaRPr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D11C9832-A021-954E-A34F-2988D1189A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" y="0"/>
              <a:ext cx="933856" cy="933856"/>
            </a:xfrm>
            <a:custGeom>
              <a:avLst/>
              <a:gdLst>
                <a:gd name="connsiteX0" fmla="*/ 0 w 862693"/>
                <a:gd name="connsiteY0" fmla="*/ 0 h 862693"/>
                <a:gd name="connsiteX1" fmla="*/ 862693 w 862693"/>
                <a:gd name="connsiteY1" fmla="*/ 0 h 862693"/>
                <a:gd name="connsiteX2" fmla="*/ 0 w 862693"/>
                <a:gd name="connsiteY2" fmla="*/ 862693 h 862693"/>
                <a:gd name="connsiteX3" fmla="*/ 0 w 862693"/>
                <a:gd name="connsiteY3" fmla="*/ 0 h 862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693" h="862693">
                  <a:moveTo>
                    <a:pt x="0" y="0"/>
                  </a:moveTo>
                  <a:lnTo>
                    <a:pt x="862693" y="0"/>
                  </a:lnTo>
                  <a:cubicBezTo>
                    <a:pt x="862693" y="476453"/>
                    <a:pt x="476452" y="862693"/>
                    <a:pt x="0" y="8626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9861BC34-DFBF-2D4F-B463-FCFBC08391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8082092" y="5590903"/>
              <a:ext cx="1572380" cy="1267097"/>
              <a:chOff x="7413403" y="4976359"/>
              <a:chExt cx="2334986" cy="1881641"/>
            </a:xfrm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55C37C19-F268-4A43-A0D4-3B1B38D48952}"/>
                  </a:ext>
                </a:extLst>
              </p:cNvPr>
              <p:cNvSpPr/>
              <p:nvPr userDrawn="1"/>
            </p:nvSpPr>
            <p:spPr>
              <a:xfrm rot="5400000" flipH="1" flipV="1">
                <a:off x="8223822" y="5333433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latin typeface="+mn-lt"/>
                </a:endParaRPr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E4F760E5-9D5D-E44F-AEBF-20CA8DE87D11}"/>
                  </a:ext>
                </a:extLst>
              </p:cNvPr>
              <p:cNvSpPr/>
              <p:nvPr userDrawn="1"/>
            </p:nvSpPr>
            <p:spPr>
              <a:xfrm rot="16200000" flipV="1">
                <a:off x="7056329" y="5333433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latin typeface="+mn-lt"/>
                </a:endParaRPr>
              </a:p>
            </p:txBody>
          </p:sp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8864" y="102021"/>
            <a:ext cx="9779183" cy="1744415"/>
          </a:xfrm>
        </p:spPr>
        <p:txBody>
          <a:bodyPr anchor="b">
            <a:noAutofit/>
          </a:bodyPr>
          <a:lstStyle>
            <a:lvl1pPr>
              <a:defRPr sz="4200" b="1"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158865" y="2017467"/>
            <a:ext cx="9779182" cy="3366815"/>
          </a:xfrm>
        </p:spPr>
        <p:txBody>
          <a:bodyPr>
            <a:normAutofit/>
          </a:bodyPr>
          <a:lstStyle>
            <a:lvl1pPr marL="0" indent="0">
              <a:buNone/>
              <a:defRPr>
                <a:latin typeface="+mn-lt"/>
              </a:defRPr>
            </a:lvl1pPr>
            <a:lvl2pPr marL="457200" indent="0">
              <a:buNone/>
              <a:defRPr>
                <a:latin typeface="+mn-lt"/>
              </a:defRPr>
            </a:lvl2pPr>
            <a:lvl3pPr marL="914400" indent="0">
              <a:buNone/>
              <a:defRPr>
                <a:latin typeface="+mn-lt"/>
              </a:defRPr>
            </a:lvl3pPr>
            <a:lvl4pPr marL="1371600" indent="0">
              <a:buNone/>
              <a:defRPr>
                <a:latin typeface="+mn-lt"/>
              </a:defRPr>
            </a:lvl4pPr>
            <a:lvl5pPr marL="1828800" indent="0">
              <a:buNone/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7536C149-3EFE-A94E-902D-57CED00B2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10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200">
                <a:solidFill>
                  <a:schemeClr val="accent3"/>
                </a:solidFill>
                <a:latin typeface="+mn-lt"/>
              </a:defRPr>
            </a:lvl1pPr>
          </a:lstStyle>
          <a:p>
            <a:r>
              <a:rPr lang="en-US" dirty="0"/>
              <a:t>9/8/20XX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53CA1E78-F17D-F34D-9F81-0DBF44F378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>
                <a:solidFill>
                  <a:schemeClr val="accent3"/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1FE54918-A625-F64F-A42E-A427E9B2D4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153276" y="6356350"/>
            <a:ext cx="165772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sz="1200">
                <a:solidFill>
                  <a:schemeClr val="accent2"/>
                </a:solidFill>
                <a:latin typeface="+mn-lt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2271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AC10D125-AB73-D276-4947-94204736A3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flipH="1">
            <a:off x="1" y="0"/>
            <a:ext cx="12191999" cy="6858000"/>
            <a:chOff x="1" y="0"/>
            <a:chExt cx="12191999" cy="6858000"/>
          </a:xfrm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6A7F6A3F-E1DD-A246-9A6D-5F9B18BA25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flipH="1">
              <a:off x="8580896" y="1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0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lnTo>
                    <a:pt x="1167493" y="0"/>
                  </a:lnTo>
                  <a:cubicBezTo>
                    <a:pt x="522704" y="0"/>
                    <a:pt x="0" y="522704"/>
                    <a:pt x="0" y="11674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055FD0FC-C8FF-6741-A364-A29CDC6F94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flipH="1">
              <a:off x="8580896" y="3246896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1167493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cubicBezTo>
                    <a:pt x="0" y="644789"/>
                    <a:pt x="522704" y="1167493"/>
                    <a:pt x="1167493" y="1167493"/>
                  </a:cubicBezTo>
                  <a:lnTo>
                    <a:pt x="0" y="11674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+mn-lt"/>
              </a:endParaRPr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D11C9832-A021-954E-A34F-2988D1189A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" y="0"/>
              <a:ext cx="933856" cy="933856"/>
            </a:xfrm>
            <a:custGeom>
              <a:avLst/>
              <a:gdLst>
                <a:gd name="connsiteX0" fmla="*/ 0 w 862693"/>
                <a:gd name="connsiteY0" fmla="*/ 0 h 862693"/>
                <a:gd name="connsiteX1" fmla="*/ 862693 w 862693"/>
                <a:gd name="connsiteY1" fmla="*/ 0 h 862693"/>
                <a:gd name="connsiteX2" fmla="*/ 0 w 862693"/>
                <a:gd name="connsiteY2" fmla="*/ 862693 h 862693"/>
                <a:gd name="connsiteX3" fmla="*/ 0 w 862693"/>
                <a:gd name="connsiteY3" fmla="*/ 0 h 862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693" h="862693">
                  <a:moveTo>
                    <a:pt x="0" y="0"/>
                  </a:moveTo>
                  <a:lnTo>
                    <a:pt x="862693" y="0"/>
                  </a:lnTo>
                  <a:cubicBezTo>
                    <a:pt x="862693" y="476453"/>
                    <a:pt x="476452" y="862693"/>
                    <a:pt x="0" y="8626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9861BC34-DFBF-2D4F-B463-FCFBC08391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8082092" y="5590903"/>
              <a:ext cx="1572380" cy="1267097"/>
              <a:chOff x="7413403" y="4976359"/>
              <a:chExt cx="2334986" cy="1881641"/>
            </a:xfrm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55C37C19-F268-4A43-A0D4-3B1B38D48952}"/>
                  </a:ext>
                </a:extLst>
              </p:cNvPr>
              <p:cNvSpPr/>
              <p:nvPr userDrawn="1"/>
            </p:nvSpPr>
            <p:spPr>
              <a:xfrm rot="5400000" flipH="1" flipV="1">
                <a:off x="8223822" y="5333433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latin typeface="+mn-lt"/>
                </a:endParaRPr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E4F760E5-9D5D-E44F-AEBF-20CA8DE87D11}"/>
                  </a:ext>
                </a:extLst>
              </p:cNvPr>
              <p:cNvSpPr/>
              <p:nvPr userDrawn="1"/>
            </p:nvSpPr>
            <p:spPr>
              <a:xfrm rot="16200000" flipV="1">
                <a:off x="7056329" y="5333433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latin typeface="+mn-lt"/>
                </a:endParaRPr>
              </a:p>
            </p:txBody>
          </p:sp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67492" y="1371600"/>
            <a:ext cx="5486400" cy="4114800"/>
          </a:xfrm>
        </p:spPr>
        <p:txBody>
          <a:bodyPr anchor="ctr" anchorCtr="0">
            <a:noAutofit/>
          </a:bodyPr>
          <a:lstStyle>
            <a:lvl1pPr>
              <a:defRPr sz="6000" b="1"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3124234B-E1C4-2616-9993-A23142AA69B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83438" y="1168400"/>
            <a:ext cx="4500562" cy="4521200"/>
          </a:xfrm>
          <a:prstGeom prst="ellipse">
            <a:avLst/>
          </a:prstGeom>
          <a:solidFill>
            <a:schemeClr val="accent2"/>
          </a:solidFill>
        </p:spPr>
        <p:txBody>
          <a:bodyPr/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7536C149-3EFE-A94E-902D-57CED00B2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10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200">
                <a:solidFill>
                  <a:schemeClr val="accent3"/>
                </a:solidFill>
                <a:latin typeface="+mn-lt"/>
              </a:defRPr>
            </a:lvl1pPr>
          </a:lstStyle>
          <a:p>
            <a:r>
              <a:rPr lang="en-US" dirty="0"/>
              <a:t>9/8/20XX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53CA1E78-F17D-F34D-9F81-0DBF44F378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>
                <a:solidFill>
                  <a:schemeClr val="accent3"/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1FE54918-A625-F64F-A42E-A427E9B2D4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153276" y="6356350"/>
            <a:ext cx="165772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sz="1200">
                <a:solidFill>
                  <a:schemeClr val="accent2"/>
                </a:solidFill>
                <a:latin typeface="+mn-lt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1266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AC10D125-AB73-D276-4947-94204736A3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" y="0"/>
            <a:ext cx="12191999" cy="6858000"/>
            <a:chOff x="1" y="0"/>
            <a:chExt cx="12191999" cy="6858000"/>
          </a:xfrm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6A7F6A3F-E1DD-A246-9A6D-5F9B18BA25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flipH="1">
              <a:off x="8580896" y="1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0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lnTo>
                    <a:pt x="1167493" y="0"/>
                  </a:lnTo>
                  <a:cubicBezTo>
                    <a:pt x="522704" y="0"/>
                    <a:pt x="0" y="522704"/>
                    <a:pt x="0" y="11674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055FD0FC-C8FF-6741-A364-A29CDC6F94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flipH="1">
              <a:off x="8580896" y="3246896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1167493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cubicBezTo>
                    <a:pt x="0" y="644789"/>
                    <a:pt x="522704" y="1167493"/>
                    <a:pt x="1167493" y="1167493"/>
                  </a:cubicBezTo>
                  <a:lnTo>
                    <a:pt x="0" y="11674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+mn-lt"/>
              </a:endParaRPr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D11C9832-A021-954E-A34F-2988D1189A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" y="0"/>
              <a:ext cx="933856" cy="933856"/>
            </a:xfrm>
            <a:custGeom>
              <a:avLst/>
              <a:gdLst>
                <a:gd name="connsiteX0" fmla="*/ 0 w 862693"/>
                <a:gd name="connsiteY0" fmla="*/ 0 h 862693"/>
                <a:gd name="connsiteX1" fmla="*/ 862693 w 862693"/>
                <a:gd name="connsiteY1" fmla="*/ 0 h 862693"/>
                <a:gd name="connsiteX2" fmla="*/ 0 w 862693"/>
                <a:gd name="connsiteY2" fmla="*/ 862693 h 862693"/>
                <a:gd name="connsiteX3" fmla="*/ 0 w 862693"/>
                <a:gd name="connsiteY3" fmla="*/ 0 h 862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693" h="862693">
                  <a:moveTo>
                    <a:pt x="0" y="0"/>
                  </a:moveTo>
                  <a:lnTo>
                    <a:pt x="862693" y="0"/>
                  </a:lnTo>
                  <a:cubicBezTo>
                    <a:pt x="862693" y="476453"/>
                    <a:pt x="476452" y="862693"/>
                    <a:pt x="0" y="8626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9861BC34-DFBF-2D4F-B463-FCFBC08391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8082092" y="5590903"/>
              <a:ext cx="1572380" cy="1267097"/>
              <a:chOff x="7413403" y="4976359"/>
              <a:chExt cx="2334986" cy="1881641"/>
            </a:xfrm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55C37C19-F268-4A43-A0D4-3B1B38D48952}"/>
                  </a:ext>
                </a:extLst>
              </p:cNvPr>
              <p:cNvSpPr/>
              <p:nvPr userDrawn="1"/>
            </p:nvSpPr>
            <p:spPr>
              <a:xfrm rot="5400000" flipH="1" flipV="1">
                <a:off x="8223822" y="5333433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latin typeface="+mn-lt"/>
                </a:endParaRPr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E4F760E5-9D5D-E44F-AEBF-20CA8DE87D11}"/>
                  </a:ext>
                </a:extLst>
              </p:cNvPr>
              <p:cNvSpPr/>
              <p:nvPr userDrawn="1"/>
            </p:nvSpPr>
            <p:spPr>
              <a:xfrm rot="16200000" flipV="1">
                <a:off x="7056329" y="5333433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latin typeface="+mn-lt"/>
                </a:endParaRPr>
              </a:p>
            </p:txBody>
          </p:sp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43600" y="457200"/>
            <a:ext cx="5120640" cy="3200400"/>
          </a:xfrm>
        </p:spPr>
        <p:txBody>
          <a:bodyPr anchor="b" anchorCtr="0">
            <a:noAutofit/>
          </a:bodyPr>
          <a:lstStyle>
            <a:lvl1pPr>
              <a:defRPr sz="6000" b="1"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63DBBF-E63D-81E5-E7CE-32F6F2C2F93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943598" y="3657600"/>
            <a:ext cx="5120640" cy="1828800"/>
          </a:xfrm>
        </p:spPr>
        <p:txBody>
          <a:bodyPr anchor="t" anchorCtr="0">
            <a:noAutofit/>
          </a:bodyPr>
          <a:lstStyle>
            <a:lvl1pPr marL="0" indent="0" algn="l">
              <a:buNone/>
              <a:defRPr sz="320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64033732-ADA1-C540-7276-3FF5CDEF2C5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04238" y="1157224"/>
            <a:ext cx="4500562" cy="4521200"/>
          </a:xfrm>
          <a:prstGeom prst="ellipse">
            <a:avLst/>
          </a:prstGeom>
          <a:solidFill>
            <a:schemeClr val="accent2"/>
          </a:solidFill>
        </p:spPr>
        <p:txBody>
          <a:bodyPr/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7536C149-3EFE-A94E-902D-57CED00B2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10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200">
                <a:solidFill>
                  <a:schemeClr val="accent3"/>
                </a:solidFill>
                <a:latin typeface="+mn-lt"/>
              </a:defRPr>
            </a:lvl1pPr>
          </a:lstStyle>
          <a:p>
            <a:r>
              <a:rPr lang="en-US" dirty="0"/>
              <a:t>9/8/20XX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53CA1E78-F17D-F34D-9F81-0DBF44F378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>
                <a:solidFill>
                  <a:schemeClr val="accent3"/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1FE54918-A625-F64F-A42E-A427E9B2D4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153276" y="6356350"/>
            <a:ext cx="165772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sz="1200">
                <a:solidFill>
                  <a:schemeClr val="accent2"/>
                </a:solidFill>
                <a:latin typeface="+mn-lt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3856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CEDB282-8288-C81F-52B5-048A3E80C9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-1"/>
            <a:ext cx="12208822" cy="6858003"/>
            <a:chOff x="0" y="-1"/>
            <a:chExt cx="12208822" cy="6858003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A62587F-7496-384A-AF40-18FC8CF0709D}"/>
                </a:ext>
              </a:extLst>
            </p:cNvPr>
            <p:cNvSpPr/>
            <p:nvPr userDrawn="1"/>
          </p:nvSpPr>
          <p:spPr>
            <a:xfrm>
              <a:off x="0" y="2286002"/>
              <a:ext cx="12208822" cy="4572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84DB028B-A475-224B-B675-A15A56CAD0BF}"/>
                </a:ext>
              </a:extLst>
            </p:cNvPr>
            <p:cNvSpPr/>
            <p:nvPr userDrawn="1"/>
          </p:nvSpPr>
          <p:spPr>
            <a:xfrm flipH="1">
              <a:off x="8597718" y="3246896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1167493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cubicBezTo>
                    <a:pt x="0" y="644789"/>
                    <a:pt x="522704" y="1167493"/>
                    <a:pt x="1167493" y="1167493"/>
                  </a:cubicBezTo>
                  <a:lnTo>
                    <a:pt x="0" y="11674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61C34955-105B-4D4D-B51D-754C5D38A85D}"/>
                </a:ext>
              </a:extLst>
            </p:cNvPr>
            <p:cNvSpPr/>
            <p:nvPr userDrawn="1"/>
          </p:nvSpPr>
          <p:spPr>
            <a:xfrm>
              <a:off x="1" y="0"/>
              <a:ext cx="933856" cy="933856"/>
            </a:xfrm>
            <a:custGeom>
              <a:avLst/>
              <a:gdLst>
                <a:gd name="connsiteX0" fmla="*/ 0 w 862693"/>
                <a:gd name="connsiteY0" fmla="*/ 0 h 862693"/>
                <a:gd name="connsiteX1" fmla="*/ 862693 w 862693"/>
                <a:gd name="connsiteY1" fmla="*/ 0 h 862693"/>
                <a:gd name="connsiteX2" fmla="*/ 0 w 862693"/>
                <a:gd name="connsiteY2" fmla="*/ 862693 h 862693"/>
                <a:gd name="connsiteX3" fmla="*/ 0 w 862693"/>
                <a:gd name="connsiteY3" fmla="*/ 0 h 862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693" h="862693">
                  <a:moveTo>
                    <a:pt x="0" y="0"/>
                  </a:moveTo>
                  <a:lnTo>
                    <a:pt x="862693" y="0"/>
                  </a:lnTo>
                  <a:cubicBezTo>
                    <a:pt x="862693" y="476453"/>
                    <a:pt x="476452" y="862693"/>
                    <a:pt x="0" y="8626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2734DEB1-EC02-2E42-9292-4ADD115060A5}"/>
                </a:ext>
              </a:extLst>
            </p:cNvPr>
            <p:cNvSpPr/>
            <p:nvPr userDrawn="1"/>
          </p:nvSpPr>
          <p:spPr>
            <a:xfrm rot="5400000" flipH="1" flipV="1">
              <a:off x="10344100" y="438098"/>
              <a:ext cx="2285999" cy="1409801"/>
            </a:xfrm>
            <a:custGeom>
              <a:avLst/>
              <a:gdLst>
                <a:gd name="connsiteX0" fmla="*/ 1881641 w 1881641"/>
                <a:gd name="connsiteY0" fmla="*/ 1167473 h 1167493"/>
                <a:gd name="connsiteX1" fmla="*/ 1881641 w 1881641"/>
                <a:gd name="connsiteY1" fmla="*/ 1167493 h 1167493"/>
                <a:gd name="connsiteX2" fmla="*/ 1167493 w 1881641"/>
                <a:gd name="connsiteY2" fmla="*/ 1167493 h 1167493"/>
                <a:gd name="connsiteX3" fmla="*/ 0 w 1881641"/>
                <a:gd name="connsiteY3" fmla="*/ 0 h 1167493"/>
                <a:gd name="connsiteX4" fmla="*/ 714149 w 1881641"/>
                <a:gd name="connsiteY4" fmla="*/ 0 h 1167493"/>
                <a:gd name="connsiteX5" fmla="*/ 1875614 w 1881641"/>
                <a:gd name="connsiteY5" fmla="*/ 1048124 h 1167493"/>
                <a:gd name="connsiteX6" fmla="*/ 1881641 w 1881641"/>
                <a:gd name="connsiteY6" fmla="*/ 1167473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1641" h="1167493">
                  <a:moveTo>
                    <a:pt x="1881641" y="1167473"/>
                  </a:moveTo>
                  <a:lnTo>
                    <a:pt x="1881641" y="1167493"/>
                  </a:lnTo>
                  <a:lnTo>
                    <a:pt x="1167493" y="1167493"/>
                  </a:lnTo>
                  <a:cubicBezTo>
                    <a:pt x="522704" y="1167493"/>
                    <a:pt x="0" y="644789"/>
                    <a:pt x="0" y="0"/>
                  </a:cubicBezTo>
                  <a:lnTo>
                    <a:pt x="714149" y="0"/>
                  </a:lnTo>
                  <a:cubicBezTo>
                    <a:pt x="1318639" y="0"/>
                    <a:pt x="1815827" y="459408"/>
                    <a:pt x="1875614" y="1048124"/>
                  </a:cubicBezTo>
                  <a:lnTo>
                    <a:pt x="1881641" y="116747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13" name="Title 1">
            <a:extLst>
              <a:ext uri="{FF2B5EF4-FFF2-40B4-BE49-F238E27FC236}">
                <a16:creationId xmlns:a16="http://schemas.microsoft.com/office/drawing/2014/main" id="{5E932F0D-7FC3-634B-932C-3625C16C8D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67492" y="45085"/>
            <a:ext cx="9779183" cy="1600835"/>
          </a:xfrm>
        </p:spPr>
        <p:txBody>
          <a:bodyPr anchor="b">
            <a:noAutofit/>
          </a:bodyPr>
          <a:lstStyle>
            <a:lvl1pPr>
              <a:defRPr sz="4200" b="1"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1EED44-783E-8705-4119-D7E9F7D4F2B4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1166087" y="2652713"/>
            <a:ext cx="9780587" cy="3436936"/>
          </a:xfrm>
        </p:spPr>
        <p:txBody>
          <a:bodyPr>
            <a:normAutofit/>
          </a:bodyPr>
          <a:lstStyle>
            <a:lvl1pPr marL="342900" indent="-283464"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+mn-lt"/>
              </a:defRPr>
            </a:lvl1pPr>
            <a:lvl2pPr marL="566928" indent="-283464"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+mn-lt"/>
              </a:defRPr>
            </a:lvl2pPr>
            <a:lvl3pPr marL="850392" indent="-283464"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+mn-lt"/>
              </a:defRPr>
            </a:lvl3pPr>
            <a:lvl4pPr marL="1097280" indent="-283464"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+mn-lt"/>
              </a:defRPr>
            </a:lvl4pPr>
            <a:lvl5pPr marL="1371600" indent="-283464"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95D4F5-F69B-42F6-8A9D-330F696E14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accent2"/>
                </a:solidFill>
                <a:latin typeface="+mn-lt"/>
              </a:defRPr>
            </a:lvl1pPr>
          </a:lstStyle>
          <a:p>
            <a:r>
              <a:rPr lang="en-US" dirty="0"/>
              <a:t>9/8/20XX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79A23A-2238-4904-8692-9F2DAE8B8F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accent2"/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69FC35-DDC8-45FB-8ACB-21C15F57C1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6318" y="6356350"/>
            <a:ext cx="1604682" cy="365125"/>
          </a:xfrm>
        </p:spPr>
        <p:txBody>
          <a:bodyPr>
            <a:noAutofit/>
          </a:bodyPr>
          <a:lstStyle>
            <a:lvl1pPr>
              <a:defRPr>
                <a:solidFill>
                  <a:schemeClr val="accent3"/>
                </a:solidFill>
                <a:latin typeface="+mn-lt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3176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95FBCE6F-2AA9-31FE-8148-33B4807355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067EACEC-C2DD-EA42-8504-176673AD1F20}"/>
                </a:ext>
              </a:extLst>
            </p:cNvPr>
            <p:cNvSpPr/>
            <p:nvPr userDrawn="1"/>
          </p:nvSpPr>
          <p:spPr>
            <a:xfrm>
              <a:off x="0" y="0"/>
              <a:ext cx="8025490" cy="6858000"/>
            </a:xfrm>
            <a:custGeom>
              <a:avLst/>
              <a:gdLst>
                <a:gd name="connsiteX0" fmla="*/ 0 w 8025490"/>
                <a:gd name="connsiteY0" fmla="*/ 0 h 6858000"/>
                <a:gd name="connsiteX1" fmla="*/ 4596490 w 8025490"/>
                <a:gd name="connsiteY1" fmla="*/ 0 h 6858000"/>
                <a:gd name="connsiteX2" fmla="*/ 8025490 w 8025490"/>
                <a:gd name="connsiteY2" fmla="*/ 3429000 h 6858000"/>
                <a:gd name="connsiteX3" fmla="*/ 4596490 w 8025490"/>
                <a:gd name="connsiteY3" fmla="*/ 6858000 h 6858000"/>
                <a:gd name="connsiteX4" fmla="*/ 0 w 8025490"/>
                <a:gd name="connsiteY4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25490" h="6858000">
                  <a:moveTo>
                    <a:pt x="0" y="0"/>
                  </a:moveTo>
                  <a:lnTo>
                    <a:pt x="4596490" y="0"/>
                  </a:lnTo>
                  <a:cubicBezTo>
                    <a:pt x="6490274" y="0"/>
                    <a:pt x="8025490" y="1535216"/>
                    <a:pt x="8025490" y="3429000"/>
                  </a:cubicBezTo>
                  <a:cubicBezTo>
                    <a:pt x="8025490" y="5322784"/>
                    <a:pt x="6490274" y="6858000"/>
                    <a:pt x="4596490" y="6858000"/>
                  </a:cubicBezTo>
                  <a:lnTo>
                    <a:pt x="0" y="685800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89843C7E-5704-7A46-8974-F3BFA42E7310}"/>
                </a:ext>
              </a:extLst>
            </p:cNvPr>
            <p:cNvGrpSpPr/>
            <p:nvPr userDrawn="1"/>
          </p:nvGrpSpPr>
          <p:grpSpPr>
            <a:xfrm rot="16200000">
              <a:off x="8286528" y="2207195"/>
              <a:ext cx="3032351" cy="2443610"/>
              <a:chOff x="9857014" y="13834"/>
              <a:chExt cx="2334986" cy="1881641"/>
            </a:xfrm>
          </p:grpSpPr>
          <p:sp>
            <p:nvSpPr>
              <p:cNvPr id="15" name="Freeform 14">
                <a:extLst>
                  <a:ext uri="{FF2B5EF4-FFF2-40B4-BE49-F238E27FC236}">
                    <a16:creationId xmlns:a16="http://schemas.microsoft.com/office/drawing/2014/main" id="{EFBF1E52-11FA-DC48-B7AD-75734232FFE8}"/>
                  </a:ext>
                </a:extLst>
              </p:cNvPr>
              <p:cNvSpPr/>
              <p:nvPr userDrawn="1"/>
            </p:nvSpPr>
            <p:spPr>
              <a:xfrm rot="5400000" flipH="1" flipV="1">
                <a:off x="10667433" y="370908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16" name="Freeform 15">
                <a:extLst>
                  <a:ext uri="{FF2B5EF4-FFF2-40B4-BE49-F238E27FC236}">
                    <a16:creationId xmlns:a16="http://schemas.microsoft.com/office/drawing/2014/main" id="{4850B620-49F5-3748-84AF-682555D52792}"/>
                  </a:ext>
                </a:extLst>
              </p:cNvPr>
              <p:cNvSpPr/>
              <p:nvPr userDrawn="1"/>
            </p:nvSpPr>
            <p:spPr>
              <a:xfrm rot="16200000" flipV="1">
                <a:off x="9499940" y="370908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0B179973-08D2-EF40-B516-35E75E906394}"/>
                </a:ext>
              </a:extLst>
            </p:cNvPr>
            <p:cNvSpPr/>
            <p:nvPr userDrawn="1"/>
          </p:nvSpPr>
          <p:spPr>
            <a:xfrm flipH="1">
              <a:off x="8580896" y="1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0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lnTo>
                    <a:pt x="1167493" y="0"/>
                  </a:lnTo>
                  <a:cubicBezTo>
                    <a:pt x="522704" y="0"/>
                    <a:pt x="0" y="522704"/>
                    <a:pt x="0" y="11674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6C811FF3-E48A-194D-8022-65F8C3A17449}"/>
                </a:ext>
              </a:extLst>
            </p:cNvPr>
            <p:cNvSpPr/>
            <p:nvPr userDrawn="1"/>
          </p:nvSpPr>
          <p:spPr>
            <a:xfrm flipH="1">
              <a:off x="8580896" y="3246896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1167493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cubicBezTo>
                    <a:pt x="0" y="644789"/>
                    <a:pt x="522704" y="1167493"/>
                    <a:pt x="1167493" y="1167493"/>
                  </a:cubicBezTo>
                  <a:lnTo>
                    <a:pt x="0" y="11674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67494" y="177553"/>
            <a:ext cx="6245912" cy="3269447"/>
          </a:xfrm>
        </p:spPr>
        <p:txBody>
          <a:bodyPr bIns="0" anchor="b">
            <a:noAutofit/>
          </a:bodyPr>
          <a:lstStyle>
            <a:lvl1pPr algn="l">
              <a:defRPr sz="6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67494" y="3492896"/>
            <a:ext cx="6245912" cy="912850"/>
          </a:xfrm>
        </p:spPr>
        <p:txBody>
          <a:bodyPr anchor="ctr" anchorCtr="0">
            <a:no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986529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14DB56B5-5DD7-95E3-52B2-EDC4B3F130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" y="0"/>
            <a:ext cx="12191999" cy="6858000"/>
            <a:chOff x="1" y="0"/>
            <a:chExt cx="12191999" cy="6858000"/>
          </a:xfrm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6A7F6A3F-E1DD-A246-9A6D-5F9B18BA2588}"/>
                </a:ext>
              </a:extLst>
            </p:cNvPr>
            <p:cNvSpPr/>
            <p:nvPr userDrawn="1"/>
          </p:nvSpPr>
          <p:spPr>
            <a:xfrm flipH="1">
              <a:off x="8580896" y="1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0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lnTo>
                    <a:pt x="1167493" y="0"/>
                  </a:lnTo>
                  <a:cubicBezTo>
                    <a:pt x="522704" y="0"/>
                    <a:pt x="0" y="522704"/>
                    <a:pt x="0" y="11674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055FD0FC-C8FF-6741-A364-A29CDC6F9495}"/>
                </a:ext>
              </a:extLst>
            </p:cNvPr>
            <p:cNvSpPr/>
            <p:nvPr userDrawn="1"/>
          </p:nvSpPr>
          <p:spPr>
            <a:xfrm flipH="1">
              <a:off x="8580896" y="3246896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1167493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cubicBezTo>
                    <a:pt x="0" y="644789"/>
                    <a:pt x="522704" y="1167493"/>
                    <a:pt x="1167493" y="1167493"/>
                  </a:cubicBezTo>
                  <a:lnTo>
                    <a:pt x="0" y="11674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D11C9832-A021-954E-A34F-2988D1189AE9}"/>
                </a:ext>
              </a:extLst>
            </p:cNvPr>
            <p:cNvSpPr/>
            <p:nvPr userDrawn="1"/>
          </p:nvSpPr>
          <p:spPr>
            <a:xfrm>
              <a:off x="1" y="0"/>
              <a:ext cx="933856" cy="933856"/>
            </a:xfrm>
            <a:custGeom>
              <a:avLst/>
              <a:gdLst>
                <a:gd name="connsiteX0" fmla="*/ 0 w 862693"/>
                <a:gd name="connsiteY0" fmla="*/ 0 h 862693"/>
                <a:gd name="connsiteX1" fmla="*/ 862693 w 862693"/>
                <a:gd name="connsiteY1" fmla="*/ 0 h 862693"/>
                <a:gd name="connsiteX2" fmla="*/ 0 w 862693"/>
                <a:gd name="connsiteY2" fmla="*/ 862693 h 862693"/>
                <a:gd name="connsiteX3" fmla="*/ 0 w 862693"/>
                <a:gd name="connsiteY3" fmla="*/ 0 h 862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693" h="862693">
                  <a:moveTo>
                    <a:pt x="0" y="0"/>
                  </a:moveTo>
                  <a:lnTo>
                    <a:pt x="862693" y="0"/>
                  </a:lnTo>
                  <a:cubicBezTo>
                    <a:pt x="862693" y="476453"/>
                    <a:pt x="476452" y="862693"/>
                    <a:pt x="0" y="8626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9861BC34-DFBF-2D4F-B463-FCFBC08391FF}"/>
                </a:ext>
              </a:extLst>
            </p:cNvPr>
            <p:cNvGrpSpPr/>
            <p:nvPr userDrawn="1"/>
          </p:nvGrpSpPr>
          <p:grpSpPr>
            <a:xfrm>
              <a:off x="8082092" y="5590903"/>
              <a:ext cx="1572380" cy="1267097"/>
              <a:chOff x="7413403" y="4976359"/>
              <a:chExt cx="2334986" cy="1881641"/>
            </a:xfrm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55C37C19-F268-4A43-A0D4-3B1B38D48952}"/>
                  </a:ext>
                </a:extLst>
              </p:cNvPr>
              <p:cNvSpPr/>
              <p:nvPr userDrawn="1"/>
            </p:nvSpPr>
            <p:spPr>
              <a:xfrm rot="5400000" flipH="1" flipV="1">
                <a:off x="8223822" y="5333433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latin typeface="+mn-lt"/>
                </a:endParaRPr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E4F760E5-9D5D-E44F-AEBF-20CA8DE87D11}"/>
                  </a:ext>
                </a:extLst>
              </p:cNvPr>
              <p:cNvSpPr/>
              <p:nvPr userDrawn="1"/>
            </p:nvSpPr>
            <p:spPr>
              <a:xfrm rot="16200000" flipV="1">
                <a:off x="7056329" y="5333433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latin typeface="+mn-lt"/>
                </a:endParaRPr>
              </a:p>
            </p:txBody>
          </p:sp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67492" y="136526"/>
            <a:ext cx="9601200" cy="1653371"/>
          </a:xfrm>
        </p:spPr>
        <p:txBody>
          <a:bodyPr anchor="b">
            <a:noAutofit/>
          </a:bodyPr>
          <a:lstStyle>
            <a:lvl1pPr>
              <a:defRPr sz="4200" b="1"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167493" y="2023984"/>
            <a:ext cx="4663440" cy="3332832"/>
          </a:xfrm>
        </p:spPr>
        <p:txBody>
          <a:bodyPr>
            <a:normAutofit/>
          </a:bodyPr>
          <a:lstStyle>
            <a:lvl1pPr marL="0" indent="0">
              <a:spcBef>
                <a:spcPts val="1000"/>
              </a:spcBef>
              <a:buFont typeface="Arial" panose="020B0604020202020204" pitchFamily="34" charset="0"/>
              <a:buNone/>
              <a:defRPr sz="2000">
                <a:latin typeface="+mn-lt"/>
              </a:defRPr>
            </a:lvl1pPr>
            <a:lvl2pPr marL="283464" indent="-283464"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latin typeface="+mn-lt"/>
              </a:defRPr>
            </a:lvl2pPr>
            <a:lvl3pPr marL="566928" indent="-283464"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latin typeface="+mn-lt"/>
              </a:defRPr>
            </a:lvl3pPr>
            <a:lvl4pPr marL="850392" indent="-283464"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latin typeface="+mn-lt"/>
              </a:defRPr>
            </a:lvl4pPr>
            <a:lvl5pPr marL="1133856" indent="-283464"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latin typeface="+mn-lt"/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94CA559C-3355-DE44-ACF9-BDB6083C4225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83235" y="2023984"/>
            <a:ext cx="4663440" cy="3332832"/>
          </a:xfrm>
        </p:spPr>
        <p:txBody>
          <a:bodyPr>
            <a:normAutofit/>
          </a:bodyPr>
          <a:lstStyle>
            <a:lvl1pPr marL="0" indent="0">
              <a:spcBef>
                <a:spcPts val="1000"/>
              </a:spcBef>
              <a:buFont typeface="Arial" panose="020B0604020202020204" pitchFamily="34" charset="0"/>
              <a:buNone/>
              <a:defRPr sz="2000">
                <a:latin typeface="+mn-lt"/>
              </a:defRPr>
            </a:lvl1pPr>
            <a:lvl2pPr marL="283464" indent="-283464"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latin typeface="+mn-lt"/>
              </a:defRPr>
            </a:lvl2pPr>
            <a:lvl3pPr marL="566928" indent="-283464"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latin typeface="+mn-lt"/>
              </a:defRPr>
            </a:lvl3pPr>
            <a:lvl4pPr marL="850392" indent="-283464"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latin typeface="+mn-lt"/>
              </a:defRPr>
            </a:lvl4pPr>
            <a:lvl5pPr marL="1133856" indent="-283464"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latin typeface="+mn-lt"/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7536C149-3EFE-A94E-902D-57CED00B2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10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200">
                <a:solidFill>
                  <a:schemeClr val="accent3"/>
                </a:solidFill>
                <a:latin typeface="+mn-lt"/>
              </a:defRPr>
            </a:lvl1pPr>
          </a:lstStyle>
          <a:p>
            <a:r>
              <a:rPr lang="en-US" dirty="0"/>
              <a:t>9/8/20XX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53CA1E78-F17D-F34D-9F81-0DBF44F378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>
                <a:solidFill>
                  <a:schemeClr val="accent3"/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1FE54918-A625-F64F-A42E-A427E9B2D4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153276" y="6356350"/>
            <a:ext cx="165772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sz="1200">
                <a:solidFill>
                  <a:schemeClr val="accent2"/>
                </a:solidFill>
                <a:latin typeface="+mn-lt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843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1A0E8D4A-B13C-C7EE-5E27-278124A127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" y="1"/>
            <a:ext cx="12191999" cy="6857999"/>
            <a:chOff x="1" y="1"/>
            <a:chExt cx="12191999" cy="6857999"/>
          </a:xfrm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6A7F6A3F-E1DD-A246-9A6D-5F9B18BA2588}"/>
                </a:ext>
              </a:extLst>
            </p:cNvPr>
            <p:cNvSpPr/>
            <p:nvPr userDrawn="1"/>
          </p:nvSpPr>
          <p:spPr>
            <a:xfrm flipH="1">
              <a:off x="8580896" y="1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0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lnTo>
                    <a:pt x="1167493" y="0"/>
                  </a:lnTo>
                  <a:cubicBezTo>
                    <a:pt x="522704" y="0"/>
                    <a:pt x="0" y="522704"/>
                    <a:pt x="0" y="11674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055FD0FC-C8FF-6741-A364-A29CDC6F9495}"/>
                </a:ext>
              </a:extLst>
            </p:cNvPr>
            <p:cNvSpPr/>
            <p:nvPr userDrawn="1"/>
          </p:nvSpPr>
          <p:spPr>
            <a:xfrm rot="5400000" flipH="1">
              <a:off x="1" y="3246896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1167493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cubicBezTo>
                    <a:pt x="0" y="644789"/>
                    <a:pt x="522704" y="1167493"/>
                    <a:pt x="1167493" y="1167493"/>
                  </a:cubicBezTo>
                  <a:lnTo>
                    <a:pt x="0" y="11674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67492" y="69008"/>
            <a:ext cx="9779183" cy="1706563"/>
          </a:xfrm>
        </p:spPr>
        <p:txBody>
          <a:bodyPr anchor="b">
            <a:noAutofit/>
          </a:bodyPr>
          <a:lstStyle>
            <a:lvl1pPr>
              <a:defRPr sz="42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926B296A-EB6A-9BE9-E813-B15C46524F4D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1167493" y="2023984"/>
            <a:ext cx="4663440" cy="3332832"/>
          </a:xfrm>
        </p:spPr>
        <p:txBody>
          <a:bodyPr>
            <a:normAutofit/>
          </a:bodyPr>
          <a:lstStyle>
            <a:lvl1pPr marL="530352" indent="-530352">
              <a:spcBef>
                <a:spcPts val="1000"/>
              </a:spcBef>
              <a:buFont typeface="+mj-lt"/>
              <a:buAutoNum type="arabicPeriod"/>
              <a:defRPr sz="2000">
                <a:solidFill>
                  <a:schemeClr val="bg1"/>
                </a:solidFill>
                <a:latin typeface="+mn-lt"/>
              </a:defRPr>
            </a:lvl1pPr>
            <a:lvl2pPr marL="1097280" indent="-530352">
              <a:spcBef>
                <a:spcPts val="1000"/>
              </a:spcBef>
              <a:buFont typeface="+mj-lt"/>
              <a:buAutoNum type="alphaLcPeriod"/>
              <a:defRPr sz="2000">
                <a:solidFill>
                  <a:schemeClr val="bg1"/>
                </a:solidFill>
                <a:latin typeface="+mn-lt"/>
              </a:defRPr>
            </a:lvl2pPr>
            <a:lvl3pPr marL="1645920" indent="-530352">
              <a:spcBef>
                <a:spcPts val="1000"/>
              </a:spcBef>
              <a:buFont typeface="+mj-lt"/>
              <a:buAutoNum type="arabicParenR"/>
              <a:defRPr sz="2000">
                <a:solidFill>
                  <a:schemeClr val="bg1"/>
                </a:solidFill>
                <a:latin typeface="+mn-lt"/>
              </a:defRPr>
            </a:lvl3pPr>
            <a:lvl4pPr marL="1920240" indent="-530352">
              <a:spcBef>
                <a:spcPts val="1000"/>
              </a:spcBef>
              <a:buFont typeface="+mj-lt"/>
              <a:buAutoNum type="alphaLcParenR"/>
              <a:defRPr sz="2000">
                <a:solidFill>
                  <a:schemeClr val="bg1"/>
                </a:solidFill>
                <a:latin typeface="+mn-lt"/>
              </a:defRPr>
            </a:lvl4pPr>
            <a:lvl5pPr marL="2560320" indent="-514350">
              <a:spcBef>
                <a:spcPts val="1000"/>
              </a:spcBef>
              <a:buFont typeface="+mj-lt"/>
              <a:buAutoNum type="romanLcPeriod"/>
              <a:defRPr sz="2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435B7D5-E7F8-1267-8942-3C97BE836B98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6283235" y="2023984"/>
            <a:ext cx="4663440" cy="3332832"/>
          </a:xfrm>
        </p:spPr>
        <p:txBody>
          <a:bodyPr>
            <a:normAutofit/>
          </a:bodyPr>
          <a:lstStyle>
            <a:lvl1pPr marL="0" indent="0">
              <a:spcBef>
                <a:spcPts val="1000"/>
              </a:spcBef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 marL="283464" indent="-283464"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+mn-lt"/>
              </a:defRPr>
            </a:lvl2pPr>
            <a:lvl3pPr marL="566928" indent="-283464"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+mn-lt"/>
              </a:defRPr>
            </a:lvl3pPr>
            <a:lvl4pPr marL="850392" indent="-283464"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+mn-lt"/>
              </a:defRPr>
            </a:lvl4pPr>
            <a:lvl5pPr marL="1133856" indent="-283464"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7536C149-3EFE-A94E-902D-57CED00B2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1000" y="6356350"/>
            <a:ext cx="1701018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200">
                <a:solidFill>
                  <a:schemeClr val="accent3"/>
                </a:solidFill>
                <a:latin typeface="+mn-lt"/>
              </a:defRPr>
            </a:lvl1pPr>
          </a:lstStyle>
          <a:p>
            <a:r>
              <a:rPr lang="en-US" dirty="0"/>
              <a:t>9/8/20XX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53CA1E78-F17D-F34D-9F81-0DBF44F378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>
                <a:solidFill>
                  <a:schemeClr val="accent2"/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1FE54918-A625-F64F-A42E-A427E9B2D4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153276" y="6356350"/>
            <a:ext cx="165772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sz="1200">
                <a:solidFill>
                  <a:schemeClr val="accent2"/>
                </a:solidFill>
                <a:latin typeface="+mn-lt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4266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and Image 1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CEDB282-8288-C81F-52B5-048A3E80C9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2208822" cy="6858002"/>
            <a:chOff x="0" y="0"/>
            <a:chExt cx="12208822" cy="6858002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A62587F-7496-384A-AF40-18FC8CF0709D}"/>
                </a:ext>
              </a:extLst>
            </p:cNvPr>
            <p:cNvSpPr/>
            <p:nvPr userDrawn="1"/>
          </p:nvSpPr>
          <p:spPr>
            <a:xfrm>
              <a:off x="0" y="2286002"/>
              <a:ext cx="12208822" cy="4572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84DB028B-A475-224B-B675-A15A56CAD0BF}"/>
                </a:ext>
              </a:extLst>
            </p:cNvPr>
            <p:cNvSpPr/>
            <p:nvPr userDrawn="1"/>
          </p:nvSpPr>
          <p:spPr>
            <a:xfrm flipH="1">
              <a:off x="8597718" y="3246896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1167493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cubicBezTo>
                    <a:pt x="0" y="644789"/>
                    <a:pt x="522704" y="1167493"/>
                    <a:pt x="1167493" y="1167493"/>
                  </a:cubicBezTo>
                  <a:lnTo>
                    <a:pt x="0" y="11674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61C34955-105B-4D4D-B51D-754C5D38A85D}"/>
                </a:ext>
              </a:extLst>
            </p:cNvPr>
            <p:cNvSpPr/>
            <p:nvPr userDrawn="1"/>
          </p:nvSpPr>
          <p:spPr>
            <a:xfrm>
              <a:off x="1" y="0"/>
              <a:ext cx="933856" cy="933856"/>
            </a:xfrm>
            <a:custGeom>
              <a:avLst/>
              <a:gdLst>
                <a:gd name="connsiteX0" fmla="*/ 0 w 862693"/>
                <a:gd name="connsiteY0" fmla="*/ 0 h 862693"/>
                <a:gd name="connsiteX1" fmla="*/ 862693 w 862693"/>
                <a:gd name="connsiteY1" fmla="*/ 0 h 862693"/>
                <a:gd name="connsiteX2" fmla="*/ 0 w 862693"/>
                <a:gd name="connsiteY2" fmla="*/ 862693 h 862693"/>
                <a:gd name="connsiteX3" fmla="*/ 0 w 862693"/>
                <a:gd name="connsiteY3" fmla="*/ 0 h 862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693" h="862693">
                  <a:moveTo>
                    <a:pt x="0" y="0"/>
                  </a:moveTo>
                  <a:lnTo>
                    <a:pt x="862693" y="0"/>
                  </a:lnTo>
                  <a:cubicBezTo>
                    <a:pt x="862693" y="476453"/>
                    <a:pt x="476452" y="862693"/>
                    <a:pt x="0" y="8626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13" name="Title 1">
            <a:extLst>
              <a:ext uri="{FF2B5EF4-FFF2-40B4-BE49-F238E27FC236}">
                <a16:creationId xmlns:a16="http://schemas.microsoft.com/office/drawing/2014/main" id="{5E932F0D-7FC3-634B-932C-3625C16C8D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67492" y="457200"/>
            <a:ext cx="10643508" cy="1371600"/>
          </a:xfrm>
        </p:spPr>
        <p:txBody>
          <a:bodyPr anchor="b">
            <a:noAutofit/>
          </a:bodyPr>
          <a:lstStyle>
            <a:lvl1pPr>
              <a:defRPr sz="4200" b="1"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07A1CF7-9B3B-E43E-830E-DAB65B608249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1166088" y="2652713"/>
            <a:ext cx="5394959" cy="3436936"/>
          </a:xfrm>
        </p:spPr>
        <p:txBody>
          <a:bodyPr>
            <a:normAutofit/>
          </a:bodyPr>
          <a:lstStyle>
            <a:lvl1pPr marL="0" indent="0">
              <a:spcBef>
                <a:spcPts val="1000"/>
              </a:spcBef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 marL="283464" indent="-283464"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+mn-lt"/>
              </a:defRPr>
            </a:lvl2pPr>
            <a:lvl3pPr marL="566928" indent="-283464"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+mn-lt"/>
              </a:defRPr>
            </a:lvl3pPr>
            <a:lvl4pPr marL="850392" indent="-283464"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+mn-lt"/>
              </a:defRPr>
            </a:lvl4pPr>
            <a:lvl5pPr marL="1133856" indent="-283464"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Picture Placeholder 14">
            <a:extLst>
              <a:ext uri="{FF2B5EF4-FFF2-40B4-BE49-F238E27FC236}">
                <a16:creationId xmlns:a16="http://schemas.microsoft.com/office/drawing/2014/main" id="{D976D8D6-3BDC-1908-3425-FEE3EEF51A2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317920" y="1447800"/>
            <a:ext cx="4214010" cy="4214010"/>
          </a:xfrm>
          <a:prstGeom prst="ellipse">
            <a:avLst/>
          </a:prstGeom>
          <a:solidFill>
            <a:schemeClr val="accent2"/>
          </a:solidFill>
        </p:spPr>
        <p:txBody>
          <a:bodyPr/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95D4F5-F69B-42F6-8A9D-330F696E14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accent2"/>
                </a:solidFill>
                <a:latin typeface="+mn-lt"/>
              </a:defRPr>
            </a:lvl1pPr>
          </a:lstStyle>
          <a:p>
            <a:r>
              <a:rPr lang="en-US" dirty="0"/>
              <a:t>9/8/20XX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79A23A-2238-4904-8692-9F2DAE8B8F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accent2"/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69FC35-DDC8-45FB-8ACB-21C15F57C1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6318" y="6356350"/>
            <a:ext cx="1604682" cy="365125"/>
          </a:xfrm>
        </p:spPr>
        <p:txBody>
          <a:bodyPr>
            <a:noAutofit/>
          </a:bodyPr>
          <a:lstStyle>
            <a:lvl1pPr>
              <a:defRPr>
                <a:solidFill>
                  <a:schemeClr val="accent3"/>
                </a:solidFill>
                <a:latin typeface="+mn-lt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3030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198F9AA-2C87-421D-97C1-B4248DFDC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81000"/>
            <a:ext cx="11430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98FC63-C8D2-4CE6-A3F1-EE8ED24590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1825625"/>
            <a:ext cx="114300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D77A09-15C2-4E47-948E-AACAFCA47D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10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2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/>
              <a:t>9/8/20XX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567522-C3B6-46EB-A361-BEC2510B00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C57CF0-034F-450D-937C-718D5AF1A0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678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sz="1200">
                <a:solidFill>
                  <a:schemeClr val="tx2"/>
                </a:solidFill>
                <a:latin typeface="+mn-lt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8353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3" r:id="rId3"/>
    <p:sldLayoutId id="2147483674" r:id="rId4"/>
    <p:sldLayoutId id="2147483671" r:id="rId5"/>
    <p:sldLayoutId id="2147483659" r:id="rId6"/>
    <p:sldLayoutId id="2147483668" r:id="rId7"/>
    <p:sldLayoutId id="2147483669" r:id="rId8"/>
    <p:sldLayoutId id="2147483675" r:id="rId9"/>
    <p:sldLayoutId id="2147483677" r:id="rId10"/>
    <p:sldLayoutId id="2147483676" r:id="rId11"/>
    <p:sldLayoutId id="2147483661" r:id="rId12"/>
    <p:sldLayoutId id="2147483666" r:id="rId13"/>
  </p:sldLayoutIdLst>
  <p:hf sldNum="0"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40" userDrawn="1">
          <p15:clr>
            <a:srgbClr val="547EBF"/>
          </p15:clr>
        </p15:guide>
        <p15:guide id="4" orient="horz" pos="240" userDrawn="1">
          <p15:clr>
            <a:srgbClr val="547EBF"/>
          </p15:clr>
        </p15:guide>
        <p15:guide id="5" pos="7440" userDrawn="1">
          <p15:clr>
            <a:srgbClr val="547EBF"/>
          </p15:clr>
        </p15:guide>
        <p15:guide id="6" orient="horz" pos="4080" userDrawn="1">
          <p15:clr>
            <a:srgbClr val="547EBF"/>
          </p15:clr>
        </p15:guide>
        <p15:guide id="7" pos="3960" userDrawn="1">
          <p15:clr>
            <a:srgbClr val="547EBF"/>
          </p15:clr>
        </p15:guide>
        <p15:guide id="8" pos="3720" userDrawn="1">
          <p15:clr>
            <a:srgbClr val="547EBF"/>
          </p15:clr>
        </p15:guide>
        <p15:guide id="9" pos="2112" userDrawn="1">
          <p15:clr>
            <a:srgbClr val="547EBF"/>
          </p15:clr>
        </p15:guide>
        <p15:guide id="10" pos="1848" userDrawn="1">
          <p15:clr>
            <a:srgbClr val="547EBF"/>
          </p15:clr>
        </p15:guide>
        <p15:guide id="11" pos="5568" userDrawn="1">
          <p15:clr>
            <a:srgbClr val="547EBF"/>
          </p15:clr>
        </p15:guide>
        <p15:guide id="12" pos="5832" userDrawn="1">
          <p15:clr>
            <a:srgbClr val="547EBF"/>
          </p15:clr>
        </p15:guide>
        <p15:guide id="13" pos="4968" userDrawn="1">
          <p15:clr>
            <a:srgbClr val="9FCC3B"/>
          </p15:clr>
        </p15:guide>
        <p15:guide id="14" pos="5208" userDrawn="1">
          <p15:clr>
            <a:srgbClr val="9FCC3B"/>
          </p15:clr>
        </p15:guide>
        <p15:guide id="15" pos="2712" userDrawn="1">
          <p15:clr>
            <a:srgbClr val="9FCC3B"/>
          </p15:clr>
        </p15:guide>
        <p15:guide id="16" pos="2472" userDrawn="1">
          <p15:clr>
            <a:srgbClr val="9FCC3B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DF3D98-3C30-4CFC-8643-C81E829C8C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67493" y="232913"/>
            <a:ext cx="7096933" cy="3830130"/>
          </a:xfrm>
        </p:spPr>
        <p:txBody>
          <a:bodyPr/>
          <a:lstStyle/>
          <a:p>
            <a:r>
              <a:rPr lang="en-US" dirty="0"/>
              <a:t>Basic presentation</a:t>
            </a:r>
          </a:p>
        </p:txBody>
      </p:sp>
    </p:spTree>
    <p:extLst>
      <p:ext uri="{BB962C8B-B14F-4D97-AF65-F5344CB8AC3E}">
        <p14:creationId xmlns:p14="http://schemas.microsoft.com/office/powerpoint/2010/main" val="22593088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E02FA0-5805-E9D5-E5A1-5B4B485CB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7492" y="457200"/>
            <a:ext cx="9692640" cy="1371600"/>
          </a:xfrm>
        </p:spPr>
        <p:txBody>
          <a:bodyPr/>
          <a:lstStyle/>
          <a:p>
            <a:r>
              <a:rPr lang="en-US" dirty="0"/>
              <a:t>Dynamic delivery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E9A705-E123-1C6C-EC93-CEE377B741CC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1167493" y="2087561"/>
            <a:ext cx="2693306" cy="3890543"/>
          </a:xfrm>
        </p:spPr>
        <p:txBody>
          <a:bodyPr/>
          <a:lstStyle/>
          <a:p>
            <a:r>
              <a:rPr lang="en-US" dirty="0"/>
              <a:t>Learn to infuse energy into your delivery to leave a lasting impression</a:t>
            </a:r>
          </a:p>
          <a:p>
            <a:r>
              <a:rPr lang="en-US" dirty="0"/>
              <a:t>One of the goals of effective communication is to motivate your audience</a:t>
            </a:r>
          </a:p>
          <a:p>
            <a:endParaRPr lang="en-US" dirty="0"/>
          </a:p>
        </p:txBody>
      </p:sp>
      <p:graphicFrame>
        <p:nvGraphicFramePr>
          <p:cNvPr id="5" name="Table Placeholder 2">
            <a:extLst>
              <a:ext uri="{FF2B5EF4-FFF2-40B4-BE49-F238E27FC236}">
                <a16:creationId xmlns:a16="http://schemas.microsoft.com/office/drawing/2014/main" id="{FD8D3D14-313E-8ED7-7BE9-2E3D506F17E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06509738"/>
              </p:ext>
            </p:extLst>
          </p:nvPr>
        </p:nvGraphicFramePr>
        <p:xfrm>
          <a:off x="4216400" y="2087563"/>
          <a:ext cx="6771640" cy="4061657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692910">
                  <a:extLst>
                    <a:ext uri="{9D8B030D-6E8A-4147-A177-3AD203B41FA5}">
                      <a16:colId xmlns:a16="http://schemas.microsoft.com/office/drawing/2014/main" val="127040821"/>
                    </a:ext>
                  </a:extLst>
                </a:gridCol>
                <a:gridCol w="1692910">
                  <a:extLst>
                    <a:ext uri="{9D8B030D-6E8A-4147-A177-3AD203B41FA5}">
                      <a16:colId xmlns:a16="http://schemas.microsoft.com/office/drawing/2014/main" val="149845700"/>
                    </a:ext>
                  </a:extLst>
                </a:gridCol>
                <a:gridCol w="1692910">
                  <a:extLst>
                    <a:ext uri="{9D8B030D-6E8A-4147-A177-3AD203B41FA5}">
                      <a16:colId xmlns:a16="http://schemas.microsoft.com/office/drawing/2014/main" val="3119692462"/>
                    </a:ext>
                  </a:extLst>
                </a:gridCol>
                <a:gridCol w="1692910">
                  <a:extLst>
                    <a:ext uri="{9D8B030D-6E8A-4147-A177-3AD203B41FA5}">
                      <a16:colId xmlns:a16="http://schemas.microsoft.com/office/drawing/2014/main" val="3472639139"/>
                    </a:ext>
                  </a:extLst>
                </a:gridCol>
              </a:tblGrid>
              <a:tr h="586937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Metric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Measurement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Target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Actual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98013591"/>
                  </a:ext>
                </a:extLst>
              </a:tr>
              <a:tr h="61246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Audience attendance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# of attendees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120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73867931"/>
                  </a:ext>
                </a:extLst>
              </a:tr>
              <a:tr h="61246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Engagement duration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Minutes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5209771"/>
                  </a:ext>
                </a:extLst>
              </a:tr>
              <a:tr h="586937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Q&amp;A interaction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# of questions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1031278"/>
                  </a:ext>
                </a:extLst>
              </a:tr>
              <a:tr h="61246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Positive feedback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Percentage (%)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90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95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1840781"/>
                  </a:ext>
                </a:extLst>
              </a:tr>
              <a:tr h="87494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Rate of information retention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Percentage (%)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53897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79155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DC00FF-6B42-7D84-7831-AACC4E189E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9489" y="457199"/>
            <a:ext cx="5943599" cy="1920240"/>
          </a:xfrm>
        </p:spPr>
        <p:txBody>
          <a:bodyPr/>
          <a:lstStyle/>
          <a:p>
            <a:r>
              <a:rPr lang="en-US" dirty="0"/>
              <a:t>Final tips &amp; takeaways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7FC500-BBFB-3AA4-BEDE-038CB94FFF61}"/>
              </a:ext>
            </a:extLst>
          </p:cNvPr>
          <p:cNvSpPr>
            <a:spLocks noGrp="1" noChangeAspect="1"/>
          </p:cNvSpPr>
          <p:nvPr>
            <p:ph idx="17"/>
          </p:nvPr>
        </p:nvSpPr>
        <p:spPr>
          <a:xfrm>
            <a:off x="823108" y="640080"/>
            <a:ext cx="4297680" cy="4297680"/>
          </a:xfrm>
        </p:spPr>
        <p:txBody>
          <a:bodyPr/>
          <a:lstStyle/>
          <a:p>
            <a:r>
              <a:rPr lang="en-US" dirty="0"/>
              <a:t>Seek feedback</a:t>
            </a:r>
          </a:p>
          <a:p>
            <a:r>
              <a:rPr lang="en-US" dirty="0"/>
              <a:t>Reflect on performance</a:t>
            </a:r>
          </a:p>
          <a:p>
            <a:r>
              <a:rPr lang="en-US" dirty="0"/>
              <a:t>Explore new techniques</a:t>
            </a:r>
          </a:p>
          <a:p>
            <a:r>
              <a:rPr lang="en-US" dirty="0"/>
              <a:t>Set personal goals</a:t>
            </a:r>
          </a:p>
          <a:p>
            <a:r>
              <a:rPr lang="en-US" dirty="0"/>
              <a:t>Iterate and adapt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5C7B5A-A5C3-15D4-DF71-B692D28942FC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5549900" y="2706688"/>
            <a:ext cx="5943600" cy="3382962"/>
          </a:xfrm>
        </p:spPr>
        <p:txBody>
          <a:bodyPr>
            <a:normAutofit/>
          </a:bodyPr>
          <a:lstStyle/>
          <a:p>
            <a:r>
              <a:rPr lang="en-US" dirty="0"/>
              <a:t>Consistent rehearsal</a:t>
            </a:r>
          </a:p>
          <a:p>
            <a:pPr lvl="1"/>
            <a:r>
              <a:rPr lang="en-US" dirty="0"/>
              <a:t>Strengthen your familiarity</a:t>
            </a:r>
          </a:p>
          <a:p>
            <a:r>
              <a:rPr lang="en-US" dirty="0"/>
              <a:t>Refine delivery style</a:t>
            </a:r>
          </a:p>
          <a:p>
            <a:pPr lvl="1"/>
            <a:r>
              <a:rPr lang="en-US" dirty="0"/>
              <a:t>Pacing, tone, and emphasis</a:t>
            </a:r>
          </a:p>
          <a:p>
            <a:r>
              <a:rPr lang="en-US" dirty="0"/>
              <a:t>Timing and transitions</a:t>
            </a:r>
          </a:p>
          <a:p>
            <a:pPr lvl="1"/>
            <a:r>
              <a:rPr lang="en-US" dirty="0"/>
              <a:t>Aim for seamless, professional delivery</a:t>
            </a:r>
          </a:p>
          <a:p>
            <a:r>
              <a:rPr lang="en-US" dirty="0"/>
              <a:t>Practice audience</a:t>
            </a:r>
          </a:p>
          <a:p>
            <a:pPr lvl="1"/>
            <a:r>
              <a:rPr lang="en-US" dirty="0"/>
              <a:t>Enlist colleagues to listen &amp; provide feedback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32610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00786E-306F-FA21-4F87-81A032C686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7492" y="136526"/>
            <a:ext cx="9779183" cy="1570038"/>
          </a:xfrm>
        </p:spPr>
        <p:txBody>
          <a:bodyPr/>
          <a:lstStyle/>
          <a:p>
            <a:r>
              <a:rPr lang="en-US" dirty="0"/>
              <a:t>Speaking engagement metrics</a:t>
            </a:r>
          </a:p>
        </p:txBody>
      </p:sp>
      <p:graphicFrame>
        <p:nvGraphicFramePr>
          <p:cNvPr id="4" name="Table Placeholder 3">
            <a:extLst>
              <a:ext uri="{FF2B5EF4-FFF2-40B4-BE49-F238E27FC236}">
                <a16:creationId xmlns:a16="http://schemas.microsoft.com/office/drawing/2014/main" id="{E45D850A-4F58-6F54-953E-5ADC96B2EEB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4320616"/>
              </p:ext>
            </p:extLst>
          </p:nvPr>
        </p:nvGraphicFramePr>
        <p:xfrm>
          <a:off x="1166813" y="2084388"/>
          <a:ext cx="9821228" cy="388620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2455307">
                  <a:extLst>
                    <a:ext uri="{9D8B030D-6E8A-4147-A177-3AD203B41FA5}">
                      <a16:colId xmlns:a16="http://schemas.microsoft.com/office/drawing/2014/main" val="2382218087"/>
                    </a:ext>
                  </a:extLst>
                </a:gridCol>
                <a:gridCol w="2455307">
                  <a:extLst>
                    <a:ext uri="{9D8B030D-6E8A-4147-A177-3AD203B41FA5}">
                      <a16:colId xmlns:a16="http://schemas.microsoft.com/office/drawing/2014/main" val="3953468724"/>
                    </a:ext>
                  </a:extLst>
                </a:gridCol>
                <a:gridCol w="2455307">
                  <a:extLst>
                    <a:ext uri="{9D8B030D-6E8A-4147-A177-3AD203B41FA5}">
                      <a16:colId xmlns:a16="http://schemas.microsoft.com/office/drawing/2014/main" val="4277526474"/>
                    </a:ext>
                  </a:extLst>
                </a:gridCol>
                <a:gridCol w="2455307">
                  <a:extLst>
                    <a:ext uri="{9D8B030D-6E8A-4147-A177-3AD203B41FA5}">
                      <a16:colId xmlns:a16="http://schemas.microsoft.com/office/drawing/2014/main" val="2438884888"/>
                    </a:ext>
                  </a:extLst>
                </a:gridCol>
              </a:tblGrid>
              <a:tr h="64770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Impact factor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Measurement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Target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Achieved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57107962"/>
                  </a:ext>
                </a:extLst>
              </a:tr>
              <a:tr h="64770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Audience interaction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Percentage (%)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71386868"/>
                  </a:ext>
                </a:extLst>
              </a:tr>
              <a:tr h="64770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Knowledge retention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Percentage (%)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0626418"/>
                  </a:ext>
                </a:extLst>
              </a:tr>
              <a:tr h="64770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Post-presentation surveys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Average rating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4.2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4.5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32482967"/>
                  </a:ext>
                </a:extLst>
              </a:tr>
              <a:tr h="64770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Referral rate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Percentage (%)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36251906"/>
                  </a:ext>
                </a:extLst>
              </a:tr>
              <a:tr h="64770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Collaboration opportunities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# of opportunities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685371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81633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1C753FD-96EC-101A-B8A4-5F69A189BE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67494" y="252549"/>
            <a:ext cx="6220278" cy="3262811"/>
          </a:xfrm>
        </p:spPr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67BB04B7-47A4-741B-59E0-F0E6F2126E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67493" y="3685939"/>
            <a:ext cx="6220277" cy="2919512"/>
          </a:xfrm>
        </p:spPr>
        <p:txBody>
          <a:bodyPr/>
          <a:lstStyle/>
          <a:p>
            <a:r>
              <a:rPr lang="pl-PL" dirty="0"/>
              <a:t>Respect!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96735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DF434-28DB-4621-A497-D62C41CE04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8864" y="102021"/>
            <a:ext cx="9779183" cy="1744415"/>
          </a:xfrm>
        </p:spPr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788C46-D0BC-4307-AE55-7601A139E7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8865" y="2017467"/>
            <a:ext cx="9779182" cy="336681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Introduction</a:t>
            </a:r>
          </a:p>
          <a:p>
            <a:r>
              <a:rPr lang="en-US" dirty="0"/>
              <a:t>Building confidence</a:t>
            </a:r>
          </a:p>
          <a:p>
            <a:r>
              <a:rPr lang="en-US" dirty="0"/>
              <a:t>Engaging the audience</a:t>
            </a:r>
          </a:p>
          <a:p>
            <a:r>
              <a:rPr lang="en-US" dirty="0"/>
              <a:t>Visual aids</a:t>
            </a:r>
          </a:p>
          <a:p>
            <a:r>
              <a:rPr lang="en-US" dirty="0"/>
              <a:t>Final tips &amp; takeaways</a:t>
            </a:r>
          </a:p>
        </p:txBody>
      </p:sp>
    </p:spTree>
    <p:extLst>
      <p:ext uri="{BB962C8B-B14F-4D97-AF65-F5344CB8AC3E}">
        <p14:creationId xmlns:p14="http://schemas.microsoft.com/office/powerpoint/2010/main" val="13256085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148DD4-4828-CE87-0C5C-42BE175E8D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7492" y="1371600"/>
            <a:ext cx="5486400" cy="4114800"/>
          </a:xfrm>
        </p:spPr>
        <p:txBody>
          <a:bodyPr/>
          <a:lstStyle/>
          <a:p>
            <a:r>
              <a:rPr lang="en-US" dirty="0"/>
              <a:t>The power of communication</a:t>
            </a:r>
          </a:p>
        </p:txBody>
      </p:sp>
      <p:pic>
        <p:nvPicPr>
          <p:cNvPr id="10" name="Picture Placeholder 9" descr="A person holding books in a classroom">
            <a:extLst>
              <a:ext uri="{FF2B5EF4-FFF2-40B4-BE49-F238E27FC236}">
                <a16:creationId xmlns:a16="http://schemas.microsoft.com/office/drawing/2014/main" id="{FCA2FB5B-570E-D181-A4B1-1DCB61C0894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l="16819" r="16819"/>
          <a:stretch/>
        </p:blipFill>
        <p:spPr>
          <a:xfrm>
            <a:off x="7183438" y="1168400"/>
            <a:ext cx="4500562" cy="4521200"/>
          </a:xfrm>
        </p:spPr>
      </p:pic>
    </p:spTree>
    <p:extLst>
      <p:ext uri="{BB962C8B-B14F-4D97-AF65-F5344CB8AC3E}">
        <p14:creationId xmlns:p14="http://schemas.microsoft.com/office/powerpoint/2010/main" val="36626771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CEE190-899A-46D2-989D-C4BC6A46F9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0" y="457200"/>
            <a:ext cx="5120640" cy="3200400"/>
          </a:xfrm>
        </p:spPr>
        <p:txBody>
          <a:bodyPr/>
          <a:lstStyle/>
          <a:p>
            <a:r>
              <a:rPr lang="en-US" dirty="0"/>
              <a:t>Overcoming nervousness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6BC9DE8-A5CC-4BE1-0DE5-CB15D01A79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43598" y="3657600"/>
            <a:ext cx="5120640" cy="1828800"/>
          </a:xfrm>
        </p:spPr>
        <p:txBody>
          <a:bodyPr/>
          <a:lstStyle/>
          <a:p>
            <a:r>
              <a:rPr lang="en-US" dirty="0"/>
              <a:t>Confidence-building strategies</a:t>
            </a:r>
          </a:p>
        </p:txBody>
      </p:sp>
      <p:pic>
        <p:nvPicPr>
          <p:cNvPr id="17" name="Picture Placeholder 16" descr="Two people walking down a sidewalk">
            <a:extLst>
              <a:ext uri="{FF2B5EF4-FFF2-40B4-BE49-F238E27FC236}">
                <a16:creationId xmlns:a16="http://schemas.microsoft.com/office/drawing/2014/main" id="{2ECBBDA4-D2C1-0F46-BA36-5967266F87A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/>
          <a:srcRect l="16819" r="16819"/>
          <a:stretch/>
        </p:blipFill>
        <p:spPr>
          <a:xfrm>
            <a:off x="904238" y="1157224"/>
            <a:ext cx="4500562" cy="4521200"/>
          </a:xfrm>
          <a:prstGeom prst="roundRect">
            <a:avLst>
              <a:gd name="adj" fmla="val 15528"/>
            </a:avLst>
          </a:prstGeom>
          <a:noFill/>
        </p:spPr>
      </p:pic>
    </p:spTree>
    <p:extLst>
      <p:ext uri="{BB962C8B-B14F-4D97-AF65-F5344CB8AC3E}">
        <p14:creationId xmlns:p14="http://schemas.microsoft.com/office/powerpoint/2010/main" val="7797506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FF5EE67-DE83-C00F-F31C-58A2B4623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7492" y="45085"/>
            <a:ext cx="9779183" cy="1600835"/>
          </a:xfrm>
        </p:spPr>
        <p:txBody>
          <a:bodyPr/>
          <a:lstStyle/>
          <a:p>
            <a:r>
              <a:rPr lang="en-US" dirty="0"/>
              <a:t>Engaging the audience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F7743C-9A64-6DD7-26EC-7870E2484D2F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1166813" y="2652713"/>
            <a:ext cx="9780587" cy="3436937"/>
          </a:xfrm>
        </p:spPr>
        <p:txBody>
          <a:bodyPr>
            <a:normAutofit/>
          </a:bodyPr>
          <a:lstStyle/>
          <a:p>
            <a:r>
              <a:rPr lang="en-US" dirty="0"/>
              <a:t>Make eye contact with your audience to create a sense of intimacy and involvement</a:t>
            </a:r>
          </a:p>
          <a:p>
            <a:r>
              <a:rPr lang="en-US" dirty="0"/>
              <a:t>Weave relatable stories into your presentation using narratives that make your message memorable and impactful</a:t>
            </a:r>
          </a:p>
          <a:p>
            <a:r>
              <a:rPr lang="en-US" dirty="0"/>
              <a:t>Encourage questions and provide thoughtful responses to enhance audience participation</a:t>
            </a:r>
          </a:p>
          <a:p>
            <a:r>
              <a:rPr lang="en-US" dirty="0"/>
              <a:t>Use live polls or surveys to gather audience opinions, promoting engagement and making sure the audience feel involved</a:t>
            </a:r>
          </a:p>
        </p:txBody>
      </p:sp>
    </p:spTree>
    <p:extLst>
      <p:ext uri="{BB962C8B-B14F-4D97-AF65-F5344CB8AC3E}">
        <p14:creationId xmlns:p14="http://schemas.microsoft.com/office/powerpoint/2010/main" val="25293387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AA093-E00B-31E9-0A13-71142E30E5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67494" y="177553"/>
            <a:ext cx="6245912" cy="3269447"/>
          </a:xfrm>
        </p:spPr>
        <p:txBody>
          <a:bodyPr/>
          <a:lstStyle/>
          <a:p>
            <a:r>
              <a:rPr lang="en-US" dirty="0"/>
              <a:t>Selecting </a:t>
            </a:r>
            <a:br>
              <a:rPr lang="en-US" dirty="0"/>
            </a:br>
            <a:r>
              <a:rPr lang="en-US" dirty="0"/>
              <a:t>visual aids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2C8177-F0B6-B02C-3682-183D8307E9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67494" y="3492896"/>
            <a:ext cx="6245912" cy="912850"/>
          </a:xfrm>
        </p:spPr>
        <p:txBody>
          <a:bodyPr/>
          <a:lstStyle/>
          <a:p>
            <a:r>
              <a:rPr lang="en-US" dirty="0"/>
              <a:t>Enhancing your presentation</a:t>
            </a:r>
          </a:p>
        </p:txBody>
      </p:sp>
    </p:spTree>
    <p:extLst>
      <p:ext uri="{BB962C8B-B14F-4D97-AF65-F5344CB8AC3E}">
        <p14:creationId xmlns:p14="http://schemas.microsoft.com/office/powerpoint/2010/main" val="41171533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DF9E134-98AA-3ECE-E40A-180C85ACD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7492" y="136526"/>
            <a:ext cx="9601200" cy="1653371"/>
          </a:xfrm>
        </p:spPr>
        <p:txBody>
          <a:bodyPr/>
          <a:lstStyle/>
          <a:p>
            <a:r>
              <a:rPr lang="en-US" dirty="0"/>
              <a:t>Effective delivery techniques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455C0B-19FB-954B-532A-0A68CAC4E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7493" y="2023984"/>
            <a:ext cx="4663440" cy="3332832"/>
          </a:xfrm>
        </p:spPr>
        <p:txBody>
          <a:bodyPr/>
          <a:lstStyle/>
          <a:p>
            <a:r>
              <a:rPr lang="en-US" dirty="0"/>
              <a:t>This is a powerful tool in public speaking. It involves varying pitch, tone, and volume to convey emotion, emphasize points, and maintain interest: </a:t>
            </a:r>
          </a:p>
          <a:p>
            <a:pPr lvl="1"/>
            <a:r>
              <a:rPr lang="en-US" dirty="0"/>
              <a:t>Pitch variation</a:t>
            </a:r>
          </a:p>
          <a:p>
            <a:pPr lvl="1"/>
            <a:r>
              <a:rPr lang="en-US" dirty="0"/>
              <a:t>Tone inflection</a:t>
            </a:r>
          </a:p>
          <a:p>
            <a:pPr lvl="1"/>
            <a:r>
              <a:rPr lang="en-US" dirty="0"/>
              <a:t>Volume control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A34351-9D9C-8C32-5CC0-3F19A1CAC037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83235" y="2023984"/>
            <a:ext cx="4663440" cy="3332832"/>
          </a:xfrm>
        </p:spPr>
        <p:txBody>
          <a:bodyPr/>
          <a:lstStyle/>
          <a:p>
            <a:r>
              <a:rPr lang="en-US" dirty="0"/>
              <a:t>Effective body language enhances your message, making it more impactful </a:t>
            </a:r>
            <a:r>
              <a:rPr lang="en-US"/>
              <a:t>and memorable:</a:t>
            </a:r>
            <a:endParaRPr lang="en-US" dirty="0"/>
          </a:p>
          <a:p>
            <a:pPr lvl="1"/>
            <a:r>
              <a:rPr lang="en-US" dirty="0"/>
              <a:t>Meaningful eye contact</a:t>
            </a:r>
          </a:p>
          <a:p>
            <a:pPr lvl="1"/>
            <a:r>
              <a:rPr lang="en-US" dirty="0"/>
              <a:t>Purposeful gestures</a:t>
            </a:r>
          </a:p>
          <a:p>
            <a:pPr lvl="1"/>
            <a:r>
              <a:rPr lang="en-US" dirty="0"/>
              <a:t>Maintain good posture</a:t>
            </a:r>
          </a:p>
          <a:p>
            <a:pPr lvl="1"/>
            <a:r>
              <a:rPr lang="en-US" dirty="0"/>
              <a:t>Control your expressions</a:t>
            </a:r>
          </a:p>
        </p:txBody>
      </p:sp>
    </p:spTree>
    <p:extLst>
      <p:ext uri="{BB962C8B-B14F-4D97-AF65-F5344CB8AC3E}">
        <p14:creationId xmlns:p14="http://schemas.microsoft.com/office/powerpoint/2010/main" val="12659396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64CFB73D-B7C9-A177-04F3-E48E841A87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7492" y="69008"/>
            <a:ext cx="9779183" cy="1706563"/>
          </a:xfrm>
        </p:spPr>
        <p:txBody>
          <a:bodyPr/>
          <a:lstStyle/>
          <a:p>
            <a:r>
              <a:rPr lang="en-US" dirty="0"/>
              <a:t>Navigating Q&amp;A sessions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A34351-9D9C-8C32-5CC0-3F19A1CAC037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1166813" y="2024063"/>
            <a:ext cx="4664075" cy="3332162"/>
          </a:xfrm>
        </p:spPr>
        <p:txBody>
          <a:bodyPr>
            <a:normAutofit/>
          </a:bodyPr>
          <a:lstStyle/>
          <a:p>
            <a:r>
              <a:rPr lang="en-US" dirty="0"/>
              <a:t>Know your material in advance</a:t>
            </a:r>
          </a:p>
          <a:p>
            <a:r>
              <a:rPr lang="en-US" dirty="0"/>
              <a:t>Anticipate common questions</a:t>
            </a:r>
          </a:p>
          <a:p>
            <a:r>
              <a:rPr lang="en-US" dirty="0"/>
              <a:t>Rehearse your responses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455C0B-19FB-954B-532A-0A68CAC4E0E4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283325" y="2024063"/>
            <a:ext cx="4664075" cy="3332162"/>
          </a:xfrm>
        </p:spPr>
        <p:txBody>
          <a:bodyPr>
            <a:normAutofit/>
          </a:bodyPr>
          <a:lstStyle/>
          <a:p>
            <a:r>
              <a:rPr lang="en-US" dirty="0"/>
              <a:t>Maintaining composure during the Q&amp;A session is essential for projecting confidence and authority. Consider the following tips for staying composed:</a:t>
            </a:r>
          </a:p>
          <a:p>
            <a:pPr lvl="1"/>
            <a:r>
              <a:rPr lang="en-US" dirty="0"/>
              <a:t>Stay calm</a:t>
            </a:r>
          </a:p>
          <a:p>
            <a:pPr lvl="1"/>
            <a:r>
              <a:rPr lang="en-US" dirty="0"/>
              <a:t>Actively listen</a:t>
            </a:r>
          </a:p>
          <a:p>
            <a:pPr lvl="1"/>
            <a:r>
              <a:rPr lang="en-US" dirty="0"/>
              <a:t>Pause and reflect</a:t>
            </a:r>
          </a:p>
          <a:p>
            <a:pPr lvl="1"/>
            <a:r>
              <a:rPr lang="en-US" dirty="0"/>
              <a:t>Maintain eye contact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21028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7EF58C-138C-55F4-DA77-4C3F06C81A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5870" y="136526"/>
            <a:ext cx="9601200" cy="1653371"/>
          </a:xfrm>
        </p:spPr>
        <p:txBody>
          <a:bodyPr anchor="b">
            <a:normAutofit/>
          </a:bodyPr>
          <a:lstStyle/>
          <a:p>
            <a:r>
              <a:rPr lang="en-US" dirty="0"/>
              <a:t>Speaking impact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5DDE7C-335B-FD23-E1E6-CDCB99B78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15871" y="2023984"/>
            <a:ext cx="4663440" cy="3332832"/>
          </a:xfrm>
        </p:spPr>
        <p:txBody>
          <a:bodyPr>
            <a:normAutofit/>
          </a:bodyPr>
          <a:lstStyle/>
          <a:p>
            <a:r>
              <a:rPr lang="en-US" dirty="0"/>
              <a:t>Your ability to communicate effectively will leave a lasting impact on your audience</a:t>
            </a:r>
          </a:p>
          <a:p>
            <a:r>
              <a:rPr lang="en-US" dirty="0"/>
              <a:t>Effectively communicating involves not only delivering a message but also resonating with the experiences, values, and emotions of those listening </a:t>
            </a:r>
          </a:p>
        </p:txBody>
      </p:sp>
      <p:pic>
        <p:nvPicPr>
          <p:cNvPr id="25" name="Picture Placeholder 24" descr="A couple of people looking at a computer">
            <a:extLst>
              <a:ext uri="{FF2B5EF4-FFF2-40B4-BE49-F238E27FC236}">
                <a16:creationId xmlns:a16="http://schemas.microsoft.com/office/drawing/2014/main" id="{E57751D1-D655-B1C0-2407-A8826F551024}"/>
              </a:ext>
            </a:extLst>
          </p:cNvPr>
          <p:cNvPicPr>
            <a:picLocks noGrp="1" noChangeAspect="1"/>
          </p:cNvPicPr>
          <p:nvPr>
            <p:ph idx="10"/>
          </p:nvPr>
        </p:nvPicPr>
        <p:blipFill>
          <a:blip r:embed="rId3"/>
          <a:srcRect l="8856" r="32996" b="4"/>
          <a:stretch/>
        </p:blipFill>
        <p:spPr>
          <a:xfrm>
            <a:off x="1210247" y="752451"/>
            <a:ext cx="4663440" cy="5353098"/>
          </a:xfrm>
          <a:prstGeom prst="roundRect">
            <a:avLst>
              <a:gd name="adj" fmla="val 15528"/>
            </a:avLst>
          </a:prstGeom>
          <a:noFill/>
        </p:spPr>
      </p:pic>
    </p:spTree>
    <p:extLst>
      <p:ext uri="{BB962C8B-B14F-4D97-AF65-F5344CB8AC3E}">
        <p14:creationId xmlns:p14="http://schemas.microsoft.com/office/powerpoint/2010/main" val="362649583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">
  <a:themeElements>
    <a:clrScheme name="Universal Color Block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68FF"/>
      </a:accent1>
      <a:accent2>
        <a:srgbClr val="DAE5EF"/>
      </a:accent2>
      <a:accent3>
        <a:srgbClr val="637183"/>
      </a:accent3>
      <a:accent4>
        <a:srgbClr val="434E5E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75">
      <a:majorFont>
        <a:latin typeface="Tenorite"/>
        <a:ea typeface=""/>
        <a:cs typeface=""/>
      </a:majorFont>
      <a:minorFont>
        <a:latin typeface="Tenorit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M45331398_Win32_SL_V13" id="{C59E605D-C281-4A06-BDA0-E97A35AC3AA8}" vid="{25D1D206-DA25-4050-926A-BD6D3A1B506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1E98C35-9ECE-4425-BCBA-00E118C705CE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customXml/itemProps2.xml><?xml version="1.0" encoding="utf-8"?>
<ds:datastoreItem xmlns:ds="http://schemas.openxmlformats.org/officeDocument/2006/customXml" ds:itemID="{5AA6A711-2C3F-4EC0-B88B-62D74085117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5A8381C-73EB-48EA-B45F-7B7C8C7DF409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{B5CF6AE9-3B66-4468-A387-82055FB6D462}tf45331398_win32</Template>
  <TotalTime>228</TotalTime>
  <Words>412</Words>
  <Application>Microsoft Office PowerPoint</Application>
  <PresentationFormat>Widescreen</PresentationFormat>
  <Paragraphs>120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Tenorite</vt:lpstr>
      <vt:lpstr>Custom</vt:lpstr>
      <vt:lpstr>Basic presentation</vt:lpstr>
      <vt:lpstr>Agenda</vt:lpstr>
      <vt:lpstr>The power of communication</vt:lpstr>
      <vt:lpstr>Overcoming nervousness</vt:lpstr>
      <vt:lpstr>Engaging the audience</vt:lpstr>
      <vt:lpstr>Selecting  visual aids</vt:lpstr>
      <vt:lpstr>Effective delivery techniques</vt:lpstr>
      <vt:lpstr>Navigating Q&amp;A sessions</vt:lpstr>
      <vt:lpstr>Speaking impact </vt:lpstr>
      <vt:lpstr>Dynamic delivery</vt:lpstr>
      <vt:lpstr>Final tips &amp; takeaways</vt:lpstr>
      <vt:lpstr>Speaking engagement metrics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Andrew P</dc:creator>
  <cp:lastModifiedBy>Andrew P</cp:lastModifiedBy>
  <cp:revision>2</cp:revision>
  <dcterms:created xsi:type="dcterms:W3CDTF">2025-01-26T15:15:40Z</dcterms:created>
  <dcterms:modified xsi:type="dcterms:W3CDTF">2025-01-26T19:58:47Z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