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8"/>
  </p:notesMasterIdLst>
  <p:sldIdLst>
    <p:sldId id="279" r:id="rId5"/>
    <p:sldId id="287" r:id="rId6"/>
    <p:sldId id="285" r:id="rId7"/>
    <p:sldId id="305" r:id="rId8"/>
    <p:sldId id="304" r:id="rId9"/>
    <p:sldId id="294" r:id="rId10"/>
    <p:sldId id="296" r:id="rId11"/>
    <p:sldId id="306" r:id="rId12"/>
    <p:sldId id="298" r:id="rId13"/>
    <p:sldId id="301" r:id="rId14"/>
    <p:sldId id="302" r:id="rId15"/>
    <p:sldId id="303" r:id="rId16"/>
    <p:sldId id="276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6" autoAdjust="0"/>
    <p:restoredTop sz="94694"/>
  </p:normalViewPr>
  <p:slideViewPr>
    <p:cSldViewPr snapToGrid="0">
      <p:cViewPr varScale="1">
        <p:scale>
          <a:sx n="99" d="100"/>
          <a:sy n="99" d="100"/>
        </p:scale>
        <p:origin x="1310" y="2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650E45-4150-774C-926C-C38E8D3D53A2}" type="datetimeFigureOut">
              <a:rPr lang="en-US" smtClean="0"/>
              <a:t>1/26/2025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521FDE-8B98-8341-81C2-8A3D3E8A17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7704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29094F-44ED-46E6-A51E-52761DD3C88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64286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8C5307-140F-447F-BCBA-BB92E3A2906B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70902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E1B3B4-A5A9-442E-B305-2C1B61528B9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3232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1A4A20-9E70-4ADF-93C1-5AE4581948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9224" y="749808"/>
            <a:ext cx="6812280" cy="4206240"/>
          </a:xfrm>
        </p:spPr>
        <p:txBody>
          <a:bodyPr anchor="t">
            <a:normAutofit/>
          </a:bodyPr>
          <a:lstStyle>
            <a:lvl1pPr algn="l">
              <a:defRPr sz="60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A1A2C5-995E-4938-A286-FF484EFA52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9223" y="5257800"/>
            <a:ext cx="6812279" cy="1307592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Picture Placeholder 16">
            <a:extLst>
              <a:ext uri="{FF2B5EF4-FFF2-40B4-BE49-F238E27FC236}">
                <a16:creationId xmlns:a16="http://schemas.microsoft.com/office/drawing/2014/main" id="{C6A8E625-65C2-D767-7DCE-651B5503EA6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13533" y="0"/>
            <a:ext cx="4082983" cy="6858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</p:spTree>
    <p:extLst>
      <p:ext uri="{BB962C8B-B14F-4D97-AF65-F5344CB8AC3E}">
        <p14:creationId xmlns:p14="http://schemas.microsoft.com/office/powerpoint/2010/main" val="3706224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5F516FD-E4AF-4BA2-902A-DA46746557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9580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7F0F480-E13D-4322-ADF4-56769DC5AF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9045" y="363854"/>
            <a:ext cx="10780955" cy="1243717"/>
          </a:xfrm>
        </p:spPr>
        <p:txBody>
          <a:bodyPr anchor="b">
            <a:normAutofit/>
          </a:bodyPr>
          <a:lstStyle>
            <a:lvl1pPr algn="l">
              <a:lnSpc>
                <a:spcPct val="100000"/>
              </a:lnSpc>
              <a:defRPr sz="4000" spc="-2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7C13D6-1FC2-78F6-EBE9-2E851CAD7BD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9288" y="2523744"/>
            <a:ext cx="2862072" cy="356616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2000"/>
            </a:lvl1pPr>
            <a:lvl2pPr marL="228600">
              <a:spcBef>
                <a:spcPts val="1000"/>
              </a:spcBef>
              <a:buClr>
                <a:schemeClr val="accent3">
                  <a:lumMod val="50000"/>
                </a:schemeClr>
              </a:buClr>
              <a:defRPr/>
            </a:lvl2pPr>
            <a:lvl3pPr marL="685800">
              <a:spcBef>
                <a:spcPts val="1000"/>
              </a:spcBef>
              <a:buClr>
                <a:schemeClr val="accent3">
                  <a:lumMod val="50000"/>
                </a:schemeClr>
              </a:buClr>
              <a:defRPr/>
            </a:lvl3pPr>
            <a:lvl4pPr marL="1143000">
              <a:spcBef>
                <a:spcPts val="1000"/>
              </a:spcBef>
              <a:buClr>
                <a:schemeClr val="accent3">
                  <a:lumMod val="50000"/>
                </a:schemeClr>
              </a:buClr>
              <a:defRPr/>
            </a:lvl4pPr>
            <a:lvl5pPr marL="1600200">
              <a:spcBef>
                <a:spcPts val="1000"/>
              </a:spcBef>
              <a:buClr>
                <a:schemeClr val="accent3">
                  <a:lumMod val="50000"/>
                </a:schemeClr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7E978FE6-72A5-C193-FEA5-1EE9D77AD95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867912" y="2523744"/>
            <a:ext cx="7808976" cy="3694176"/>
          </a:xfrm>
        </p:spPr>
        <p:txBody>
          <a:bodyPr/>
          <a:lstStyle>
            <a:lvl1pPr marL="0" indent="0">
              <a:buNone/>
              <a:defRPr sz="2000"/>
            </a:lvl1pPr>
            <a:lvl2pPr marL="228600">
              <a:spcBef>
                <a:spcPts val="1000"/>
              </a:spcBef>
              <a:buClr>
                <a:schemeClr val="accent3">
                  <a:lumMod val="50000"/>
                </a:schemeClr>
              </a:buClr>
              <a:defRPr/>
            </a:lvl2pPr>
            <a:lvl3pPr marL="685800">
              <a:spcBef>
                <a:spcPts val="1000"/>
              </a:spcBef>
              <a:buClr>
                <a:schemeClr val="accent3">
                  <a:lumMod val="50000"/>
                </a:schemeClr>
              </a:buClr>
              <a:defRPr/>
            </a:lvl3pPr>
            <a:lvl4pPr marL="1143000">
              <a:spcBef>
                <a:spcPts val="1000"/>
              </a:spcBef>
              <a:buClr>
                <a:schemeClr val="accent3">
                  <a:lumMod val="50000"/>
                </a:schemeClr>
              </a:buClr>
              <a:defRPr/>
            </a:lvl4pPr>
            <a:lvl5pPr marL="1600200">
              <a:spcBef>
                <a:spcPts val="1000"/>
              </a:spcBef>
              <a:buClr>
                <a:schemeClr val="accent3">
                  <a:lumMod val="50000"/>
                </a:schemeClr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7F3D4E9-1171-434D-AA71-EA27F72E0D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1168" y="6356350"/>
            <a:ext cx="4837176" cy="36512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Presentation title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7A29A0D-15CB-4460-9435-7E7D645346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013448" y="6355080"/>
            <a:ext cx="435254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prstClr val="black"/>
                </a:solidFill>
              </a:rPr>
              <a:t>20XX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B6F95C2-7834-44D3-B93B-79D944E12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5992" y="6356350"/>
            <a:ext cx="630936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B786C7-B8F9-4072-AAAA-17258464D730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59084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5F516FD-E4AF-4BA2-902A-DA46746557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9580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7F0F480-E13D-4322-ADF4-56769DC5AF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9045" y="363854"/>
            <a:ext cx="10780955" cy="1243717"/>
          </a:xfrm>
        </p:spPr>
        <p:txBody>
          <a:bodyPr anchor="b">
            <a:normAutofit/>
          </a:bodyPr>
          <a:lstStyle>
            <a:lvl1pPr algn="l">
              <a:lnSpc>
                <a:spcPct val="100000"/>
              </a:lnSpc>
              <a:defRPr sz="4000" spc="-2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7C13D6-1FC2-78F6-EBE9-2E851CAD7BD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9288" y="2295144"/>
            <a:ext cx="6464808" cy="4379976"/>
          </a:xfrm>
        </p:spPr>
        <p:txBody>
          <a:bodyPr/>
          <a:lstStyle>
            <a:lvl1pPr marL="228600" indent="-228600">
              <a:buFont typeface="Arial" panose="020B0604020202020204" pitchFamily="34" charset="0"/>
              <a:buChar char="•"/>
              <a:defRPr sz="2000"/>
            </a:lvl1pPr>
            <a:lvl2pPr marL="685800">
              <a:spcBef>
                <a:spcPts val="500"/>
              </a:spcBef>
              <a:buClr>
                <a:schemeClr val="accent3">
                  <a:lumMod val="50000"/>
                </a:schemeClr>
              </a:buClr>
              <a:defRPr/>
            </a:lvl2pPr>
            <a:lvl3pPr marL="1143000">
              <a:spcBef>
                <a:spcPts val="500"/>
              </a:spcBef>
              <a:buClr>
                <a:schemeClr val="accent3">
                  <a:lumMod val="50000"/>
                </a:schemeClr>
              </a:buClr>
              <a:defRPr/>
            </a:lvl3pPr>
            <a:lvl4pPr marL="1600200">
              <a:spcBef>
                <a:spcPts val="500"/>
              </a:spcBef>
              <a:buClr>
                <a:schemeClr val="accent3">
                  <a:lumMod val="50000"/>
                </a:schemeClr>
              </a:buClr>
              <a:defRPr/>
            </a:lvl4pPr>
            <a:lvl5pPr marL="2057400">
              <a:spcBef>
                <a:spcPts val="500"/>
              </a:spcBef>
              <a:buClr>
                <a:schemeClr val="accent3">
                  <a:lumMod val="50000"/>
                </a:schemeClr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7E978FE6-72A5-C193-FEA5-1EE9D77AD95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671816" y="2295144"/>
            <a:ext cx="3749040" cy="3840480"/>
          </a:xfrm>
        </p:spPr>
        <p:txBody>
          <a:bodyPr/>
          <a:lstStyle>
            <a:lvl1pPr marL="0" indent="0">
              <a:buNone/>
              <a:defRPr sz="2000"/>
            </a:lvl1pPr>
            <a:lvl2pPr marL="228600">
              <a:spcBef>
                <a:spcPts val="1000"/>
              </a:spcBef>
              <a:buClr>
                <a:schemeClr val="accent3">
                  <a:lumMod val="50000"/>
                </a:schemeClr>
              </a:buClr>
              <a:defRPr/>
            </a:lvl2pPr>
            <a:lvl3pPr marL="685800">
              <a:spcBef>
                <a:spcPts val="1000"/>
              </a:spcBef>
              <a:buClr>
                <a:schemeClr val="accent3">
                  <a:lumMod val="50000"/>
                </a:schemeClr>
              </a:buClr>
              <a:defRPr/>
            </a:lvl3pPr>
            <a:lvl4pPr marL="1143000">
              <a:spcBef>
                <a:spcPts val="1000"/>
              </a:spcBef>
              <a:buClr>
                <a:schemeClr val="accent3">
                  <a:lumMod val="50000"/>
                </a:schemeClr>
              </a:buClr>
              <a:defRPr/>
            </a:lvl4pPr>
            <a:lvl5pPr marL="1600200">
              <a:spcBef>
                <a:spcPts val="1000"/>
              </a:spcBef>
              <a:buClr>
                <a:schemeClr val="accent3">
                  <a:lumMod val="50000"/>
                </a:schemeClr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7F3D4E9-1171-434D-AA71-EA27F72E0D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1168" y="6356350"/>
            <a:ext cx="4837176" cy="36512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Presentation title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7A29A0D-15CB-4460-9435-7E7D645346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013448" y="6355080"/>
            <a:ext cx="435254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prstClr val="black"/>
                </a:solidFill>
              </a:rPr>
              <a:t>20XX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B6F95C2-7834-44D3-B93B-79D944E12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5992" y="6356350"/>
            <a:ext cx="630936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B786C7-B8F9-4072-AAAA-17258464D730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82579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5F516FD-E4AF-4BA2-902A-DA46746557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9580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7F0F480-E13D-4322-ADF4-56769DC5AF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9045" y="363854"/>
            <a:ext cx="10780955" cy="1243717"/>
          </a:xfrm>
        </p:spPr>
        <p:txBody>
          <a:bodyPr anchor="b">
            <a:normAutofit/>
          </a:bodyPr>
          <a:lstStyle>
            <a:lvl1pPr algn="l">
              <a:lnSpc>
                <a:spcPct val="100000"/>
              </a:lnSpc>
              <a:defRPr sz="4000" spc="-2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7C13D6-1FC2-78F6-EBE9-2E851CAD7BD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9288" y="2523744"/>
            <a:ext cx="10707624" cy="3657600"/>
          </a:xfrm>
        </p:spPr>
        <p:txBody>
          <a:bodyPr/>
          <a:lstStyle>
            <a:lvl1pPr marL="228600" indent="-228600">
              <a:buFont typeface="Arial" panose="020B0604020202020204" pitchFamily="34" charset="0"/>
              <a:buChar char="•"/>
              <a:defRPr sz="2000"/>
            </a:lvl1pPr>
            <a:lvl2pPr marL="685800">
              <a:spcBef>
                <a:spcPts val="500"/>
              </a:spcBef>
              <a:buClr>
                <a:schemeClr val="accent3">
                  <a:lumMod val="50000"/>
                </a:schemeClr>
              </a:buClr>
              <a:defRPr/>
            </a:lvl2pPr>
            <a:lvl3pPr marL="1143000">
              <a:spcBef>
                <a:spcPts val="500"/>
              </a:spcBef>
              <a:buClr>
                <a:schemeClr val="accent3">
                  <a:lumMod val="50000"/>
                </a:schemeClr>
              </a:buClr>
              <a:defRPr/>
            </a:lvl3pPr>
            <a:lvl4pPr marL="1600200">
              <a:spcBef>
                <a:spcPts val="500"/>
              </a:spcBef>
              <a:buClr>
                <a:schemeClr val="accent3">
                  <a:lumMod val="50000"/>
                </a:schemeClr>
              </a:buClr>
              <a:defRPr/>
            </a:lvl4pPr>
            <a:lvl5pPr marL="2057400">
              <a:spcBef>
                <a:spcPts val="500"/>
              </a:spcBef>
              <a:buClr>
                <a:schemeClr val="accent3">
                  <a:lumMod val="50000"/>
                </a:schemeClr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7F3D4E9-1171-434D-AA71-EA27F72E0D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1168" y="6356350"/>
            <a:ext cx="4837176" cy="36512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Presentation title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7A29A0D-15CB-4460-9435-7E7D645346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013448" y="6355080"/>
            <a:ext cx="435254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prstClr val="black"/>
                </a:solidFill>
              </a:rPr>
              <a:t>20XX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B6F95C2-7834-44D3-B93B-79D944E12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5992" y="6356350"/>
            <a:ext cx="630936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B786C7-B8F9-4072-AAAA-17258464D730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04397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D920A8F-16C2-B12B-3951-097B62DB8E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3525079"/>
            <a:ext cx="12192000" cy="33329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CAB4C3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2AF23EB-182C-6270-2663-CB53680A4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3813048"/>
            <a:ext cx="10780776" cy="2651760"/>
          </a:xfrm>
        </p:spPr>
        <p:txBody>
          <a:bodyPr anchor="ctr"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" name="Picture Placeholder 16">
            <a:extLst>
              <a:ext uri="{FF2B5EF4-FFF2-40B4-BE49-F238E27FC236}">
                <a16:creationId xmlns:a16="http://schemas.microsoft.com/office/drawing/2014/main" id="{B1A8891C-A2D4-4238-ABCE-62AB3A9121A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7900416" cy="3529584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4" name="Text Placeholder 21">
            <a:extLst>
              <a:ext uri="{FF2B5EF4-FFF2-40B4-BE49-F238E27FC236}">
                <a16:creationId xmlns:a16="http://schemas.microsoft.com/office/drawing/2014/main" id="{DFCFAED4-0A56-424D-BF74-4051B0BDA9A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58200" y="1051560"/>
            <a:ext cx="3566160" cy="155448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24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19932827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F2AAFDE-CB45-46CA-8961-8133FCA5F3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469087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209C30D-AB58-482B-B553-F71367094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264" y="776940"/>
            <a:ext cx="3648456" cy="5358384"/>
          </a:xfrm>
        </p:spPr>
        <p:txBody>
          <a:bodyPr anchor="b">
            <a:normAutofit/>
          </a:bodyPr>
          <a:lstStyle>
            <a:lvl1pPr>
              <a:defRPr sz="4000" spc="-20" baseline="0">
                <a:solidFill>
                  <a:schemeClr val="bg1"/>
                </a:solidFill>
              </a:defRPr>
            </a:lvl1pPr>
          </a:lstStyle>
          <a:p>
            <a:r>
              <a:rPr lang="en-US">
                <a:solidFill>
                  <a:srgbClr val="FFFFFF"/>
                </a:solidFill>
              </a:rPr>
              <a:t>Click to edit Master title style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9" name="Picture Placeholder 16">
            <a:extLst>
              <a:ext uri="{FF2B5EF4-FFF2-40B4-BE49-F238E27FC236}">
                <a16:creationId xmlns:a16="http://schemas.microsoft.com/office/drawing/2014/main" id="{B1A8891C-A2D4-4238-ABCE-62AB3A9121A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690872" y="0"/>
            <a:ext cx="7498080" cy="3419856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4" name="Text Placeholder 21">
            <a:extLst>
              <a:ext uri="{FF2B5EF4-FFF2-40B4-BE49-F238E27FC236}">
                <a16:creationId xmlns:a16="http://schemas.microsoft.com/office/drawing/2014/main" id="{DFCFAED4-0A56-424D-BF74-4051B0BDA9A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084064" y="3841750"/>
            <a:ext cx="6601968" cy="2296083"/>
          </a:xfrm>
        </p:spPr>
        <p:txBody>
          <a:bodyPr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000"/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D946F5EF-2C45-4A87-A1DD-BD2A6FB91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9277" y="6356350"/>
            <a:ext cx="374904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9188F17E-DD3B-4CCC-957F-5A691448846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013448" y="6355080"/>
            <a:ext cx="435254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prstClr val="black"/>
                </a:solidFill>
              </a:rPr>
              <a:t>20XX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2A0235C7-971D-4E52-B991-EFA44A9A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5992" y="6356350"/>
            <a:ext cx="630936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4D815C-8BF3-4ECF-A945-A2A7C2983AF9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18594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2">
            <a:extLst>
              <a:ext uri="{FF2B5EF4-FFF2-40B4-BE49-F238E27FC236}">
                <a16:creationId xmlns:a16="http://schemas.microsoft.com/office/drawing/2014/main" id="{AD3C5B21-C400-4C50-8684-59543CDC43F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-2" y="0"/>
            <a:ext cx="12192000" cy="6858000"/>
          </a:xfrm>
          <a:noFill/>
        </p:spPr>
        <p:txBody>
          <a:bodyPr anchor="b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81B040C-8943-4433-BFE9-AFB1F7C9ED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77636" y="-2"/>
            <a:ext cx="11014364" cy="4100947"/>
          </a:xfrm>
          <a:gradFill>
            <a:gsLst>
              <a:gs pos="77000">
                <a:srgbClr val="000000">
                  <a:alpha val="30000"/>
                </a:srgbClr>
              </a:gs>
              <a:gs pos="38000">
                <a:srgbClr val="000000">
                  <a:alpha val="20000"/>
                </a:srgbClr>
              </a:gs>
              <a:gs pos="0">
                <a:srgbClr val="000000">
                  <a:alpha val="0"/>
                </a:srgbClr>
              </a:gs>
              <a:gs pos="20000">
                <a:srgbClr val="000000">
                  <a:alpha val="0"/>
                </a:srgbClr>
              </a:gs>
              <a:gs pos="100000">
                <a:srgbClr val="000000">
                  <a:alpha val="30000"/>
                </a:srgbClr>
              </a:gs>
            </a:gsLst>
            <a:lin ang="21594000" scaled="0"/>
          </a:gradFill>
        </p:spPr>
        <p:txBody>
          <a:bodyPr rIns="731520">
            <a:normAutofit/>
          </a:bodyPr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pPr algn="r"/>
            <a:r>
              <a: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Click to edit Master title style</a:t>
            </a:r>
            <a:endParaRPr lang="en-US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55342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image lef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CFE912F-46EC-49B0-9C9A-DE9CBDF9FB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23560" y="685800"/>
            <a:ext cx="5943600" cy="4379976"/>
          </a:xfrm>
        </p:spPr>
        <p:txBody>
          <a:bodyPr anchor="t">
            <a:normAutofit/>
          </a:bodyPr>
          <a:lstStyle>
            <a:lvl1pPr>
              <a:defRPr sz="6000" spc="-20" baseline="0">
                <a:solidFill>
                  <a:schemeClr val="bg1"/>
                </a:solidFill>
              </a:defRPr>
            </a:lvl1pPr>
          </a:lstStyle>
          <a:p>
            <a:r>
              <a:rPr lang="en-US" sz="6000"/>
              <a:t>Click to edit Master title style</a:t>
            </a:r>
            <a:endParaRPr lang="en-US" sz="6000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9BF32D81-1E24-45B8-A09D-EEAD404D8F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23560" y="5065776"/>
            <a:ext cx="5945393" cy="1108335"/>
          </a:xfrm>
        </p:spPr>
        <p:txBody>
          <a:bodyPr anchor="b"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4" name="Picture Placeholder 12">
            <a:extLst>
              <a:ext uri="{FF2B5EF4-FFF2-40B4-BE49-F238E27FC236}">
                <a16:creationId xmlns:a16="http://schemas.microsoft.com/office/drawing/2014/main" id="{D71BA6F2-2182-4910-8DA6-71E5AB27458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5105400" cy="6858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</p:spTree>
    <p:extLst>
      <p:ext uri="{BB962C8B-B14F-4D97-AF65-F5344CB8AC3E}">
        <p14:creationId xmlns:p14="http://schemas.microsoft.com/office/powerpoint/2010/main" val="2002010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F2AAFDE-CB45-46CA-8961-8133FCA5F3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5065776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209C30D-AB58-482B-B553-F71367094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685800"/>
            <a:ext cx="3867912" cy="5504688"/>
          </a:xfrm>
        </p:spPr>
        <p:txBody>
          <a:bodyPr anchor="ctr">
            <a:normAutofit/>
          </a:bodyPr>
          <a:lstStyle>
            <a:lvl1pPr>
              <a:defRPr sz="4000" spc="-20" baseline="0">
                <a:solidFill>
                  <a:schemeClr val="bg1"/>
                </a:solidFill>
              </a:defRPr>
            </a:lvl1pPr>
          </a:lstStyle>
          <a:p>
            <a:r>
              <a:rPr lang="en-US">
                <a:solidFill>
                  <a:srgbClr val="FFFFFF"/>
                </a:solidFill>
              </a:rPr>
              <a:t>Click to edit Master title style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9" name="Picture Placeholder 16">
            <a:extLst>
              <a:ext uri="{FF2B5EF4-FFF2-40B4-BE49-F238E27FC236}">
                <a16:creationId xmlns:a16="http://schemas.microsoft.com/office/drawing/2014/main" id="{B1A8891C-A2D4-4238-ABCE-62AB3A9121A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065776" y="0"/>
            <a:ext cx="7123176" cy="196596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4" name="Text Placeholder 21">
            <a:extLst>
              <a:ext uri="{FF2B5EF4-FFF2-40B4-BE49-F238E27FC236}">
                <a16:creationId xmlns:a16="http://schemas.microsoft.com/office/drawing/2014/main" id="{DFCFAED4-0A56-424D-BF74-4051B0BDA9A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24144" y="2496312"/>
            <a:ext cx="5705856" cy="3822192"/>
          </a:xfrm>
        </p:spPr>
        <p:txBody>
          <a:bodyPr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000"/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D946F5EF-2C45-4A87-A1DD-BD2A6FB91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9277" y="6356350"/>
            <a:ext cx="374904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9188F17E-DD3B-4CCC-957F-5A691448846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013448" y="6355080"/>
            <a:ext cx="435254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prstClr val="black"/>
                </a:solidFill>
              </a:rPr>
              <a:t>20XX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2A0235C7-971D-4E52-B991-EFA44A9A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5992" y="6356350"/>
            <a:ext cx="630936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4D815C-8BF3-4ECF-A945-A2A7C2983AF9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8149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rea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2">
            <a:extLst>
              <a:ext uri="{FF2B5EF4-FFF2-40B4-BE49-F238E27FC236}">
                <a16:creationId xmlns:a16="http://schemas.microsoft.com/office/drawing/2014/main" id="{AD3C5B21-C400-4C50-8684-59543CDC43F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-2" y="0"/>
            <a:ext cx="12192000" cy="6858000"/>
          </a:xfrm>
          <a:noFill/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46A403-3582-ABB6-755A-ED7896C19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1018520" cy="4105656"/>
          </a:xfrm>
          <a:gradFill flip="none" rotWithShape="1">
            <a:gsLst>
              <a:gs pos="77000">
                <a:srgbClr val="000000">
                  <a:alpha val="30000"/>
                </a:srgbClr>
              </a:gs>
              <a:gs pos="33000">
                <a:srgbClr val="000000">
                  <a:alpha val="20000"/>
                </a:srgbClr>
              </a:gs>
              <a:gs pos="0">
                <a:srgbClr val="000000">
                  <a:alpha val="0"/>
                </a:srgbClr>
              </a:gs>
              <a:gs pos="100000">
                <a:srgbClr val="000000">
                  <a:alpha val="30000"/>
                </a:srgbClr>
              </a:gs>
            </a:gsLst>
            <a:lin ang="10800000" scaled="1"/>
            <a:tileRect/>
          </a:gradFill>
        </p:spPr>
        <p:txBody>
          <a:bodyPr lIns="822960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0B191740-DD54-A5D6-67AB-87EEAB0DDF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105656"/>
            <a:ext cx="11018519" cy="2459736"/>
          </a:xfrm>
          <a:gradFill flip="none" rotWithShape="1">
            <a:gsLst>
              <a:gs pos="77000">
                <a:srgbClr val="000000">
                  <a:alpha val="30000"/>
                </a:srgbClr>
              </a:gs>
              <a:gs pos="38000">
                <a:srgbClr val="000000">
                  <a:alpha val="20000"/>
                </a:srgbClr>
              </a:gs>
              <a:gs pos="0">
                <a:srgbClr val="000000">
                  <a:alpha val="0"/>
                </a:srgbClr>
              </a:gs>
              <a:gs pos="20000">
                <a:srgbClr val="000000">
                  <a:alpha val="0"/>
                </a:srgbClr>
              </a:gs>
              <a:gs pos="100000">
                <a:srgbClr val="000000">
                  <a:alpha val="30000"/>
                </a:srgbClr>
              </a:gs>
            </a:gsLst>
            <a:lin ang="10800000" scaled="1"/>
            <a:tileRect/>
          </a:gradFill>
        </p:spPr>
        <p:txBody>
          <a:bodyPr lIns="822960" tIns="45720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0439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5F516FD-E4AF-4BA2-902A-DA46746557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9580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7F0F480-E13D-4322-ADF4-56769DC5AF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9045" y="363854"/>
            <a:ext cx="10780955" cy="1243717"/>
          </a:xfrm>
        </p:spPr>
        <p:txBody>
          <a:bodyPr anchor="b">
            <a:normAutofit/>
          </a:bodyPr>
          <a:lstStyle>
            <a:lvl1pPr algn="l">
              <a:lnSpc>
                <a:spcPct val="100000"/>
              </a:lnSpc>
              <a:defRPr sz="4000" spc="-2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7C13D6-1FC2-78F6-EBE9-2E851CAD7BD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9288" y="2377440"/>
            <a:ext cx="5157216" cy="3840480"/>
          </a:xfrm>
        </p:spPr>
        <p:txBody>
          <a:bodyPr/>
          <a:lstStyle>
            <a:lvl1pPr marL="0" indent="0">
              <a:buNone/>
              <a:defRPr sz="2000"/>
            </a:lvl1pPr>
            <a:lvl2pPr marL="228600">
              <a:spcBef>
                <a:spcPts val="1000"/>
              </a:spcBef>
              <a:buClr>
                <a:schemeClr val="accent3">
                  <a:lumMod val="50000"/>
                </a:schemeClr>
              </a:buClr>
              <a:defRPr/>
            </a:lvl2pPr>
            <a:lvl3pPr marL="685800">
              <a:spcBef>
                <a:spcPts val="1000"/>
              </a:spcBef>
              <a:buClr>
                <a:schemeClr val="accent3">
                  <a:lumMod val="50000"/>
                </a:schemeClr>
              </a:buClr>
              <a:defRPr/>
            </a:lvl3pPr>
            <a:lvl4pPr marL="1143000">
              <a:spcBef>
                <a:spcPts val="1000"/>
              </a:spcBef>
              <a:buClr>
                <a:schemeClr val="accent3">
                  <a:lumMod val="50000"/>
                </a:schemeClr>
              </a:buClr>
              <a:defRPr/>
            </a:lvl4pPr>
            <a:lvl5pPr marL="1600200">
              <a:spcBef>
                <a:spcPts val="1000"/>
              </a:spcBef>
              <a:buClr>
                <a:schemeClr val="accent3">
                  <a:lumMod val="50000"/>
                </a:schemeClr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7E978FE6-72A5-C193-FEA5-1EE9D77AD95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254496" y="2377440"/>
            <a:ext cx="5157216" cy="3840480"/>
          </a:xfrm>
        </p:spPr>
        <p:txBody>
          <a:bodyPr/>
          <a:lstStyle>
            <a:lvl1pPr marL="0" indent="0">
              <a:buNone/>
              <a:defRPr sz="2000"/>
            </a:lvl1pPr>
            <a:lvl2pPr marL="228600">
              <a:spcBef>
                <a:spcPts val="1000"/>
              </a:spcBef>
              <a:buClr>
                <a:schemeClr val="accent3">
                  <a:lumMod val="50000"/>
                </a:schemeClr>
              </a:buClr>
              <a:defRPr/>
            </a:lvl2pPr>
            <a:lvl3pPr marL="685800">
              <a:spcBef>
                <a:spcPts val="1000"/>
              </a:spcBef>
              <a:buClr>
                <a:schemeClr val="accent3">
                  <a:lumMod val="50000"/>
                </a:schemeClr>
              </a:buClr>
              <a:defRPr/>
            </a:lvl3pPr>
            <a:lvl4pPr marL="1143000">
              <a:spcBef>
                <a:spcPts val="1000"/>
              </a:spcBef>
              <a:buClr>
                <a:schemeClr val="accent3">
                  <a:lumMod val="50000"/>
                </a:schemeClr>
              </a:buClr>
              <a:defRPr/>
            </a:lvl4pPr>
            <a:lvl5pPr marL="1600200">
              <a:spcBef>
                <a:spcPts val="1000"/>
              </a:spcBef>
              <a:buClr>
                <a:schemeClr val="accent3">
                  <a:lumMod val="50000"/>
                </a:schemeClr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7F3D4E9-1171-434D-AA71-EA27F72E0D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1168" y="6356350"/>
            <a:ext cx="4837176" cy="36512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Presentation title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7A29A0D-15CB-4460-9435-7E7D645346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013448" y="6355080"/>
            <a:ext cx="435254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prstClr val="black"/>
                </a:solidFill>
              </a:rPr>
              <a:t>20XX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B6F95C2-7834-44D3-B93B-79D944E12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5992" y="6356350"/>
            <a:ext cx="630936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B786C7-B8F9-4072-AAAA-17258464D730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65295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5F516FD-E4AF-4BA2-902A-DA46746557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123176" y="-1"/>
            <a:ext cx="5065776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7F0F480-E13D-4322-ADF4-56769DC5AF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26680" y="667512"/>
            <a:ext cx="3867912" cy="5522976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4000" spc="-2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7C13D6-1FC2-78F6-EBE9-2E851CAD7BD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088136" y="859536"/>
            <a:ext cx="5166360" cy="1499616"/>
          </a:xfrm>
        </p:spPr>
        <p:txBody>
          <a:bodyPr/>
          <a:lstStyle>
            <a:lvl1pPr marL="512064" indent="-512064">
              <a:buClr>
                <a:schemeClr val="accent3">
                  <a:lumMod val="50000"/>
                </a:schemeClr>
              </a:buClr>
              <a:buFont typeface="+mj-lt"/>
              <a:buAutoNum type="arabicPeriod"/>
              <a:defRPr sz="2000"/>
            </a:lvl1pPr>
            <a:lvl2pPr marL="1097280" indent="-457200">
              <a:spcBef>
                <a:spcPts val="1000"/>
              </a:spcBef>
              <a:buClr>
                <a:schemeClr val="accent3">
                  <a:lumMod val="50000"/>
                </a:schemeClr>
              </a:buClr>
              <a:buFont typeface="+mj-lt"/>
              <a:buAutoNum type="alphaLcPeriod"/>
              <a:defRPr/>
            </a:lvl2pPr>
            <a:lvl3pPr marL="1645920">
              <a:spcBef>
                <a:spcPts val="1000"/>
              </a:spcBef>
              <a:buClr>
                <a:schemeClr val="accent3">
                  <a:lumMod val="50000"/>
                </a:schemeClr>
              </a:buClr>
              <a:defRPr/>
            </a:lvl3pPr>
            <a:lvl4pPr marL="1143000">
              <a:spcBef>
                <a:spcPts val="1000"/>
              </a:spcBef>
              <a:buClr>
                <a:schemeClr val="accent3">
                  <a:lumMod val="50000"/>
                </a:schemeClr>
              </a:buClr>
              <a:defRPr/>
            </a:lvl4pPr>
            <a:lvl5pPr marL="1600200">
              <a:spcBef>
                <a:spcPts val="1000"/>
              </a:spcBef>
              <a:buClr>
                <a:schemeClr val="accent3">
                  <a:lumMod val="50000"/>
                </a:schemeClr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7E978FE6-72A5-C193-FEA5-1EE9D77AD95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088136" y="2706624"/>
            <a:ext cx="5084064" cy="3383280"/>
          </a:xfrm>
        </p:spPr>
        <p:txBody>
          <a:bodyPr/>
          <a:lstStyle>
            <a:lvl1pPr marL="0" indent="0">
              <a:buNone/>
              <a:defRPr sz="2000"/>
            </a:lvl1pPr>
            <a:lvl2pPr marL="228600">
              <a:spcBef>
                <a:spcPts val="1000"/>
              </a:spcBef>
              <a:buClr>
                <a:schemeClr val="accent3">
                  <a:lumMod val="50000"/>
                </a:schemeClr>
              </a:buClr>
              <a:defRPr/>
            </a:lvl2pPr>
            <a:lvl3pPr marL="685800">
              <a:spcBef>
                <a:spcPts val="1000"/>
              </a:spcBef>
              <a:buClr>
                <a:schemeClr val="accent3">
                  <a:lumMod val="50000"/>
                </a:schemeClr>
              </a:buClr>
              <a:defRPr/>
            </a:lvl3pPr>
            <a:lvl4pPr marL="1143000">
              <a:spcBef>
                <a:spcPts val="1000"/>
              </a:spcBef>
              <a:buClr>
                <a:schemeClr val="accent3">
                  <a:lumMod val="50000"/>
                </a:schemeClr>
              </a:buClr>
              <a:defRPr/>
            </a:lvl4pPr>
            <a:lvl5pPr marL="1600200">
              <a:spcBef>
                <a:spcPts val="1000"/>
              </a:spcBef>
              <a:buClr>
                <a:schemeClr val="accent3">
                  <a:lumMod val="50000"/>
                </a:schemeClr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7F3D4E9-1171-434D-AA71-EA27F72E0D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1168" y="6356350"/>
            <a:ext cx="4837176" cy="36512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Presentation title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7A29A0D-15CB-4460-9435-7E7D645346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013448" y="6355080"/>
            <a:ext cx="435254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dirty="0"/>
              <a:t>20XX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B6F95C2-7834-44D3-B93B-79D944E12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5992" y="6356350"/>
            <a:ext cx="63093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06B786C7-B8F9-4072-AAAA-17258464D730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3824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5F516FD-E4AF-4BA2-902A-DA46746557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9580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7F0F480-E13D-4322-ADF4-56769DC5AF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9045" y="363854"/>
            <a:ext cx="10780955" cy="1243717"/>
          </a:xfrm>
        </p:spPr>
        <p:txBody>
          <a:bodyPr anchor="b">
            <a:normAutofit/>
          </a:bodyPr>
          <a:lstStyle>
            <a:lvl1pPr algn="l">
              <a:lnSpc>
                <a:spcPct val="100000"/>
              </a:lnSpc>
              <a:defRPr sz="4000" spc="-2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7C13D6-1FC2-78F6-EBE9-2E851CAD7BD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9288" y="2615184"/>
            <a:ext cx="5614416" cy="384048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2000"/>
            </a:lvl1pPr>
            <a:lvl2pPr marL="228600">
              <a:spcBef>
                <a:spcPts val="1000"/>
              </a:spcBef>
              <a:buClr>
                <a:schemeClr val="accent3">
                  <a:lumMod val="50000"/>
                </a:schemeClr>
              </a:buClr>
              <a:defRPr/>
            </a:lvl2pPr>
            <a:lvl3pPr marL="685800">
              <a:spcBef>
                <a:spcPts val="1000"/>
              </a:spcBef>
              <a:buClr>
                <a:schemeClr val="accent3">
                  <a:lumMod val="50000"/>
                </a:schemeClr>
              </a:buClr>
              <a:defRPr/>
            </a:lvl3pPr>
            <a:lvl4pPr marL="1143000">
              <a:spcBef>
                <a:spcPts val="1000"/>
              </a:spcBef>
              <a:buClr>
                <a:schemeClr val="accent3">
                  <a:lumMod val="50000"/>
                </a:schemeClr>
              </a:buClr>
              <a:defRPr/>
            </a:lvl4pPr>
            <a:lvl5pPr marL="1600200">
              <a:spcBef>
                <a:spcPts val="1000"/>
              </a:spcBef>
              <a:buClr>
                <a:schemeClr val="accent3">
                  <a:lumMod val="50000"/>
                </a:schemeClr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7E978FE6-72A5-C193-FEA5-1EE9D77AD95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123176" y="1958009"/>
            <a:ext cx="5068824" cy="4899991"/>
          </a:xfrm>
        </p:spPr>
        <p:txBody>
          <a:bodyPr/>
          <a:lstStyle>
            <a:lvl1pPr marL="0" indent="0">
              <a:buNone/>
              <a:defRPr sz="2000"/>
            </a:lvl1pPr>
            <a:lvl2pPr marL="228600">
              <a:spcBef>
                <a:spcPts val="1000"/>
              </a:spcBef>
              <a:buClr>
                <a:schemeClr val="accent3">
                  <a:lumMod val="50000"/>
                </a:schemeClr>
              </a:buClr>
              <a:defRPr/>
            </a:lvl2pPr>
            <a:lvl3pPr marL="685800">
              <a:spcBef>
                <a:spcPts val="1000"/>
              </a:spcBef>
              <a:buClr>
                <a:schemeClr val="accent3">
                  <a:lumMod val="50000"/>
                </a:schemeClr>
              </a:buClr>
              <a:defRPr/>
            </a:lvl3pPr>
            <a:lvl4pPr marL="1143000">
              <a:spcBef>
                <a:spcPts val="1000"/>
              </a:spcBef>
              <a:buClr>
                <a:schemeClr val="accent3">
                  <a:lumMod val="50000"/>
                </a:schemeClr>
              </a:buClr>
              <a:defRPr/>
            </a:lvl4pPr>
            <a:lvl5pPr marL="1600200">
              <a:spcBef>
                <a:spcPts val="1000"/>
              </a:spcBef>
              <a:buClr>
                <a:schemeClr val="accent3">
                  <a:lumMod val="50000"/>
                </a:schemeClr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7F3D4E9-1171-434D-AA71-EA27F72E0D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1168" y="6356350"/>
            <a:ext cx="4837176" cy="36512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Presentation title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7A29A0D-15CB-4460-9435-7E7D645346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013448" y="6355080"/>
            <a:ext cx="435254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prstClr val="black"/>
                </a:solidFill>
              </a:rPr>
              <a:t>20XX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B6F95C2-7834-44D3-B93B-79D944E12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5992" y="6356350"/>
            <a:ext cx="630936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B786C7-B8F9-4072-AAAA-17258464D730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94205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3E30A8-0D9C-47BB-8249-8A2EEEFC72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365124"/>
            <a:ext cx="10552176" cy="14996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E93687-61FE-460F-A66F-4DF17994F3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9224" y="1984248"/>
            <a:ext cx="10552176" cy="41970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EE1FFB-7673-4E75-9B5C-5572E2B068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013448" y="6355080"/>
            <a:ext cx="43525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fld id="{EE518CBA-D8B4-47B2-892B-826C26D1B466}" type="datetimeFigureOut">
              <a:rPr lang="en-US" smtClean="0"/>
              <a:pPr/>
              <a:t>1/26/2025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C4B9AF-F93C-43E8-8E68-3B700825CE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1168" y="6356350"/>
            <a:ext cx="48371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en-US" sz="105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D739F7-0AE5-4677-8957-9961D67C18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5992" y="6356350"/>
            <a:ext cx="6309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fld id="{0D4885A8-DDA8-4FCF-AB25-DA8F78EC755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9840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7" r:id="rId3"/>
    <p:sldLayoutId id="2147483668" r:id="rId4"/>
    <p:sldLayoutId id="2147483669" r:id="rId5"/>
    <p:sldLayoutId id="2147483662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b="1" kern="1200" spc="-4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2400" kern="1200" spc="-20" baseline="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 spc="-2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800" kern="1200" spc="-2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600" kern="1200" spc="-2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600" kern="1200" spc="-2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98D150CF-F888-48EA-89E8-311ED5E9161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The art of public speaking</a:t>
            </a:r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6BBE0348-1527-4055-BA8A-E2754222743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pl-PL" dirty="0"/>
              <a:t>This is me</a:t>
            </a:r>
            <a:endParaRPr lang="en-US" dirty="0"/>
          </a:p>
        </p:txBody>
      </p:sp>
      <p:pic>
        <p:nvPicPr>
          <p:cNvPr id="5" name="Picture Placeholder 4" descr="View of the mountains at sunset">
            <a:extLst>
              <a:ext uri="{FF2B5EF4-FFF2-40B4-BE49-F238E27FC236}">
                <a16:creationId xmlns:a16="http://schemas.microsoft.com/office/drawing/2014/main" id="{A33E67C0-6C95-48DB-97CC-8CE8D36C05F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" r="25"/>
          <a:stretch/>
        </p:blipFill>
        <p:spPr>
          <a:noFill/>
        </p:spPr>
      </p:pic>
    </p:spTree>
    <p:extLst>
      <p:ext uri="{BB962C8B-B14F-4D97-AF65-F5344CB8AC3E}">
        <p14:creationId xmlns:p14="http://schemas.microsoft.com/office/powerpoint/2010/main" val="934652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>
            <a:extLst>
              <a:ext uri="{FF2B5EF4-FFF2-40B4-BE49-F238E27FC236}">
                <a16:creationId xmlns:a16="http://schemas.microsoft.com/office/drawing/2014/main" id="{9F2FEA60-F900-4C56-9486-48EA30926F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45" y="363854"/>
            <a:ext cx="10780955" cy="1243717"/>
          </a:xfrm>
        </p:spPr>
        <p:txBody>
          <a:bodyPr>
            <a:normAutofit/>
          </a:bodyPr>
          <a:lstStyle/>
          <a:p>
            <a:r>
              <a:rPr lang="en-US" dirty="0"/>
              <a:t>Dynamic delivery</a:t>
            </a:r>
          </a:p>
        </p:txBody>
      </p:sp>
      <p:sp>
        <p:nvSpPr>
          <p:cNvPr id="19" name="Content Placeholder 18">
            <a:extLst>
              <a:ext uri="{FF2B5EF4-FFF2-40B4-BE49-F238E27FC236}">
                <a16:creationId xmlns:a16="http://schemas.microsoft.com/office/drawing/2014/main" id="{AB6583FE-B653-4C01-9ADF-EC8514A0B5E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9288" y="2523744"/>
            <a:ext cx="2862072" cy="3566160"/>
          </a:xfrm>
        </p:spPr>
        <p:txBody>
          <a:bodyPr>
            <a:normAutofit/>
          </a:bodyPr>
          <a:lstStyle/>
          <a:p>
            <a:r>
              <a:rPr lang="en-US" dirty="0"/>
              <a:t>Learn to infuse energy into your delivery to leave a lasting impression</a:t>
            </a:r>
          </a:p>
          <a:p>
            <a:r>
              <a:rPr lang="en-US" dirty="0"/>
              <a:t>One of the goals of effective communication is to motivate your audience</a:t>
            </a:r>
          </a:p>
        </p:txBody>
      </p:sp>
      <p:graphicFrame>
        <p:nvGraphicFramePr>
          <p:cNvPr id="3" name="Table Placeholder 2">
            <a:extLst>
              <a:ext uri="{FF2B5EF4-FFF2-40B4-BE49-F238E27FC236}">
                <a16:creationId xmlns:a16="http://schemas.microsoft.com/office/drawing/2014/main" id="{E410A886-0778-53D6-B831-7F38A0E03B64}"/>
              </a:ext>
            </a:extLst>
          </p:cNvPr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3852659670"/>
              </p:ext>
            </p:extLst>
          </p:nvPr>
        </p:nvGraphicFramePr>
        <p:xfrm>
          <a:off x="3867150" y="2524125"/>
          <a:ext cx="7811825" cy="3647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42218">
                  <a:extLst>
                    <a:ext uri="{9D8B030D-6E8A-4147-A177-3AD203B41FA5}">
                      <a16:colId xmlns:a16="http://schemas.microsoft.com/office/drawing/2014/main" val="127040821"/>
                    </a:ext>
                  </a:extLst>
                </a:gridCol>
                <a:gridCol w="2350837">
                  <a:extLst>
                    <a:ext uri="{9D8B030D-6E8A-4147-A177-3AD203B41FA5}">
                      <a16:colId xmlns:a16="http://schemas.microsoft.com/office/drawing/2014/main" val="149845700"/>
                    </a:ext>
                  </a:extLst>
                </a:gridCol>
                <a:gridCol w="1479691">
                  <a:extLst>
                    <a:ext uri="{9D8B030D-6E8A-4147-A177-3AD203B41FA5}">
                      <a16:colId xmlns:a16="http://schemas.microsoft.com/office/drawing/2014/main" val="3119692462"/>
                    </a:ext>
                  </a:extLst>
                </a:gridCol>
                <a:gridCol w="1439079">
                  <a:extLst>
                    <a:ext uri="{9D8B030D-6E8A-4147-A177-3AD203B41FA5}">
                      <a16:colId xmlns:a16="http://schemas.microsoft.com/office/drawing/2014/main" val="3472639139"/>
                    </a:ext>
                  </a:extLst>
                </a:gridCol>
              </a:tblGrid>
              <a:tr h="539479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Metric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Measurement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Target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Actual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98013591"/>
                  </a:ext>
                </a:extLst>
              </a:tr>
              <a:tr h="59169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Audience attendance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# of attendees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120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73867931"/>
                  </a:ext>
                </a:extLst>
              </a:tr>
              <a:tr h="59169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Engagement duration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Minutes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5209771"/>
                  </a:ext>
                </a:extLst>
              </a:tr>
              <a:tr h="539479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Q&amp;A interaction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# of questions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1031278"/>
                  </a:ext>
                </a:extLst>
              </a:tr>
              <a:tr h="539479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Positive feedback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Percentage (%)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90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95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1840781"/>
                  </a:ext>
                </a:extLst>
              </a:tr>
              <a:tr h="845271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Rate of information retention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Percentage (%)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53897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5923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4BB6F2D-E78A-6FE5-1A36-75C74FD93F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45" y="363854"/>
            <a:ext cx="10780955" cy="1243717"/>
          </a:xfrm>
        </p:spPr>
        <p:txBody>
          <a:bodyPr>
            <a:normAutofit/>
          </a:bodyPr>
          <a:lstStyle/>
          <a:p>
            <a:r>
              <a:rPr lang="en-US" dirty="0"/>
              <a:t>Final tips and takeaways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214E3D1-6639-F466-7FDE-6564E439499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9288" y="2295144"/>
            <a:ext cx="6464808" cy="4379976"/>
          </a:xfrm>
        </p:spPr>
        <p:txBody>
          <a:bodyPr>
            <a:normAutofit/>
          </a:bodyPr>
          <a:lstStyle/>
          <a:p>
            <a:r>
              <a:rPr lang="en-US" dirty="0"/>
              <a:t>Consistent rehearsal</a:t>
            </a:r>
          </a:p>
          <a:p>
            <a:pPr lvl="1"/>
            <a:r>
              <a:rPr lang="en-US" dirty="0"/>
              <a:t>Strengthen your familiarity</a:t>
            </a:r>
          </a:p>
          <a:p>
            <a:r>
              <a:rPr lang="en-US" dirty="0"/>
              <a:t>Refine delivery style</a:t>
            </a:r>
          </a:p>
          <a:p>
            <a:pPr lvl="1"/>
            <a:r>
              <a:rPr lang="en-US" dirty="0"/>
              <a:t>Pacing, tone, and emphasis</a:t>
            </a:r>
          </a:p>
          <a:p>
            <a:r>
              <a:rPr lang="en-US" dirty="0"/>
              <a:t>Timing and transitions</a:t>
            </a:r>
          </a:p>
          <a:p>
            <a:pPr lvl="1"/>
            <a:r>
              <a:rPr lang="en-US" dirty="0"/>
              <a:t>Aim for seamless, professional delivery</a:t>
            </a:r>
          </a:p>
          <a:p>
            <a:r>
              <a:rPr lang="en-US" dirty="0"/>
              <a:t>Practice audience</a:t>
            </a:r>
          </a:p>
          <a:p>
            <a:pPr lvl="1"/>
            <a:r>
              <a:rPr lang="en-US" dirty="0"/>
              <a:t>Enlist colleagues to listen &amp; provide feedback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86EE38-2957-C862-1C4F-9B0157829E2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671816" y="2295144"/>
            <a:ext cx="3749040" cy="3840480"/>
          </a:xfrm>
        </p:spPr>
        <p:txBody>
          <a:bodyPr>
            <a:normAutofit/>
          </a:bodyPr>
          <a:lstStyle/>
          <a:p>
            <a:r>
              <a:rPr lang="en-US" dirty="0"/>
              <a:t>Seek feedback</a:t>
            </a:r>
          </a:p>
          <a:p>
            <a:r>
              <a:rPr lang="en-US" dirty="0"/>
              <a:t>Reflect on performance</a:t>
            </a:r>
          </a:p>
          <a:p>
            <a:r>
              <a:rPr lang="en-US" dirty="0"/>
              <a:t>Explore new techniques</a:t>
            </a:r>
          </a:p>
          <a:p>
            <a:r>
              <a:rPr lang="en-US" dirty="0"/>
              <a:t>Set personal goals</a:t>
            </a:r>
          </a:p>
          <a:p>
            <a:r>
              <a:rPr lang="en-US" dirty="0"/>
              <a:t>Iterate and adapt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02684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>
            <a:extLst>
              <a:ext uri="{FF2B5EF4-FFF2-40B4-BE49-F238E27FC236}">
                <a16:creationId xmlns:a16="http://schemas.microsoft.com/office/drawing/2014/main" id="{9F2FEA60-F900-4C56-9486-48EA30926F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45" y="363854"/>
            <a:ext cx="10780955" cy="1243717"/>
          </a:xfrm>
        </p:spPr>
        <p:txBody>
          <a:bodyPr>
            <a:normAutofit/>
          </a:bodyPr>
          <a:lstStyle/>
          <a:p>
            <a:r>
              <a:rPr lang="en-US" dirty="0"/>
              <a:t>Speaking engagement metrics</a:t>
            </a:r>
          </a:p>
        </p:txBody>
      </p:sp>
      <p:graphicFrame>
        <p:nvGraphicFramePr>
          <p:cNvPr id="3" name="Table Placeholder 3">
            <a:extLst>
              <a:ext uri="{FF2B5EF4-FFF2-40B4-BE49-F238E27FC236}">
                <a16:creationId xmlns:a16="http://schemas.microsoft.com/office/drawing/2014/main" id="{DAA2584B-E55D-7E22-AD24-417D9C152A2D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853645636"/>
              </p:ext>
            </p:extLst>
          </p:nvPr>
        </p:nvGraphicFramePr>
        <p:xfrm>
          <a:off x="649288" y="2524125"/>
          <a:ext cx="10704756" cy="36575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89216">
                  <a:extLst>
                    <a:ext uri="{9D8B030D-6E8A-4147-A177-3AD203B41FA5}">
                      <a16:colId xmlns:a16="http://schemas.microsoft.com/office/drawing/2014/main" val="2382218087"/>
                    </a:ext>
                  </a:extLst>
                </a:gridCol>
                <a:gridCol w="2968487">
                  <a:extLst>
                    <a:ext uri="{9D8B030D-6E8A-4147-A177-3AD203B41FA5}">
                      <a16:colId xmlns:a16="http://schemas.microsoft.com/office/drawing/2014/main" val="3953468724"/>
                    </a:ext>
                  </a:extLst>
                </a:gridCol>
                <a:gridCol w="2001078">
                  <a:extLst>
                    <a:ext uri="{9D8B030D-6E8A-4147-A177-3AD203B41FA5}">
                      <a16:colId xmlns:a16="http://schemas.microsoft.com/office/drawing/2014/main" val="4277526474"/>
                    </a:ext>
                  </a:extLst>
                </a:gridCol>
                <a:gridCol w="1745975">
                  <a:extLst>
                    <a:ext uri="{9D8B030D-6E8A-4147-A177-3AD203B41FA5}">
                      <a16:colId xmlns:a16="http://schemas.microsoft.com/office/drawing/2014/main" val="2438884888"/>
                    </a:ext>
                  </a:extLst>
                </a:gridCol>
              </a:tblGrid>
              <a:tr h="576704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Impact factor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Measurement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Target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Achieved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57107962"/>
                  </a:ext>
                </a:extLst>
              </a:tr>
              <a:tr h="616179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Audience interaction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Percentage (%)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71386868"/>
                  </a:ext>
                </a:extLst>
              </a:tr>
              <a:tr h="616179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Knowledge retention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Percentage (%)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0626418"/>
                  </a:ext>
                </a:extLst>
              </a:tr>
              <a:tr h="616179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Post-presentation surveys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Average rating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4.2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4.5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32482967"/>
                  </a:ext>
                </a:extLst>
              </a:tr>
              <a:tr h="616179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Referral rate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Percentage (%)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36251906"/>
                  </a:ext>
                </a:extLst>
              </a:tr>
              <a:tr h="616179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Collaboration opportunities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# of opportunities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685371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81977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6CEDB60-0E6A-C912-682F-BCCCFA335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3813048"/>
            <a:ext cx="10780776" cy="2651760"/>
          </a:xfrm>
        </p:spPr>
        <p:txBody>
          <a:bodyPr>
            <a:normAutofit/>
          </a:bodyPr>
          <a:lstStyle/>
          <a:p>
            <a:r>
              <a:rPr lang="en-US" dirty="0"/>
              <a:t>Thank you</a:t>
            </a:r>
          </a:p>
        </p:txBody>
      </p:sp>
      <p:pic>
        <p:nvPicPr>
          <p:cNvPr id="52" name="Picture Placeholder 51" descr="Mountains at sunset">
            <a:extLst>
              <a:ext uri="{FF2B5EF4-FFF2-40B4-BE49-F238E27FC236}">
                <a16:creationId xmlns:a16="http://schemas.microsoft.com/office/drawing/2014/main" id="{45DFCBF0-F91E-40C0-A4E6-24E8250C3BA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5" b="5035"/>
          <a:stretch/>
        </p:blipFill>
        <p:spPr>
          <a:xfrm>
            <a:off x="0" y="0"/>
            <a:ext cx="7900416" cy="3529584"/>
          </a:xfrm>
        </p:spPr>
      </p:pic>
      <p:sp>
        <p:nvSpPr>
          <p:cNvPr id="33" name="Subtitle 32">
            <a:extLst>
              <a:ext uri="{FF2B5EF4-FFF2-40B4-BE49-F238E27FC236}">
                <a16:creationId xmlns:a16="http://schemas.microsoft.com/office/drawing/2014/main" id="{0EEAA874-288B-4330-9FA4-F1144ACD46D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458200" y="1051560"/>
            <a:ext cx="3566160" cy="1554480"/>
          </a:xfrm>
        </p:spPr>
        <p:txBody>
          <a:bodyPr>
            <a:normAutofit/>
          </a:bodyPr>
          <a:lstStyle/>
          <a:p>
            <a:r>
              <a:rPr lang="pl-PL" dirty="0"/>
              <a:t>Was fun!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6112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8DED76B9-5273-4139-ACC9-B6E36ADE2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264" y="776940"/>
            <a:ext cx="3648456" cy="5358384"/>
          </a:xfrm>
        </p:spPr>
        <p:txBody>
          <a:bodyPr>
            <a:noAutofit/>
          </a:bodyPr>
          <a:lstStyle/>
          <a:p>
            <a:r>
              <a:rPr lang="en-US" dirty="0"/>
              <a:t>Agenda</a:t>
            </a:r>
          </a:p>
        </p:txBody>
      </p:sp>
      <p:pic>
        <p:nvPicPr>
          <p:cNvPr id="28" name="Picture Placeholder 25" descr="View of the mountains with a light, low fog with stars and clouds in the sky">
            <a:extLst>
              <a:ext uri="{FF2B5EF4-FFF2-40B4-BE49-F238E27FC236}">
                <a16:creationId xmlns:a16="http://schemas.microsoft.com/office/drawing/2014/main" id="{942CFB23-F3C8-8053-C30A-7D86AAE4183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t="21770" b="21770"/>
          <a:stretch/>
        </p:blipFill>
        <p:spPr>
          <a:xfrm>
            <a:off x="4690872" y="0"/>
            <a:ext cx="7498080" cy="3419856"/>
          </a:xfr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87F2C169-25EA-4609-BC8A-BCA7C433EEE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084064" y="3841750"/>
            <a:ext cx="6601968" cy="2296083"/>
          </a:xfrm>
        </p:spPr>
        <p:txBody>
          <a:bodyPr>
            <a:normAutofit/>
          </a:bodyPr>
          <a:lstStyle/>
          <a:p>
            <a:r>
              <a:rPr lang="en-US" dirty="0"/>
              <a:t>Introduction</a:t>
            </a:r>
          </a:p>
          <a:p>
            <a:r>
              <a:rPr lang="en-US" dirty="0"/>
              <a:t>Building confidence</a:t>
            </a:r>
          </a:p>
          <a:p>
            <a:r>
              <a:rPr lang="en-US" dirty="0"/>
              <a:t>Engaging the audience</a:t>
            </a:r>
          </a:p>
          <a:p>
            <a:r>
              <a:rPr lang="en-US" dirty="0"/>
              <a:t>Visual aids</a:t>
            </a:r>
          </a:p>
          <a:p>
            <a:r>
              <a:rPr lang="en-US" dirty="0"/>
              <a:t>Final tips &amp; takeaways</a:t>
            </a:r>
          </a:p>
        </p:txBody>
      </p:sp>
    </p:spTree>
    <p:extLst>
      <p:ext uri="{BB962C8B-B14F-4D97-AF65-F5344CB8AC3E}">
        <p14:creationId xmlns:p14="http://schemas.microsoft.com/office/powerpoint/2010/main" val="10929194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 descr="A lit up tent on the mountains with a cloudy sky at night">
            <a:extLst>
              <a:ext uri="{FF2B5EF4-FFF2-40B4-BE49-F238E27FC236}">
                <a16:creationId xmlns:a16="http://schemas.microsoft.com/office/drawing/2014/main" id="{284A1AA7-2E90-4B15-88DA-97825B64484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" y="0"/>
            <a:ext cx="12192000" cy="6858000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8AC7AC30-1251-40E1-9808-1FB902C4C1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77636" y="-2"/>
            <a:ext cx="11014364" cy="4100947"/>
          </a:xfrm>
        </p:spPr>
        <p:txBody>
          <a:bodyPr>
            <a:normAutofit/>
          </a:bodyPr>
          <a:lstStyle/>
          <a:p>
            <a:r>
              <a:rPr lang="en-US" dirty="0"/>
              <a:t>The power of communication</a:t>
            </a:r>
          </a:p>
        </p:txBody>
      </p:sp>
    </p:spTree>
    <p:extLst>
      <p:ext uri="{BB962C8B-B14F-4D97-AF65-F5344CB8AC3E}">
        <p14:creationId xmlns:p14="http://schemas.microsoft.com/office/powerpoint/2010/main" val="38402108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21C5EA2A-10BF-4B5E-ACC8-8A766A0949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23560" y="685800"/>
            <a:ext cx="5943600" cy="4379976"/>
          </a:xfrm>
        </p:spPr>
        <p:txBody>
          <a:bodyPr anchor="t">
            <a:normAutofit/>
          </a:bodyPr>
          <a:lstStyle/>
          <a:p>
            <a:r>
              <a:rPr lang="en-US" dirty="0"/>
              <a:t>Overcoming nervousness</a:t>
            </a:r>
          </a:p>
        </p:txBody>
      </p:sp>
      <p:sp>
        <p:nvSpPr>
          <p:cNvPr id="12" name="Subtitle 11">
            <a:extLst>
              <a:ext uri="{FF2B5EF4-FFF2-40B4-BE49-F238E27FC236}">
                <a16:creationId xmlns:a16="http://schemas.microsoft.com/office/drawing/2014/main" id="{AEAC0465-1751-47C8-9200-CF24EEB5E1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23560" y="5065776"/>
            <a:ext cx="5945393" cy="1108335"/>
          </a:xfrm>
        </p:spPr>
        <p:txBody>
          <a:bodyPr anchor="b"/>
          <a:lstStyle/>
          <a:p>
            <a:r>
              <a:rPr lang="en-US" dirty="0"/>
              <a:t>Confidence-building strategies</a:t>
            </a:r>
          </a:p>
        </p:txBody>
      </p:sp>
      <p:pic>
        <p:nvPicPr>
          <p:cNvPr id="7" name="Picture Placeholder 17" descr="A person with a backpack looking out over the mountains">
            <a:extLst>
              <a:ext uri="{FF2B5EF4-FFF2-40B4-BE49-F238E27FC236}">
                <a16:creationId xmlns:a16="http://schemas.microsoft.com/office/drawing/2014/main" id="{17AE28DB-6A67-4368-B973-0AF9753460B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" b="1"/>
          <a:stretch/>
        </p:blipFill>
        <p:spPr>
          <a:xfrm>
            <a:off x="0" y="0"/>
            <a:ext cx="5105400" cy="6858000"/>
          </a:xfrm>
        </p:spPr>
      </p:pic>
    </p:spTree>
    <p:extLst>
      <p:ext uri="{BB962C8B-B14F-4D97-AF65-F5344CB8AC3E}">
        <p14:creationId xmlns:p14="http://schemas.microsoft.com/office/powerpoint/2010/main" val="26712291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3625C164-6C60-2A68-7287-EA4B97737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685800"/>
            <a:ext cx="3867912" cy="5504688"/>
          </a:xfrm>
        </p:spPr>
        <p:txBody>
          <a:bodyPr/>
          <a:lstStyle/>
          <a:p>
            <a:r>
              <a:rPr lang="en-US" dirty="0"/>
              <a:t>Engaging the audience</a:t>
            </a:r>
          </a:p>
        </p:txBody>
      </p:sp>
      <p:pic>
        <p:nvPicPr>
          <p:cNvPr id="19" name="Picture Placeholder 18" descr="View of the mountains with a light, low fog with stars and clouds in the sky">
            <a:extLst>
              <a:ext uri="{FF2B5EF4-FFF2-40B4-BE49-F238E27FC236}">
                <a16:creationId xmlns:a16="http://schemas.microsoft.com/office/drawing/2014/main" id="{F4BD5086-7304-1284-62FC-2A7B3F88A9D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238" r="238"/>
          <a:stretch/>
        </p:blipFill>
        <p:spPr>
          <a:xfrm>
            <a:off x="5065776" y="0"/>
            <a:ext cx="7123176" cy="1965960"/>
          </a:xfr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3F4C87C-25C4-A6EA-C211-A643523079F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724144" y="2496312"/>
            <a:ext cx="5705856" cy="3822192"/>
          </a:xfrm>
        </p:spPr>
        <p:txBody>
          <a:bodyPr>
            <a:normAutofit lnSpcReduction="10000"/>
          </a:bodyPr>
          <a:lstStyle/>
          <a:p>
            <a:r>
              <a:rPr lang="en-US" dirty="0"/>
              <a:t>Make eye contact with your audience to create a sense of intimacy and involvement</a:t>
            </a:r>
          </a:p>
          <a:p>
            <a:r>
              <a:rPr lang="en-US" dirty="0"/>
              <a:t>Weave relatable stories into your presentation using narratives that make your message memorable and impactful</a:t>
            </a:r>
          </a:p>
          <a:p>
            <a:r>
              <a:rPr lang="en-US" dirty="0"/>
              <a:t>Encourage questions and provide thoughtful responses to enhance audience participation</a:t>
            </a:r>
          </a:p>
          <a:p>
            <a:r>
              <a:rPr lang="en-US" dirty="0"/>
              <a:t>Use live polls or surveys to gather audience opinions, promoting engagement and making sure the audience feel involved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61114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 descr="A satellite at night with the mountains behind it and a sky with lots of stars and light cloud coverage">
            <a:extLst>
              <a:ext uri="{FF2B5EF4-FFF2-40B4-BE49-F238E27FC236}">
                <a16:creationId xmlns:a16="http://schemas.microsoft.com/office/drawing/2014/main" id="{284A1AA7-2E90-4B15-88DA-97825B64484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/>
          <a:stretch/>
        </p:blipFill>
        <p:spPr>
          <a:xfrm flipH="1">
            <a:off x="0" y="0"/>
            <a:ext cx="12192000" cy="6858000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8AC7AC30-1251-40E1-9808-1FB902C4C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1018520" cy="4105656"/>
          </a:xfrm>
          <a:noFill/>
        </p:spPr>
        <p:txBody>
          <a:bodyPr>
            <a:normAutofit/>
          </a:bodyPr>
          <a:lstStyle/>
          <a:p>
            <a:r>
              <a:rPr lang="en-US" dirty="0"/>
              <a:t>Selecting </a:t>
            </a:r>
            <a:br>
              <a:rPr lang="en-US" dirty="0"/>
            </a:br>
            <a:r>
              <a:rPr lang="en-US" dirty="0"/>
              <a:t>visual aids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4154B60C-7CE6-4829-87C0-7B4B3E1685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105275"/>
            <a:ext cx="11018838" cy="2460625"/>
          </a:xfrm>
          <a:noFill/>
        </p:spPr>
        <p:txBody>
          <a:bodyPr>
            <a:normAutofit/>
          </a:bodyPr>
          <a:lstStyle/>
          <a:p>
            <a:r>
              <a:rPr lang="en-US" dirty="0"/>
              <a:t>Enhancing your presentation</a:t>
            </a:r>
          </a:p>
        </p:txBody>
      </p:sp>
    </p:spTree>
    <p:extLst>
      <p:ext uri="{BB962C8B-B14F-4D97-AF65-F5344CB8AC3E}">
        <p14:creationId xmlns:p14="http://schemas.microsoft.com/office/powerpoint/2010/main" val="38382348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4BB6F2D-E78A-6FE5-1A36-75C74FD93F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45" y="363854"/>
            <a:ext cx="10780955" cy="1243717"/>
          </a:xfrm>
        </p:spPr>
        <p:txBody>
          <a:bodyPr/>
          <a:lstStyle/>
          <a:p>
            <a:r>
              <a:rPr lang="en-US" dirty="0"/>
              <a:t>Effective delivery techniques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214E3D1-6639-F466-7FDE-6564E439499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9288" y="2377440"/>
            <a:ext cx="5157216" cy="3840480"/>
          </a:xfrm>
        </p:spPr>
        <p:txBody>
          <a:bodyPr/>
          <a:lstStyle/>
          <a:p>
            <a:r>
              <a:rPr lang="en-US"/>
              <a:t>This is a powerful tool in public speaking. It involves varying pitch, tone, and volume to convey emotion, emphasize points, and maintain interest. </a:t>
            </a:r>
          </a:p>
          <a:p>
            <a:pPr lvl="1"/>
            <a:r>
              <a:rPr lang="en-US"/>
              <a:t>Pitch variation</a:t>
            </a:r>
          </a:p>
          <a:p>
            <a:pPr lvl="1"/>
            <a:r>
              <a:rPr lang="en-US"/>
              <a:t>Tone inflection</a:t>
            </a:r>
          </a:p>
          <a:p>
            <a:pPr lvl="1"/>
            <a:r>
              <a:rPr lang="en-US"/>
              <a:t>Volume control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86EE38-2957-C862-1C4F-9B0157829E2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254496" y="2377440"/>
            <a:ext cx="5157216" cy="3840480"/>
          </a:xfrm>
        </p:spPr>
        <p:txBody>
          <a:bodyPr>
            <a:normAutofit/>
          </a:bodyPr>
          <a:lstStyle/>
          <a:p>
            <a:r>
              <a:rPr lang="en-US" dirty="0"/>
              <a:t>Effective body language enhances your message, making it more impactful and memorable.</a:t>
            </a:r>
          </a:p>
          <a:p>
            <a:pPr lvl="1"/>
            <a:r>
              <a:rPr lang="en-US" dirty="0"/>
              <a:t>Meaningful eye contact</a:t>
            </a:r>
          </a:p>
          <a:p>
            <a:pPr lvl="1"/>
            <a:r>
              <a:rPr lang="en-US" dirty="0"/>
              <a:t>Purposeful gestures</a:t>
            </a:r>
          </a:p>
          <a:p>
            <a:pPr lvl="1"/>
            <a:r>
              <a:rPr lang="en-US" dirty="0"/>
              <a:t>Maintain good posture</a:t>
            </a:r>
          </a:p>
          <a:p>
            <a:pPr lvl="1"/>
            <a:r>
              <a:rPr lang="en-US" dirty="0"/>
              <a:t>Control your expressions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45024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CC1377-725D-70DC-9855-C49E6D0784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26680" y="667512"/>
            <a:ext cx="3867912" cy="5522976"/>
          </a:xfrm>
        </p:spPr>
        <p:txBody>
          <a:bodyPr anchor="ctr">
            <a:normAutofit/>
          </a:bodyPr>
          <a:lstStyle/>
          <a:p>
            <a:r>
              <a:rPr lang="en-US" dirty="0"/>
              <a:t>Navigating Q&amp;A sessions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DF3FFD-8279-A9DE-3C88-41A3F288004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088136" y="859536"/>
            <a:ext cx="5166360" cy="1499616"/>
          </a:xfrm>
        </p:spPr>
        <p:txBody>
          <a:bodyPr/>
          <a:lstStyle/>
          <a:p>
            <a:r>
              <a:rPr lang="en-US" dirty="0"/>
              <a:t>Know your material in advance</a:t>
            </a:r>
          </a:p>
          <a:p>
            <a:r>
              <a:rPr lang="en-US" dirty="0"/>
              <a:t>Anticipate common questions</a:t>
            </a:r>
          </a:p>
          <a:p>
            <a:r>
              <a:rPr lang="en-US" dirty="0"/>
              <a:t>Rehearse your responses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843FDC-128E-E69D-EC89-11E4E201E61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088136" y="2706624"/>
            <a:ext cx="5084064" cy="3383280"/>
          </a:xfrm>
        </p:spPr>
        <p:txBody>
          <a:bodyPr/>
          <a:lstStyle/>
          <a:p>
            <a:r>
              <a:rPr lang="en-US" dirty="0"/>
              <a:t>Maintaining composure during the Q&amp;A session is essential for projecting confidence and authority. Consider the following tips for staying composed:</a:t>
            </a:r>
          </a:p>
          <a:p>
            <a:pPr lvl="1"/>
            <a:r>
              <a:rPr lang="en-US" dirty="0"/>
              <a:t>Stay calm</a:t>
            </a:r>
          </a:p>
          <a:p>
            <a:pPr lvl="1"/>
            <a:r>
              <a:rPr lang="en-US" dirty="0"/>
              <a:t>Actively listen</a:t>
            </a:r>
          </a:p>
          <a:p>
            <a:pPr lvl="1"/>
            <a:r>
              <a:rPr lang="en-US" dirty="0"/>
              <a:t>Pause and reflect</a:t>
            </a:r>
          </a:p>
          <a:p>
            <a:pPr lvl="1"/>
            <a:r>
              <a:rPr lang="en-US" dirty="0"/>
              <a:t>Maintain eye contact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40279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>
            <a:extLst>
              <a:ext uri="{FF2B5EF4-FFF2-40B4-BE49-F238E27FC236}">
                <a16:creationId xmlns:a16="http://schemas.microsoft.com/office/drawing/2014/main" id="{9F2FEA60-F900-4C56-9486-48EA30926F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45" y="363854"/>
            <a:ext cx="10780955" cy="1243717"/>
          </a:xfrm>
        </p:spPr>
        <p:txBody>
          <a:bodyPr>
            <a:normAutofit/>
          </a:bodyPr>
          <a:lstStyle/>
          <a:p>
            <a:r>
              <a:rPr lang="en-US" dirty="0"/>
              <a:t>Speaking impact</a:t>
            </a:r>
          </a:p>
        </p:txBody>
      </p:sp>
      <p:sp>
        <p:nvSpPr>
          <p:cNvPr id="19" name="Content Placeholder 18">
            <a:extLst>
              <a:ext uri="{FF2B5EF4-FFF2-40B4-BE49-F238E27FC236}">
                <a16:creationId xmlns:a16="http://schemas.microsoft.com/office/drawing/2014/main" id="{AB6583FE-B653-4C01-9ADF-EC8514A0B5E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9288" y="2615184"/>
            <a:ext cx="5614416" cy="3840480"/>
          </a:xfrm>
        </p:spPr>
        <p:txBody>
          <a:bodyPr>
            <a:normAutofit/>
          </a:bodyPr>
          <a:lstStyle/>
          <a:p>
            <a:r>
              <a:rPr lang="en-US" dirty="0"/>
              <a:t>Your ability to communicate effectively will leave a lasting impact on your audience</a:t>
            </a:r>
          </a:p>
          <a:p>
            <a:r>
              <a:rPr lang="en-US" dirty="0"/>
              <a:t>Effectively communicating involves not only delivering a message but also resonating with the experiences, values, and emotions of those listening </a:t>
            </a:r>
          </a:p>
        </p:txBody>
      </p:sp>
      <p:pic>
        <p:nvPicPr>
          <p:cNvPr id="11" name="Content Placeholder 10" descr="People climbing to the top of a mountain at sunset">
            <a:extLst>
              <a:ext uri="{FF2B5EF4-FFF2-40B4-BE49-F238E27FC236}">
                <a16:creationId xmlns:a16="http://schemas.microsoft.com/office/drawing/2014/main" id="{E85594BF-0FC5-688B-B531-7233DECD4502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26523" y="1957388"/>
            <a:ext cx="5062066" cy="4900612"/>
          </a:xfrm>
        </p:spPr>
      </p:pic>
    </p:spTree>
    <p:extLst>
      <p:ext uri="{BB962C8B-B14F-4D97-AF65-F5344CB8AC3E}">
        <p14:creationId xmlns:p14="http://schemas.microsoft.com/office/powerpoint/2010/main" val="3959568641"/>
      </p:ext>
    </p:extLst>
  </p:cSld>
  <p:clrMapOvr>
    <a:masterClrMapping/>
  </p:clrMapOvr>
</p:sld>
</file>

<file path=ppt/theme/theme1.xml><?xml version="1.0" encoding="utf-8"?>
<a:theme xmlns:a="http://schemas.openxmlformats.org/drawingml/2006/main" name="ColorBlockVTI">
  <a:themeElements>
    <a:clrScheme name="ColorBlock Color Scheme">
      <a:dk1>
        <a:sysClr val="windowText" lastClr="000000"/>
      </a:dk1>
      <a:lt1>
        <a:sysClr val="window" lastClr="FFFFFF"/>
      </a:lt1>
      <a:dk2>
        <a:srgbClr val="002044"/>
      </a:dk2>
      <a:lt2>
        <a:srgbClr val="F5F0F3"/>
      </a:lt2>
      <a:accent1>
        <a:srgbClr val="4A41C5"/>
      </a:accent1>
      <a:accent2>
        <a:srgbClr val="37997B"/>
      </a:accent2>
      <a:accent3>
        <a:srgbClr val="17B4DF"/>
      </a:accent3>
      <a:accent4>
        <a:srgbClr val="E69500"/>
      </a:accent4>
      <a:accent5>
        <a:srgbClr val="276D77"/>
      </a:accent5>
      <a:accent6>
        <a:srgbClr val="386ECE"/>
      </a:accent6>
      <a:hlink>
        <a:srgbClr val="AF1DAF"/>
      </a:hlink>
      <a:folHlink>
        <a:srgbClr val="FE5C68"/>
      </a:folHlink>
    </a:clrScheme>
    <a:fontScheme name="Custom 12">
      <a:majorFont>
        <a:latin typeface="Avenir Next LT Pro"/>
        <a:ea typeface=""/>
        <a:cs typeface=""/>
      </a:majorFont>
      <a:minorFont>
        <a:latin typeface="Avenir Next LT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lorBlockDesign_win32_CP_v3" id="{814715DD-6C76-4F1A-ACBC-CB50DF76A204}" vid="{32B98461-600B-47E5-8B97-25031B2AA79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  <Background xmlns="71af3243-3dd4-4a8d-8c0d-dd76da1f02a5">false</Background>
    <Status xmlns="71af3243-3dd4-4a8d-8c0d-dd76da1f02a5">Not started</Status>
    <TaxCatchAll xmlns="230e9df3-be65-4c73-a93b-d1236ebd677e" xsi:nil="true"/>
    <ImageTagsTaxHTField xmlns="71af3243-3dd4-4a8d-8c0d-dd76da1f02a5">
      <Terms xmlns="http://schemas.microsoft.com/office/infopath/2007/PartnerControls"/>
    </ImageTagsTaxHTField>
    <Image xmlns="71af3243-3dd4-4a8d-8c0d-dd76da1f02a5">
      <Url xsi:nil="true"/>
      <Description xsi:nil="true"/>
    </Image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5E4B3662-E706-427A-8C63-55F1C5B1CAE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DD5551C-388C-42EB-B1BB-B0BF4434BAC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E526E5B-BE06-44ED-944C-46B3BE1A406A}">
  <ds:schemaRefs>
    <ds:schemaRef ds:uri="http://schemas.microsoft.com/office/2006/metadata/properties"/>
    <ds:schemaRef ds:uri="http://schemas.microsoft.com/office/infopath/2007/PartnerControls"/>
    <ds:schemaRef ds:uri="71af3243-3dd4-4a8d-8c0d-dd76da1f02a5"/>
    <ds:schemaRef ds:uri="230e9df3-be65-4c73-a93b-d1236ebd677e"/>
    <ds:schemaRef ds:uri="http://schemas.microsoft.com/sharepoint/v3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Color block design</Template>
  <TotalTime>1</TotalTime>
  <Words>409</Words>
  <Application>Microsoft Office PowerPoint</Application>
  <PresentationFormat>Widescreen</PresentationFormat>
  <Paragraphs>111</Paragraphs>
  <Slides>13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Aptos</vt:lpstr>
      <vt:lpstr>Arial</vt:lpstr>
      <vt:lpstr>Avenir Next LT Pro</vt:lpstr>
      <vt:lpstr>Avenir Next LT Pro Light</vt:lpstr>
      <vt:lpstr>Calibri</vt:lpstr>
      <vt:lpstr>ColorBlockVTI</vt:lpstr>
      <vt:lpstr>The art of public speaking</vt:lpstr>
      <vt:lpstr>Agenda</vt:lpstr>
      <vt:lpstr>The power of communication</vt:lpstr>
      <vt:lpstr>Overcoming nervousness</vt:lpstr>
      <vt:lpstr>Engaging the audience</vt:lpstr>
      <vt:lpstr>Selecting  visual aids</vt:lpstr>
      <vt:lpstr>Effective delivery techniques</vt:lpstr>
      <vt:lpstr>Navigating Q&amp;A sessions</vt:lpstr>
      <vt:lpstr>Speaking impact</vt:lpstr>
      <vt:lpstr>Dynamic delivery</vt:lpstr>
      <vt:lpstr>Final tips and takeaways</vt:lpstr>
      <vt:lpstr>Speaking engagement metrics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Andrew P</dc:creator>
  <cp:lastModifiedBy>Andrew P</cp:lastModifiedBy>
  <cp:revision>3</cp:revision>
  <dcterms:created xsi:type="dcterms:W3CDTF">2025-01-26T19:23:45Z</dcterms:created>
  <dcterms:modified xsi:type="dcterms:W3CDTF">2025-01-26T19:41:29Z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0x01010079F111ED35F8CC479449609E8A0923A6</vt:lpwstr>
  </property>
</Properties>
</file>