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4"/>
  </p:sldMasterIdLst>
  <p:notesMasterIdLst>
    <p:notesMasterId r:id="rId31"/>
  </p:notesMasterIdLst>
  <p:handoutMasterIdLst>
    <p:handoutMasterId r:id="rId32"/>
  </p:handoutMasterIdLst>
  <p:sldIdLst>
    <p:sldId id="2561" r:id="rId5"/>
    <p:sldId id="2562" r:id="rId6"/>
    <p:sldId id="2563" r:id="rId7"/>
    <p:sldId id="2564" r:id="rId8"/>
    <p:sldId id="2565" r:id="rId9"/>
    <p:sldId id="2566" r:id="rId10"/>
    <p:sldId id="2567" r:id="rId11"/>
    <p:sldId id="2568" r:id="rId12"/>
    <p:sldId id="2569" r:id="rId13"/>
    <p:sldId id="2570" r:id="rId14"/>
    <p:sldId id="2571" r:id="rId15"/>
    <p:sldId id="2572" r:id="rId16"/>
    <p:sldId id="2573" r:id="rId17"/>
    <p:sldId id="2574" r:id="rId18"/>
    <p:sldId id="2575" r:id="rId19"/>
    <p:sldId id="2576" r:id="rId20"/>
    <p:sldId id="2577" r:id="rId21"/>
    <p:sldId id="2578" r:id="rId22"/>
    <p:sldId id="2579" r:id="rId23"/>
    <p:sldId id="2580" r:id="rId24"/>
    <p:sldId id="2581" r:id="rId25"/>
    <p:sldId id="2582" r:id="rId26"/>
    <p:sldId id="2583" r:id="rId27"/>
    <p:sldId id="2584" r:id="rId28"/>
    <p:sldId id="2585" r:id="rId29"/>
    <p:sldId id="258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derstanding Communication: From Basics to Modern Innovations" id="{8ED2019F-7DDE-4DE7-81A8-AF854EA02D52}">
          <p14:sldIdLst>
            <p14:sldId id="2561"/>
            <p14:sldId id="2562"/>
          </p14:sldIdLst>
        </p14:section>
        <p14:section name="Fundamentals of Communication" id="{E3329DC4-6A1C-49A8-8CF7-85491E992306}">
          <p14:sldIdLst>
            <p14:sldId id="2563"/>
            <p14:sldId id="2564"/>
            <p14:sldId id="2565"/>
            <p14:sldId id="2566"/>
            <p14:sldId id="2567"/>
            <p14:sldId id="2568"/>
            <p14:sldId id="2569"/>
          </p14:sldIdLst>
        </p14:section>
        <p14:section name="Technological Advancements in Communication" id="{EABC5723-817C-4BD4-9ABF-7EDF482F34D4}">
          <p14:sldIdLst>
            <p14:sldId id="2570"/>
            <p14:sldId id="2571"/>
            <p14:sldId id="2572"/>
            <p14:sldId id="2573"/>
          </p14:sldIdLst>
        </p14:section>
        <p14:section name="Interpersonal Communication" id="{D15CED30-A9B3-47A0-A759-0F81F1F57774}">
          <p14:sldIdLst>
            <p14:sldId id="2574"/>
            <p14:sldId id="2575"/>
            <p14:sldId id="2576"/>
            <p14:sldId id="2577"/>
          </p14:sldIdLst>
        </p14:section>
        <p14:section name="Communication in the Modern World" id="{BD9C8903-F473-49B7-8ABD-F0DDB42A11DE}">
          <p14:sldIdLst>
            <p14:sldId id="2578"/>
            <p14:sldId id="2579"/>
            <p14:sldId id="2580"/>
            <p14:sldId id="2581"/>
          </p14:sldIdLst>
        </p14:section>
        <p14:section name="Challenges and Barriers in Communication" id="{DE5507E9-2DC0-4EB2-9456-201873343876}">
          <p14:sldIdLst>
            <p14:sldId id="2582"/>
            <p14:sldId id="2583"/>
            <p14:sldId id="2584"/>
            <p14:sldId id="2585"/>
          </p14:sldIdLst>
        </p14:section>
        <p14:section name="Conclusion" id="{CFF027FC-512F-462C-872B-C76A9BC55256}">
          <p14:sldIdLst>
            <p14:sldId id="258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5AA1BD55-57CD-466E-0725-B6CBA11E0D12}" name="Lauren Weldy (ALLEGIS GROUP SERVICES)" initials="LW" userId="S::v-lweldy@microsoft.com::07a2285c-a352-4b96-8658-ecc34365c1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DE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A107856-5554-42FB-B03E-39F5DBC370B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95388" autoAdjust="0"/>
  </p:normalViewPr>
  <p:slideViewPr>
    <p:cSldViewPr snapToGrid="0">
      <p:cViewPr varScale="1">
        <p:scale>
          <a:sx n="88" d="100"/>
          <a:sy n="88" d="100"/>
        </p:scale>
        <p:origin x="134" y="28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2640" y="28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diagrams/_rels/data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diagrams/_rels/data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0498EF-C9AA-4487-97B2-B30648C985E2}"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US"/>
        </a:p>
      </dgm:t>
    </dgm:pt>
    <dgm:pt modelId="{756B6D3F-3E33-44CB-AE89-87F466DFDE2D}">
      <dgm:prSet/>
      <dgm:spPr/>
      <dgm:t>
        <a:bodyPr/>
        <a:lstStyle/>
        <a:p>
          <a:pPr>
            <a:lnSpc>
              <a:spcPct val="100000"/>
            </a:lnSpc>
            <a:defRPr b="1"/>
          </a:pPr>
          <a:r>
            <a:rPr lang="en-US"/>
            <a:t>Verbal Communication</a:t>
          </a:r>
        </a:p>
      </dgm:t>
    </dgm:pt>
    <dgm:pt modelId="{0E5AC664-A4CC-4576-8D23-76B5C437B5CA}" type="parTrans" cxnId="{78F4BF9A-AA80-461E-82F0-E19BE0DEFE55}">
      <dgm:prSet/>
      <dgm:spPr/>
      <dgm:t>
        <a:bodyPr/>
        <a:lstStyle/>
        <a:p>
          <a:endParaRPr lang="en-US"/>
        </a:p>
      </dgm:t>
    </dgm:pt>
    <dgm:pt modelId="{B15728CE-AC90-4D1C-926E-9E166D4281AE}" type="sibTrans" cxnId="{78F4BF9A-AA80-461E-82F0-E19BE0DEFE55}">
      <dgm:prSet/>
      <dgm:spPr/>
      <dgm:t>
        <a:bodyPr/>
        <a:lstStyle/>
        <a:p>
          <a:pPr>
            <a:lnSpc>
              <a:spcPct val="100000"/>
            </a:lnSpc>
            <a:defRPr b="1"/>
          </a:pPr>
          <a:endParaRPr lang="en-US"/>
        </a:p>
      </dgm:t>
    </dgm:pt>
    <dgm:pt modelId="{4903E846-8486-4C42-83A6-9E335ECB23DF}">
      <dgm:prSet/>
      <dgm:spPr/>
      <dgm:t>
        <a:bodyPr/>
        <a:lstStyle/>
        <a:p>
          <a:pPr>
            <a:lnSpc>
              <a:spcPct val="100000"/>
            </a:lnSpc>
          </a:pPr>
          <a:r>
            <a:rPr lang="en-US"/>
            <a:t>Verbal communication includes both spoken and written forms. It is essential for clear and effective message delivery.</a:t>
          </a:r>
        </a:p>
      </dgm:t>
    </dgm:pt>
    <dgm:pt modelId="{2D38BDCB-772E-498D-B989-F7589D2F5FAD}" type="parTrans" cxnId="{D120BD2D-8430-4FB9-B093-28C75E80B833}">
      <dgm:prSet/>
      <dgm:spPr/>
      <dgm:t>
        <a:bodyPr/>
        <a:lstStyle/>
        <a:p>
          <a:endParaRPr lang="en-US"/>
        </a:p>
      </dgm:t>
    </dgm:pt>
    <dgm:pt modelId="{D37FB915-A103-464B-8325-EEEC1E1C8377}" type="sibTrans" cxnId="{D120BD2D-8430-4FB9-B093-28C75E80B833}">
      <dgm:prSet/>
      <dgm:spPr/>
      <dgm:t>
        <a:bodyPr/>
        <a:lstStyle/>
        <a:p>
          <a:endParaRPr lang="en-US"/>
        </a:p>
      </dgm:t>
    </dgm:pt>
    <dgm:pt modelId="{0DC7AC7C-6C03-4011-9E3B-CB131E011166}">
      <dgm:prSet/>
      <dgm:spPr/>
      <dgm:t>
        <a:bodyPr/>
        <a:lstStyle/>
        <a:p>
          <a:pPr>
            <a:lnSpc>
              <a:spcPct val="100000"/>
            </a:lnSpc>
            <a:defRPr b="1"/>
          </a:pPr>
          <a:r>
            <a:rPr lang="en-US"/>
            <a:t>Non-Verbal Communication</a:t>
          </a:r>
        </a:p>
      </dgm:t>
    </dgm:pt>
    <dgm:pt modelId="{13303392-6AE1-406A-8D6A-56E7A0650936}" type="parTrans" cxnId="{8B7DD4A5-39DC-4A7A-BA17-6C622BA16722}">
      <dgm:prSet/>
      <dgm:spPr/>
      <dgm:t>
        <a:bodyPr/>
        <a:lstStyle/>
        <a:p>
          <a:endParaRPr lang="en-US"/>
        </a:p>
      </dgm:t>
    </dgm:pt>
    <dgm:pt modelId="{79726F98-C1B2-4223-9715-A0DF18A972C3}" type="sibTrans" cxnId="{8B7DD4A5-39DC-4A7A-BA17-6C622BA16722}">
      <dgm:prSet/>
      <dgm:spPr/>
      <dgm:t>
        <a:bodyPr/>
        <a:lstStyle/>
        <a:p>
          <a:pPr>
            <a:lnSpc>
              <a:spcPct val="100000"/>
            </a:lnSpc>
            <a:defRPr b="1"/>
          </a:pPr>
          <a:endParaRPr lang="en-US"/>
        </a:p>
      </dgm:t>
    </dgm:pt>
    <dgm:pt modelId="{2F5B3205-A34D-4984-90F0-06A73A0A9CC5}">
      <dgm:prSet/>
      <dgm:spPr/>
      <dgm:t>
        <a:bodyPr/>
        <a:lstStyle/>
        <a:p>
          <a:pPr>
            <a:lnSpc>
              <a:spcPct val="100000"/>
            </a:lnSpc>
          </a:pPr>
          <a:r>
            <a:rPr lang="en-US"/>
            <a:t>Non-verbal communication encompasses body language, gestures, and facial expressions. These cues greatly influence how messages are interpreted.</a:t>
          </a:r>
        </a:p>
      </dgm:t>
    </dgm:pt>
    <dgm:pt modelId="{7EB623EA-9D5E-4B96-B172-A4998C53BEAC}" type="parTrans" cxnId="{2661CEDA-90CF-420B-B22C-3B1591DCF0B9}">
      <dgm:prSet/>
      <dgm:spPr/>
      <dgm:t>
        <a:bodyPr/>
        <a:lstStyle/>
        <a:p>
          <a:endParaRPr lang="en-US"/>
        </a:p>
      </dgm:t>
    </dgm:pt>
    <dgm:pt modelId="{749FA330-00DE-4124-B732-76E2246B2192}" type="sibTrans" cxnId="{2661CEDA-90CF-420B-B22C-3B1591DCF0B9}">
      <dgm:prSet/>
      <dgm:spPr/>
      <dgm:t>
        <a:bodyPr/>
        <a:lstStyle/>
        <a:p>
          <a:endParaRPr lang="en-US"/>
        </a:p>
      </dgm:t>
    </dgm:pt>
    <dgm:pt modelId="{D6A78E11-7E1F-4A90-AB9B-F49E6E29E361}">
      <dgm:prSet/>
      <dgm:spPr/>
      <dgm:t>
        <a:bodyPr/>
        <a:lstStyle/>
        <a:p>
          <a:pPr>
            <a:lnSpc>
              <a:spcPct val="100000"/>
            </a:lnSpc>
            <a:defRPr b="1"/>
          </a:pPr>
          <a:r>
            <a:rPr lang="en-US"/>
            <a:t>Role of Communication Types</a:t>
          </a:r>
        </a:p>
      </dgm:t>
    </dgm:pt>
    <dgm:pt modelId="{A5F16ED7-32BB-4057-8DCF-CC8E6AF80B59}" type="parTrans" cxnId="{4C13B94F-DCE3-4F5D-BB43-25F69CB1B18A}">
      <dgm:prSet/>
      <dgm:spPr/>
      <dgm:t>
        <a:bodyPr/>
        <a:lstStyle/>
        <a:p>
          <a:endParaRPr lang="en-US"/>
        </a:p>
      </dgm:t>
    </dgm:pt>
    <dgm:pt modelId="{764036D1-D6C4-4A5F-AC98-E0C6ABE14A1E}" type="sibTrans" cxnId="{4C13B94F-DCE3-4F5D-BB43-25F69CB1B18A}">
      <dgm:prSet/>
      <dgm:spPr/>
      <dgm:t>
        <a:bodyPr/>
        <a:lstStyle/>
        <a:p>
          <a:endParaRPr lang="en-US"/>
        </a:p>
      </dgm:t>
    </dgm:pt>
    <dgm:pt modelId="{1704572D-0DC3-486B-BB67-D76D47CCADD1}">
      <dgm:prSet/>
      <dgm:spPr/>
      <dgm:t>
        <a:bodyPr/>
        <a:lstStyle/>
        <a:p>
          <a:pPr>
            <a:lnSpc>
              <a:spcPct val="100000"/>
            </a:lnSpc>
          </a:pPr>
          <a:r>
            <a:rPr lang="en-US"/>
            <a:t>Both verbal and non-verbal communication types are crucial in conveying messages effectively and influencing perception.</a:t>
          </a:r>
        </a:p>
      </dgm:t>
    </dgm:pt>
    <dgm:pt modelId="{665FFF40-7FD9-457A-89F6-3D5906B1FD93}" type="parTrans" cxnId="{8DE37566-886C-4CDA-A9E9-80FADF9807A5}">
      <dgm:prSet/>
      <dgm:spPr/>
      <dgm:t>
        <a:bodyPr/>
        <a:lstStyle/>
        <a:p>
          <a:endParaRPr lang="en-US"/>
        </a:p>
      </dgm:t>
    </dgm:pt>
    <dgm:pt modelId="{D295CB27-08E2-45EA-95CE-4DEB71F836C8}" type="sibTrans" cxnId="{8DE37566-886C-4CDA-A9E9-80FADF9807A5}">
      <dgm:prSet/>
      <dgm:spPr/>
      <dgm:t>
        <a:bodyPr/>
        <a:lstStyle/>
        <a:p>
          <a:endParaRPr lang="en-US"/>
        </a:p>
      </dgm:t>
    </dgm:pt>
    <dgm:pt modelId="{539FA33B-E621-4D87-8803-1BDC6338E0C3}" type="pres">
      <dgm:prSet presAssocID="{420498EF-C9AA-4487-97B2-B30648C985E2}" presName="Root" presStyleCnt="0">
        <dgm:presLayoutVars>
          <dgm:dir/>
          <dgm:resizeHandles val="exact"/>
        </dgm:presLayoutVars>
      </dgm:prSet>
      <dgm:spPr/>
    </dgm:pt>
    <dgm:pt modelId="{6F03262A-036C-4D02-8D68-834A331F7389}" type="pres">
      <dgm:prSet presAssocID="{756B6D3F-3E33-44CB-AE89-87F466DFDE2D}" presName="Composite" presStyleCnt="0"/>
      <dgm:spPr/>
    </dgm:pt>
    <dgm:pt modelId="{82E1239A-0768-48EF-A60A-094C1C0567D4}" type="pres">
      <dgm:prSet presAssocID="{756B6D3F-3E33-44CB-AE89-87F466DFDE2D}"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15937" r="4070" b="10"/>
          <a:stretch/>
        </a:blipFill>
      </dgm:spPr>
      <dgm:extLst>
        <a:ext uri="{E40237B7-FDA0-4F09-8148-C483321AD2D9}">
          <dgm14:cNvPr xmlns:dgm14="http://schemas.microsoft.com/office/drawing/2010/diagram" id="0" name="" descr="Group of people communicating through different media"/>
        </a:ext>
      </dgm:extLst>
    </dgm:pt>
    <dgm:pt modelId="{6BC9612A-8327-4D05-8AF0-AAB9CEEB25F5}" type="pres">
      <dgm:prSet presAssocID="{756B6D3F-3E33-44CB-AE89-87F466DFDE2D}" presName="Subtitle" presStyleLbl="revTx" presStyleIdx="0" presStyleCnt="6">
        <dgm:presLayoutVars>
          <dgm:chMax val="0"/>
          <dgm:bulletEnabled/>
        </dgm:presLayoutVars>
      </dgm:prSet>
      <dgm:spPr/>
    </dgm:pt>
    <dgm:pt modelId="{92A1833C-C45D-4F6A-A695-923C68D1C085}" type="pres">
      <dgm:prSet presAssocID="{756B6D3F-3E33-44CB-AE89-87F466DFDE2D}" presName="Description" presStyleLbl="revTx" presStyleIdx="1" presStyleCnt="6">
        <dgm:presLayoutVars>
          <dgm:bulletEnabled/>
        </dgm:presLayoutVars>
      </dgm:prSet>
      <dgm:spPr/>
    </dgm:pt>
    <dgm:pt modelId="{2B9FAD5D-47C0-47B4-91E3-32DB582CDDF9}" type="pres">
      <dgm:prSet presAssocID="{B15728CE-AC90-4D1C-926E-9E166D4281AE}" presName="sibTrans" presStyleLbl="sibTrans2D1" presStyleIdx="0" presStyleCnt="0"/>
      <dgm:spPr/>
    </dgm:pt>
    <dgm:pt modelId="{CCAB8AE9-7871-42E5-85D4-B72C7BFC2CD7}" type="pres">
      <dgm:prSet presAssocID="{0DC7AC7C-6C03-4011-9E3B-CB131E011166}" presName="Composite" presStyleCnt="0"/>
      <dgm:spPr/>
    </dgm:pt>
    <dgm:pt modelId="{D4BE64E3-0870-4A34-973A-8AA37F4803AF}" type="pres">
      <dgm:prSet presAssocID="{0DC7AC7C-6C03-4011-9E3B-CB131E011166}"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r="-10" b="33493"/>
          <a:stretch/>
        </a:blipFill>
      </dgm:spPr>
      <dgm:extLst>
        <a:ext uri="{E40237B7-FDA0-4F09-8148-C483321AD2D9}">
          <dgm14:cNvPr xmlns:dgm14="http://schemas.microsoft.com/office/drawing/2010/diagram" id="0" name="" descr="&quot;Portrait of casual business executive of Middle Eastern, Indian or Pakistani ethnicity isolated on white.&quot;"/>
        </a:ext>
      </dgm:extLst>
    </dgm:pt>
    <dgm:pt modelId="{DEAE22E5-46AA-47BD-977C-29836E9ED820}" type="pres">
      <dgm:prSet presAssocID="{0DC7AC7C-6C03-4011-9E3B-CB131E011166}" presName="Subtitle" presStyleLbl="revTx" presStyleIdx="2" presStyleCnt="6">
        <dgm:presLayoutVars>
          <dgm:chMax val="0"/>
          <dgm:bulletEnabled/>
        </dgm:presLayoutVars>
      </dgm:prSet>
      <dgm:spPr/>
    </dgm:pt>
    <dgm:pt modelId="{CBC16F49-3EE4-46BD-961A-2832B47AC1B8}" type="pres">
      <dgm:prSet presAssocID="{0DC7AC7C-6C03-4011-9E3B-CB131E011166}" presName="Description" presStyleLbl="revTx" presStyleIdx="3" presStyleCnt="6">
        <dgm:presLayoutVars>
          <dgm:bulletEnabled/>
        </dgm:presLayoutVars>
      </dgm:prSet>
      <dgm:spPr/>
    </dgm:pt>
    <dgm:pt modelId="{86F6BAEE-BEAB-489E-8C3C-C23AA0A1ECC1}" type="pres">
      <dgm:prSet presAssocID="{79726F98-C1B2-4223-9715-A0DF18A972C3}" presName="sibTrans" presStyleLbl="sibTrans2D1" presStyleIdx="0" presStyleCnt="0"/>
      <dgm:spPr/>
    </dgm:pt>
    <dgm:pt modelId="{A769699B-0008-4481-B90F-7825A053CF4C}" type="pres">
      <dgm:prSet presAssocID="{D6A78E11-7E1F-4A90-AB9B-F49E6E29E361}" presName="Composite" presStyleCnt="0"/>
      <dgm:spPr/>
    </dgm:pt>
    <dgm:pt modelId="{F4009E1D-0717-462D-B253-537146183EDF}" type="pres">
      <dgm:prSet presAssocID="{D6A78E11-7E1F-4A90-AB9B-F49E6E29E361}"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9738" r="23510" b="-3"/>
          <a:stretch/>
        </a:blipFill>
      </dgm:spPr>
      <dgm:extLst>
        <a:ext uri="{E40237B7-FDA0-4F09-8148-C483321AD2D9}">
          <dgm14:cNvPr xmlns:dgm14="http://schemas.microsoft.com/office/drawing/2010/diagram" id="0" name="" descr="Red Communication bubbles with copy space are connected each other with black arrows. This image shows the social media, and online communication between people."/>
        </a:ext>
      </dgm:extLst>
    </dgm:pt>
    <dgm:pt modelId="{6148AF88-93FB-4232-BC62-A81071E67471}" type="pres">
      <dgm:prSet presAssocID="{D6A78E11-7E1F-4A90-AB9B-F49E6E29E361}" presName="Subtitle" presStyleLbl="revTx" presStyleIdx="4" presStyleCnt="6">
        <dgm:presLayoutVars>
          <dgm:chMax val="0"/>
          <dgm:bulletEnabled/>
        </dgm:presLayoutVars>
      </dgm:prSet>
      <dgm:spPr/>
    </dgm:pt>
    <dgm:pt modelId="{FB46690F-B134-4DE5-BDB6-F1FB5659A1AC}" type="pres">
      <dgm:prSet presAssocID="{D6A78E11-7E1F-4A90-AB9B-F49E6E29E361}" presName="Description" presStyleLbl="revTx" presStyleIdx="5" presStyleCnt="6">
        <dgm:presLayoutVars>
          <dgm:bulletEnabled/>
        </dgm:presLayoutVars>
      </dgm:prSet>
      <dgm:spPr/>
    </dgm:pt>
  </dgm:ptLst>
  <dgm:cxnLst>
    <dgm:cxn modelId="{5688F913-4112-462E-9CB2-9D5AD8D763ED}" type="presOf" srcId="{B15728CE-AC90-4D1C-926E-9E166D4281AE}" destId="{2B9FAD5D-47C0-47B4-91E3-32DB582CDDF9}" srcOrd="0" destOrd="0" presId="urn:microsoft.com/office/officeart/2024/3/layout/verticalVisualTextBlock1"/>
    <dgm:cxn modelId="{D120BD2D-8430-4FB9-B093-28C75E80B833}" srcId="{756B6D3F-3E33-44CB-AE89-87F466DFDE2D}" destId="{4903E846-8486-4C42-83A6-9E335ECB23DF}" srcOrd="0" destOrd="0" parTransId="{2D38BDCB-772E-498D-B989-F7589D2F5FAD}" sibTransId="{D37FB915-A103-464B-8325-EEEC1E1C8377}"/>
    <dgm:cxn modelId="{6D16EC63-6C06-44EC-8ECC-E9E2193903FA}" type="presOf" srcId="{79726F98-C1B2-4223-9715-A0DF18A972C3}" destId="{86F6BAEE-BEAB-489E-8C3C-C23AA0A1ECC1}" srcOrd="0" destOrd="0" presId="urn:microsoft.com/office/officeart/2024/3/layout/verticalVisualTextBlock1"/>
    <dgm:cxn modelId="{E9E97744-0B36-4DEB-A543-23A81466DBD2}" type="presOf" srcId="{D6A78E11-7E1F-4A90-AB9B-F49E6E29E361}" destId="{6148AF88-93FB-4232-BC62-A81071E67471}" srcOrd="0" destOrd="0" presId="urn:microsoft.com/office/officeart/2024/3/layout/verticalVisualTextBlock1"/>
    <dgm:cxn modelId="{8DE37566-886C-4CDA-A9E9-80FADF9807A5}" srcId="{D6A78E11-7E1F-4A90-AB9B-F49E6E29E361}" destId="{1704572D-0DC3-486B-BB67-D76D47CCADD1}" srcOrd="0" destOrd="0" parTransId="{665FFF40-7FD9-457A-89F6-3D5906B1FD93}" sibTransId="{D295CB27-08E2-45EA-95CE-4DEB71F836C8}"/>
    <dgm:cxn modelId="{2A3B8C67-2256-4754-9ECE-3C93707D0F4B}" type="presOf" srcId="{4903E846-8486-4C42-83A6-9E335ECB23DF}" destId="{92A1833C-C45D-4F6A-A695-923C68D1C085}" srcOrd="0" destOrd="0" presId="urn:microsoft.com/office/officeart/2024/3/layout/verticalVisualTextBlock1"/>
    <dgm:cxn modelId="{C47F4E6A-69DD-4CDF-8668-CCEDE2CB6134}" type="presOf" srcId="{2F5B3205-A34D-4984-90F0-06A73A0A9CC5}" destId="{CBC16F49-3EE4-46BD-961A-2832B47AC1B8}" srcOrd="0" destOrd="0" presId="urn:microsoft.com/office/officeart/2024/3/layout/verticalVisualTextBlock1"/>
    <dgm:cxn modelId="{EC58F36C-B1B4-4A36-B0E0-FCC0EDC5785C}" type="presOf" srcId="{756B6D3F-3E33-44CB-AE89-87F466DFDE2D}" destId="{6BC9612A-8327-4D05-8AF0-AAB9CEEB25F5}" srcOrd="0" destOrd="0" presId="urn:microsoft.com/office/officeart/2024/3/layout/verticalVisualTextBlock1"/>
    <dgm:cxn modelId="{4C13B94F-DCE3-4F5D-BB43-25F69CB1B18A}" srcId="{420498EF-C9AA-4487-97B2-B30648C985E2}" destId="{D6A78E11-7E1F-4A90-AB9B-F49E6E29E361}" srcOrd="2" destOrd="0" parTransId="{A5F16ED7-32BB-4057-8DCF-CC8E6AF80B59}" sibTransId="{764036D1-D6C4-4A5F-AC98-E0C6ABE14A1E}"/>
    <dgm:cxn modelId="{17D2BC83-A4A1-41C8-A866-A5B9EF86C684}" type="presOf" srcId="{1704572D-0DC3-486B-BB67-D76D47CCADD1}" destId="{FB46690F-B134-4DE5-BDB6-F1FB5659A1AC}" srcOrd="0" destOrd="0" presId="urn:microsoft.com/office/officeart/2024/3/layout/verticalVisualTextBlock1"/>
    <dgm:cxn modelId="{4F284692-9867-4191-AA11-A1339D53B8CE}" type="presOf" srcId="{0DC7AC7C-6C03-4011-9E3B-CB131E011166}" destId="{DEAE22E5-46AA-47BD-977C-29836E9ED820}" srcOrd="0" destOrd="0" presId="urn:microsoft.com/office/officeart/2024/3/layout/verticalVisualTextBlock1"/>
    <dgm:cxn modelId="{78F4BF9A-AA80-461E-82F0-E19BE0DEFE55}" srcId="{420498EF-C9AA-4487-97B2-B30648C985E2}" destId="{756B6D3F-3E33-44CB-AE89-87F466DFDE2D}" srcOrd="0" destOrd="0" parTransId="{0E5AC664-A4CC-4576-8D23-76B5C437B5CA}" sibTransId="{B15728CE-AC90-4D1C-926E-9E166D4281AE}"/>
    <dgm:cxn modelId="{8B7DD4A5-39DC-4A7A-BA17-6C622BA16722}" srcId="{420498EF-C9AA-4487-97B2-B30648C985E2}" destId="{0DC7AC7C-6C03-4011-9E3B-CB131E011166}" srcOrd="1" destOrd="0" parTransId="{13303392-6AE1-406A-8D6A-56E7A0650936}" sibTransId="{79726F98-C1B2-4223-9715-A0DF18A972C3}"/>
    <dgm:cxn modelId="{2661CEDA-90CF-420B-B22C-3B1591DCF0B9}" srcId="{0DC7AC7C-6C03-4011-9E3B-CB131E011166}" destId="{2F5B3205-A34D-4984-90F0-06A73A0A9CC5}" srcOrd="0" destOrd="0" parTransId="{7EB623EA-9D5E-4B96-B172-A4998C53BEAC}" sibTransId="{749FA330-00DE-4124-B732-76E2246B2192}"/>
    <dgm:cxn modelId="{006FC9DE-D043-4C26-A9E2-F9B3DEA582B6}" type="presOf" srcId="{420498EF-C9AA-4487-97B2-B30648C985E2}" destId="{539FA33B-E621-4D87-8803-1BDC6338E0C3}" srcOrd="0" destOrd="0" presId="urn:microsoft.com/office/officeart/2024/3/layout/verticalVisualTextBlock1"/>
    <dgm:cxn modelId="{69D376A7-2D66-4206-80E8-C71B0E38A390}" type="presParOf" srcId="{539FA33B-E621-4D87-8803-1BDC6338E0C3}" destId="{6F03262A-036C-4D02-8D68-834A331F7389}" srcOrd="0" destOrd="0" presId="urn:microsoft.com/office/officeart/2024/3/layout/verticalVisualTextBlock1"/>
    <dgm:cxn modelId="{A2DB9318-72E6-4BA2-9966-CDDB0092DC25}" type="presParOf" srcId="{6F03262A-036C-4D02-8D68-834A331F7389}" destId="{82E1239A-0768-48EF-A60A-094C1C0567D4}" srcOrd="0" destOrd="0" presId="urn:microsoft.com/office/officeart/2024/3/layout/verticalVisualTextBlock1"/>
    <dgm:cxn modelId="{39216B97-ACE3-4107-A5F1-E80AF1441079}" type="presParOf" srcId="{6F03262A-036C-4D02-8D68-834A331F7389}" destId="{6BC9612A-8327-4D05-8AF0-AAB9CEEB25F5}" srcOrd="1" destOrd="0" presId="urn:microsoft.com/office/officeart/2024/3/layout/verticalVisualTextBlock1"/>
    <dgm:cxn modelId="{7259E415-0E87-449D-96CA-97EC6F818535}" type="presParOf" srcId="{6F03262A-036C-4D02-8D68-834A331F7389}" destId="{92A1833C-C45D-4F6A-A695-923C68D1C085}" srcOrd="2" destOrd="0" presId="urn:microsoft.com/office/officeart/2024/3/layout/verticalVisualTextBlock1"/>
    <dgm:cxn modelId="{D08CC042-C564-44DB-B9FB-8142B028433D}" type="presParOf" srcId="{539FA33B-E621-4D87-8803-1BDC6338E0C3}" destId="{2B9FAD5D-47C0-47B4-91E3-32DB582CDDF9}" srcOrd="1" destOrd="0" presId="urn:microsoft.com/office/officeart/2024/3/layout/verticalVisualTextBlock1"/>
    <dgm:cxn modelId="{97C678ED-1A75-47BA-A964-9F88A3306035}" type="presParOf" srcId="{539FA33B-E621-4D87-8803-1BDC6338E0C3}" destId="{CCAB8AE9-7871-42E5-85D4-B72C7BFC2CD7}" srcOrd="2" destOrd="0" presId="urn:microsoft.com/office/officeart/2024/3/layout/verticalVisualTextBlock1"/>
    <dgm:cxn modelId="{50C78569-C25F-4E2D-AE1F-54B2AA5FD129}" type="presParOf" srcId="{CCAB8AE9-7871-42E5-85D4-B72C7BFC2CD7}" destId="{D4BE64E3-0870-4A34-973A-8AA37F4803AF}" srcOrd="0" destOrd="0" presId="urn:microsoft.com/office/officeart/2024/3/layout/verticalVisualTextBlock1"/>
    <dgm:cxn modelId="{9078C6E1-14D5-452B-91B1-24833540EA73}" type="presParOf" srcId="{CCAB8AE9-7871-42E5-85D4-B72C7BFC2CD7}" destId="{DEAE22E5-46AA-47BD-977C-29836E9ED820}" srcOrd="1" destOrd="0" presId="urn:microsoft.com/office/officeart/2024/3/layout/verticalVisualTextBlock1"/>
    <dgm:cxn modelId="{DBF811CD-FE0D-42A1-B8C2-D0DB261B0CFE}" type="presParOf" srcId="{CCAB8AE9-7871-42E5-85D4-B72C7BFC2CD7}" destId="{CBC16F49-3EE4-46BD-961A-2832B47AC1B8}" srcOrd="2" destOrd="0" presId="urn:microsoft.com/office/officeart/2024/3/layout/verticalVisualTextBlock1"/>
    <dgm:cxn modelId="{C0B5D000-ACCA-449D-B86D-93CA3D462400}" type="presParOf" srcId="{539FA33B-E621-4D87-8803-1BDC6338E0C3}" destId="{86F6BAEE-BEAB-489E-8C3C-C23AA0A1ECC1}" srcOrd="3" destOrd="0" presId="urn:microsoft.com/office/officeart/2024/3/layout/verticalVisualTextBlock1"/>
    <dgm:cxn modelId="{5AFF5FC2-0D0A-400F-B171-D78D09AE4990}" type="presParOf" srcId="{539FA33B-E621-4D87-8803-1BDC6338E0C3}" destId="{A769699B-0008-4481-B90F-7825A053CF4C}" srcOrd="4" destOrd="0" presId="urn:microsoft.com/office/officeart/2024/3/layout/verticalVisualTextBlock1"/>
    <dgm:cxn modelId="{B7022057-380C-4F39-B20F-EFFBC30A74E2}" type="presParOf" srcId="{A769699B-0008-4481-B90F-7825A053CF4C}" destId="{F4009E1D-0717-462D-B253-537146183EDF}" srcOrd="0" destOrd="0" presId="urn:microsoft.com/office/officeart/2024/3/layout/verticalVisualTextBlock1"/>
    <dgm:cxn modelId="{46297999-6D55-4EE8-B9DA-F39D4892353E}" type="presParOf" srcId="{A769699B-0008-4481-B90F-7825A053CF4C}" destId="{6148AF88-93FB-4232-BC62-A81071E67471}" srcOrd="1" destOrd="0" presId="urn:microsoft.com/office/officeart/2024/3/layout/verticalVisualTextBlock1"/>
    <dgm:cxn modelId="{3189AD5D-AB94-48E0-9E8F-F42764EE94AD}" type="presParOf" srcId="{A769699B-0008-4481-B90F-7825A053CF4C}" destId="{FB46690F-B134-4DE5-BDB6-F1FB5659A1AC}"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092F00-C72C-4995-AD20-76B8FF369090}" type="doc">
      <dgm:prSet loTypeId="urn:microsoft.com/office/officeart/2024/3/layout/verticalVisualTextBlock1" loCatId="Picture" qsTypeId="urn:microsoft.com/office/officeart/2005/8/quickstyle/simple4" qsCatId="simple" csTypeId="urn:microsoft.com/office/officeart/2005/8/colors/accent0_1" csCatId="mainScheme" phldr="1"/>
      <dgm:spPr/>
      <dgm:t>
        <a:bodyPr/>
        <a:lstStyle/>
        <a:p>
          <a:endParaRPr lang="en-US"/>
        </a:p>
      </dgm:t>
    </dgm:pt>
    <dgm:pt modelId="{54A015FE-9345-4472-A6E1-14F0EF756C9D}">
      <dgm:prSet/>
      <dgm:spPr/>
      <dgm:t>
        <a:bodyPr/>
        <a:lstStyle/>
        <a:p>
          <a:pPr>
            <a:lnSpc>
              <a:spcPct val="100000"/>
            </a:lnSpc>
            <a:defRPr b="1"/>
          </a:pPr>
          <a:r>
            <a:rPr lang="en-US"/>
            <a:t>Oral Traditions</a:t>
          </a:r>
        </a:p>
      </dgm:t>
    </dgm:pt>
    <dgm:pt modelId="{3A45319F-C40F-4048-B778-B8230202BCC1}" type="parTrans" cxnId="{010D1917-AA17-441C-8B2E-222E72DBC88D}">
      <dgm:prSet/>
      <dgm:spPr/>
      <dgm:t>
        <a:bodyPr/>
        <a:lstStyle/>
        <a:p>
          <a:endParaRPr lang="en-US"/>
        </a:p>
      </dgm:t>
    </dgm:pt>
    <dgm:pt modelId="{DEA2E653-0393-44BF-98A8-E7084C6FFC9D}" type="sibTrans" cxnId="{010D1917-AA17-441C-8B2E-222E72DBC88D}">
      <dgm:prSet/>
      <dgm:spPr/>
      <dgm:t>
        <a:bodyPr/>
        <a:lstStyle/>
        <a:p>
          <a:pPr>
            <a:lnSpc>
              <a:spcPct val="100000"/>
            </a:lnSpc>
            <a:defRPr b="1"/>
          </a:pPr>
          <a:endParaRPr lang="en-US"/>
        </a:p>
      </dgm:t>
    </dgm:pt>
    <dgm:pt modelId="{F315AFAB-9E65-4598-BB40-9E0AE5B66C3C}">
      <dgm:prSet/>
      <dgm:spPr/>
      <dgm:t>
        <a:bodyPr/>
        <a:lstStyle/>
        <a:p>
          <a:pPr>
            <a:lnSpc>
              <a:spcPct val="100000"/>
            </a:lnSpc>
          </a:pPr>
          <a:r>
            <a:rPr lang="en-US"/>
            <a:t>Oral traditions were crucial for passing down stories and knowledge across generations in ancient societies.</a:t>
          </a:r>
        </a:p>
      </dgm:t>
    </dgm:pt>
    <dgm:pt modelId="{E74AAE99-1D07-4050-BC1C-EA4C1673EDF1}" type="parTrans" cxnId="{34F63838-9033-460B-B680-1CC998C87205}">
      <dgm:prSet/>
      <dgm:spPr/>
      <dgm:t>
        <a:bodyPr/>
        <a:lstStyle/>
        <a:p>
          <a:endParaRPr lang="en-US"/>
        </a:p>
      </dgm:t>
    </dgm:pt>
    <dgm:pt modelId="{33441D30-FD55-4C1D-AC76-BB8AE8DAC2F9}" type="sibTrans" cxnId="{34F63838-9033-460B-B680-1CC998C87205}">
      <dgm:prSet/>
      <dgm:spPr/>
      <dgm:t>
        <a:bodyPr/>
        <a:lstStyle/>
        <a:p>
          <a:endParaRPr lang="en-US"/>
        </a:p>
      </dgm:t>
    </dgm:pt>
    <dgm:pt modelId="{F22C9724-F6D5-4EDB-A9EE-1813160B5AF0}">
      <dgm:prSet/>
      <dgm:spPr/>
      <dgm:t>
        <a:bodyPr/>
        <a:lstStyle/>
        <a:p>
          <a:pPr>
            <a:lnSpc>
              <a:spcPct val="100000"/>
            </a:lnSpc>
            <a:defRPr b="1"/>
          </a:pPr>
          <a:r>
            <a:rPr lang="en-US"/>
            <a:t>Smoke Signals</a:t>
          </a:r>
        </a:p>
      </dgm:t>
    </dgm:pt>
    <dgm:pt modelId="{BB4A861A-D7CE-41F5-97EC-F5BE2B1A67B7}" type="parTrans" cxnId="{FFA70FEA-9CF8-446D-9707-28E8ED374D5D}">
      <dgm:prSet/>
      <dgm:spPr/>
      <dgm:t>
        <a:bodyPr/>
        <a:lstStyle/>
        <a:p>
          <a:endParaRPr lang="en-US"/>
        </a:p>
      </dgm:t>
    </dgm:pt>
    <dgm:pt modelId="{F6EE9CB9-ECAF-49B1-9B42-3088172409DA}" type="sibTrans" cxnId="{FFA70FEA-9CF8-446D-9707-28E8ED374D5D}">
      <dgm:prSet/>
      <dgm:spPr/>
      <dgm:t>
        <a:bodyPr/>
        <a:lstStyle/>
        <a:p>
          <a:pPr>
            <a:lnSpc>
              <a:spcPct val="100000"/>
            </a:lnSpc>
            <a:defRPr b="1"/>
          </a:pPr>
          <a:endParaRPr lang="en-US"/>
        </a:p>
      </dgm:t>
    </dgm:pt>
    <dgm:pt modelId="{72BB9036-3FE3-4F94-81CD-0F5A2AEEC80E}">
      <dgm:prSet/>
      <dgm:spPr/>
      <dgm:t>
        <a:bodyPr/>
        <a:lstStyle/>
        <a:p>
          <a:pPr>
            <a:lnSpc>
              <a:spcPct val="100000"/>
            </a:lnSpc>
          </a:pPr>
          <a:r>
            <a:rPr lang="en-US"/>
            <a:t>Smoke signals served as a form of long-distance communication, conveying messages over vast distances in ancient cultures.</a:t>
          </a:r>
        </a:p>
      </dgm:t>
    </dgm:pt>
    <dgm:pt modelId="{61D2A0B1-935B-4AD1-9FBA-A4C7B22DDD91}" type="parTrans" cxnId="{2A224436-99D3-4155-916B-F8641CCEF1C1}">
      <dgm:prSet/>
      <dgm:spPr/>
      <dgm:t>
        <a:bodyPr/>
        <a:lstStyle/>
        <a:p>
          <a:endParaRPr lang="en-US"/>
        </a:p>
      </dgm:t>
    </dgm:pt>
    <dgm:pt modelId="{F8E8D2D4-80E9-4479-9959-6A730BF4F039}" type="sibTrans" cxnId="{2A224436-99D3-4155-916B-F8641CCEF1C1}">
      <dgm:prSet/>
      <dgm:spPr/>
      <dgm:t>
        <a:bodyPr/>
        <a:lstStyle/>
        <a:p>
          <a:endParaRPr lang="en-US"/>
        </a:p>
      </dgm:t>
    </dgm:pt>
    <dgm:pt modelId="{60FB45B4-E394-490E-9BED-CDEF96A20572}">
      <dgm:prSet/>
      <dgm:spPr/>
      <dgm:t>
        <a:bodyPr/>
        <a:lstStyle/>
        <a:p>
          <a:pPr>
            <a:lnSpc>
              <a:spcPct val="100000"/>
            </a:lnSpc>
            <a:defRPr b="1"/>
          </a:pPr>
          <a:r>
            <a:rPr lang="en-US"/>
            <a:t>Cave Paintings</a:t>
          </a:r>
        </a:p>
      </dgm:t>
    </dgm:pt>
    <dgm:pt modelId="{3502CA4B-7AF3-4FBE-9872-A8B9A27D4BFC}" type="parTrans" cxnId="{4BE12862-2B17-40C6-AC11-5312588A0AD2}">
      <dgm:prSet/>
      <dgm:spPr/>
      <dgm:t>
        <a:bodyPr/>
        <a:lstStyle/>
        <a:p>
          <a:endParaRPr lang="en-US"/>
        </a:p>
      </dgm:t>
    </dgm:pt>
    <dgm:pt modelId="{6E6BFD75-4977-4662-9A4E-7F3C1251834D}" type="sibTrans" cxnId="{4BE12862-2B17-40C6-AC11-5312588A0AD2}">
      <dgm:prSet/>
      <dgm:spPr/>
      <dgm:t>
        <a:bodyPr/>
        <a:lstStyle/>
        <a:p>
          <a:endParaRPr lang="en-US"/>
        </a:p>
      </dgm:t>
    </dgm:pt>
    <dgm:pt modelId="{675585A6-EE75-4AEF-B2C7-90DC86E03E21}">
      <dgm:prSet/>
      <dgm:spPr/>
      <dgm:t>
        <a:bodyPr/>
        <a:lstStyle/>
        <a:p>
          <a:pPr>
            <a:lnSpc>
              <a:spcPct val="100000"/>
            </a:lnSpc>
          </a:pPr>
          <a:r>
            <a:rPr lang="en-US"/>
            <a:t>Cave paintings are one of the earliest forms of visual communication, depicting scenes of daily life and important events.</a:t>
          </a:r>
        </a:p>
      </dgm:t>
    </dgm:pt>
    <dgm:pt modelId="{50ADC26E-A9B7-4642-93D7-E95C49722490}" type="parTrans" cxnId="{E13E4D23-2ADE-4B30-955C-CBF02B90591E}">
      <dgm:prSet/>
      <dgm:spPr/>
      <dgm:t>
        <a:bodyPr/>
        <a:lstStyle/>
        <a:p>
          <a:endParaRPr lang="en-US"/>
        </a:p>
      </dgm:t>
    </dgm:pt>
    <dgm:pt modelId="{DBA17C23-FA04-4AC5-8A33-74D9555A472A}" type="sibTrans" cxnId="{E13E4D23-2ADE-4B30-955C-CBF02B90591E}">
      <dgm:prSet/>
      <dgm:spPr/>
      <dgm:t>
        <a:bodyPr/>
        <a:lstStyle/>
        <a:p>
          <a:endParaRPr lang="en-US"/>
        </a:p>
      </dgm:t>
    </dgm:pt>
    <dgm:pt modelId="{FEFBA313-95B8-43B4-B902-54F19F139D4B}" type="pres">
      <dgm:prSet presAssocID="{D3092F00-C72C-4995-AD20-76B8FF369090}" presName="Root" presStyleCnt="0">
        <dgm:presLayoutVars>
          <dgm:dir/>
          <dgm:resizeHandles val="exact"/>
        </dgm:presLayoutVars>
      </dgm:prSet>
      <dgm:spPr/>
    </dgm:pt>
    <dgm:pt modelId="{3935851A-8C79-48F9-BDF0-6EB192801459}" type="pres">
      <dgm:prSet presAssocID="{54A015FE-9345-4472-A6E1-14F0EF756C9D}" presName="Composite" presStyleCnt="0"/>
      <dgm:spPr/>
    </dgm:pt>
    <dgm:pt modelId="{22EBB825-FB62-40ED-887A-8006181FE625}" type="pres">
      <dgm:prSet presAssocID="{54A015FE-9345-4472-A6E1-14F0EF756C9D}"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11886" r="24615" b="1"/>
          <a:stretch/>
        </a:blipFill>
      </dgm:spPr>
      <dgm:extLst>
        <a:ext uri="{E40237B7-FDA0-4F09-8148-C483321AD2D9}">
          <dgm14:cNvPr xmlns:dgm14="http://schemas.microsoft.com/office/drawing/2010/diagram" id="0" name="" descr="The Chinese Goddess of Mercy delivering a soul from purgatory with a lotus flower.  The goddess is called Guanyin, Quan Yin, or Kuan Yin."/>
        </a:ext>
      </dgm:extLst>
    </dgm:pt>
    <dgm:pt modelId="{7B69196A-E56A-4D9A-BB00-6FBF2BADC25C}" type="pres">
      <dgm:prSet presAssocID="{54A015FE-9345-4472-A6E1-14F0EF756C9D}" presName="Subtitle" presStyleLbl="revTx" presStyleIdx="0" presStyleCnt="6">
        <dgm:presLayoutVars>
          <dgm:chMax val="0"/>
          <dgm:bulletEnabled/>
        </dgm:presLayoutVars>
      </dgm:prSet>
      <dgm:spPr/>
    </dgm:pt>
    <dgm:pt modelId="{09E040A3-5CA0-49CF-8282-AC7780DA698F}" type="pres">
      <dgm:prSet presAssocID="{54A015FE-9345-4472-A6E1-14F0EF756C9D}" presName="Description" presStyleLbl="revTx" presStyleIdx="1" presStyleCnt="6">
        <dgm:presLayoutVars>
          <dgm:bulletEnabled/>
        </dgm:presLayoutVars>
      </dgm:prSet>
      <dgm:spPr/>
    </dgm:pt>
    <dgm:pt modelId="{A156E19C-C9A5-48CC-80A8-193A17E4E7EE}" type="pres">
      <dgm:prSet presAssocID="{DEA2E653-0393-44BF-98A8-E7084C6FFC9D}" presName="sibTrans" presStyleLbl="sibTrans2D1" presStyleIdx="0" presStyleCnt="0"/>
      <dgm:spPr/>
    </dgm:pt>
    <dgm:pt modelId="{736D895C-5C99-4125-B93A-2B7EBA3EBAF6}" type="pres">
      <dgm:prSet presAssocID="{F22C9724-F6D5-4EDB-A9EE-1813160B5AF0}" presName="Composite" presStyleCnt="0"/>
      <dgm:spPr/>
    </dgm:pt>
    <dgm:pt modelId="{7252CBCC-59FD-47AC-A935-A75CC740B4A2}" type="pres">
      <dgm:prSet presAssocID="{F22C9724-F6D5-4EDB-A9EE-1813160B5AF0}"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8996" r="13013" b="12"/>
          <a:stretch/>
        </a:blipFill>
      </dgm:spPr>
      <dgm:extLst>
        <a:ext uri="{E40237B7-FDA0-4F09-8148-C483321AD2D9}">
          <dgm14:cNvPr xmlns:dgm14="http://schemas.microsoft.com/office/drawing/2010/diagram" id="0" name="" descr="Smoke"/>
        </a:ext>
      </dgm:extLst>
    </dgm:pt>
    <dgm:pt modelId="{6AD57A7F-62D6-4678-A1F3-D12924690182}" type="pres">
      <dgm:prSet presAssocID="{F22C9724-F6D5-4EDB-A9EE-1813160B5AF0}" presName="Subtitle" presStyleLbl="revTx" presStyleIdx="2" presStyleCnt="6">
        <dgm:presLayoutVars>
          <dgm:chMax val="0"/>
          <dgm:bulletEnabled/>
        </dgm:presLayoutVars>
      </dgm:prSet>
      <dgm:spPr/>
    </dgm:pt>
    <dgm:pt modelId="{3C1ACFF4-7903-4612-B0E1-DA2D6906BDD5}" type="pres">
      <dgm:prSet presAssocID="{F22C9724-F6D5-4EDB-A9EE-1813160B5AF0}" presName="Description" presStyleLbl="revTx" presStyleIdx="3" presStyleCnt="6">
        <dgm:presLayoutVars>
          <dgm:bulletEnabled/>
        </dgm:presLayoutVars>
      </dgm:prSet>
      <dgm:spPr/>
    </dgm:pt>
    <dgm:pt modelId="{70D3C821-1009-4E58-AF77-21B78906CF26}" type="pres">
      <dgm:prSet presAssocID="{F6EE9CB9-ECAF-49B1-9B42-3088172409DA}" presName="sibTrans" presStyleLbl="sibTrans2D1" presStyleIdx="0" presStyleCnt="0"/>
      <dgm:spPr/>
    </dgm:pt>
    <dgm:pt modelId="{FE543F29-2641-49FA-9024-4D3559D9282F}" type="pres">
      <dgm:prSet presAssocID="{60FB45B4-E394-490E-9BED-CDEF96A20572}" presName="Composite" presStyleCnt="0"/>
      <dgm:spPr/>
    </dgm:pt>
    <dgm:pt modelId="{EA836B80-14F6-4299-B3AB-C7E8A7A3B2FF}" type="pres">
      <dgm:prSet presAssocID="{60FB45B4-E394-490E-9BED-CDEF96A20572}"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6350" r="26898" b="-3"/>
          <a:stretch/>
        </a:blipFill>
      </dgm:spPr>
      <dgm:extLst>
        <a:ext uri="{E40237B7-FDA0-4F09-8148-C483321AD2D9}">
          <dgm14:cNvPr xmlns:dgm14="http://schemas.microsoft.com/office/drawing/2010/diagram" id="0" name="" descr="Rock Paintings depicting People"/>
        </a:ext>
      </dgm:extLst>
    </dgm:pt>
    <dgm:pt modelId="{D8229FCF-CC41-4846-8E3B-9838DAA17212}" type="pres">
      <dgm:prSet presAssocID="{60FB45B4-E394-490E-9BED-CDEF96A20572}" presName="Subtitle" presStyleLbl="revTx" presStyleIdx="4" presStyleCnt="6">
        <dgm:presLayoutVars>
          <dgm:chMax val="0"/>
          <dgm:bulletEnabled/>
        </dgm:presLayoutVars>
      </dgm:prSet>
      <dgm:spPr/>
    </dgm:pt>
    <dgm:pt modelId="{7BDF13FC-4A07-4384-8596-783B1049D748}" type="pres">
      <dgm:prSet presAssocID="{60FB45B4-E394-490E-9BED-CDEF96A20572}" presName="Description" presStyleLbl="revTx" presStyleIdx="5" presStyleCnt="6">
        <dgm:presLayoutVars>
          <dgm:bulletEnabled/>
        </dgm:presLayoutVars>
      </dgm:prSet>
      <dgm:spPr/>
    </dgm:pt>
  </dgm:ptLst>
  <dgm:cxnLst>
    <dgm:cxn modelId="{3022A803-A4A9-4FEB-851F-A70079AE6FC9}" type="presOf" srcId="{675585A6-EE75-4AEF-B2C7-90DC86E03E21}" destId="{7BDF13FC-4A07-4384-8596-783B1049D748}" srcOrd="0" destOrd="0" presId="urn:microsoft.com/office/officeart/2024/3/layout/verticalVisualTextBlock1"/>
    <dgm:cxn modelId="{010D1917-AA17-441C-8B2E-222E72DBC88D}" srcId="{D3092F00-C72C-4995-AD20-76B8FF369090}" destId="{54A015FE-9345-4472-A6E1-14F0EF756C9D}" srcOrd="0" destOrd="0" parTransId="{3A45319F-C40F-4048-B778-B8230202BCC1}" sibTransId="{DEA2E653-0393-44BF-98A8-E7084C6FFC9D}"/>
    <dgm:cxn modelId="{FD56F31C-359F-43B0-B8A9-230338D6F58B}" type="presOf" srcId="{54A015FE-9345-4472-A6E1-14F0EF756C9D}" destId="{7B69196A-E56A-4D9A-BB00-6FBF2BADC25C}" srcOrd="0" destOrd="0" presId="urn:microsoft.com/office/officeart/2024/3/layout/verticalVisualTextBlock1"/>
    <dgm:cxn modelId="{E13E4D23-2ADE-4B30-955C-CBF02B90591E}" srcId="{60FB45B4-E394-490E-9BED-CDEF96A20572}" destId="{675585A6-EE75-4AEF-B2C7-90DC86E03E21}" srcOrd="0" destOrd="0" parTransId="{50ADC26E-A9B7-4642-93D7-E95C49722490}" sibTransId="{DBA17C23-FA04-4AC5-8A33-74D9555A472A}"/>
    <dgm:cxn modelId="{2A224436-99D3-4155-916B-F8641CCEF1C1}" srcId="{F22C9724-F6D5-4EDB-A9EE-1813160B5AF0}" destId="{72BB9036-3FE3-4F94-81CD-0F5A2AEEC80E}" srcOrd="0" destOrd="0" parTransId="{61D2A0B1-935B-4AD1-9FBA-A4C7B22DDD91}" sibTransId="{F8E8D2D4-80E9-4479-9959-6A730BF4F039}"/>
    <dgm:cxn modelId="{34F63838-9033-460B-B680-1CC998C87205}" srcId="{54A015FE-9345-4472-A6E1-14F0EF756C9D}" destId="{F315AFAB-9E65-4598-BB40-9E0AE5B66C3C}" srcOrd="0" destOrd="0" parTransId="{E74AAE99-1D07-4050-BC1C-EA4C1673EDF1}" sibTransId="{33441D30-FD55-4C1D-AC76-BB8AE8DAC2F9}"/>
    <dgm:cxn modelId="{2F23BB3B-6F96-413A-A04C-4E688F28F724}" type="presOf" srcId="{D3092F00-C72C-4995-AD20-76B8FF369090}" destId="{FEFBA313-95B8-43B4-B902-54F19F139D4B}" srcOrd="0" destOrd="0" presId="urn:microsoft.com/office/officeart/2024/3/layout/verticalVisualTextBlock1"/>
    <dgm:cxn modelId="{4BE12862-2B17-40C6-AC11-5312588A0AD2}" srcId="{D3092F00-C72C-4995-AD20-76B8FF369090}" destId="{60FB45B4-E394-490E-9BED-CDEF96A20572}" srcOrd="2" destOrd="0" parTransId="{3502CA4B-7AF3-4FBE-9872-A8B9A27D4BFC}" sibTransId="{6E6BFD75-4977-4662-9A4E-7F3C1251834D}"/>
    <dgm:cxn modelId="{44239962-DEB5-44B1-B2F4-A1A67125581F}" type="presOf" srcId="{F22C9724-F6D5-4EDB-A9EE-1813160B5AF0}" destId="{6AD57A7F-62D6-4678-A1F3-D12924690182}" srcOrd="0" destOrd="0" presId="urn:microsoft.com/office/officeart/2024/3/layout/verticalVisualTextBlock1"/>
    <dgm:cxn modelId="{8E463A85-8136-41FB-B840-054B601E86CA}" type="presOf" srcId="{DEA2E653-0393-44BF-98A8-E7084C6FFC9D}" destId="{A156E19C-C9A5-48CC-80A8-193A17E4E7EE}" srcOrd="0" destOrd="0" presId="urn:microsoft.com/office/officeart/2024/3/layout/verticalVisualTextBlock1"/>
    <dgm:cxn modelId="{7F91D985-22E5-4E59-B49F-D3E88095F86D}" type="presOf" srcId="{72BB9036-3FE3-4F94-81CD-0F5A2AEEC80E}" destId="{3C1ACFF4-7903-4612-B0E1-DA2D6906BDD5}" srcOrd="0" destOrd="0" presId="urn:microsoft.com/office/officeart/2024/3/layout/verticalVisualTextBlock1"/>
    <dgm:cxn modelId="{5B7E6087-9522-4B9B-A617-B0AF08C7928F}" type="presOf" srcId="{F315AFAB-9E65-4598-BB40-9E0AE5B66C3C}" destId="{09E040A3-5CA0-49CF-8282-AC7780DA698F}" srcOrd="0" destOrd="0" presId="urn:microsoft.com/office/officeart/2024/3/layout/verticalVisualTextBlock1"/>
    <dgm:cxn modelId="{6CDC158F-6853-416B-B0D7-6786134D5B87}" type="presOf" srcId="{F6EE9CB9-ECAF-49B1-9B42-3088172409DA}" destId="{70D3C821-1009-4E58-AF77-21B78906CF26}" srcOrd="0" destOrd="0" presId="urn:microsoft.com/office/officeart/2024/3/layout/verticalVisualTextBlock1"/>
    <dgm:cxn modelId="{8EC61CB9-B583-4302-A3AB-8704E8CDC2EF}" type="presOf" srcId="{60FB45B4-E394-490E-9BED-CDEF96A20572}" destId="{D8229FCF-CC41-4846-8E3B-9838DAA17212}" srcOrd="0" destOrd="0" presId="urn:microsoft.com/office/officeart/2024/3/layout/verticalVisualTextBlock1"/>
    <dgm:cxn modelId="{FFA70FEA-9CF8-446D-9707-28E8ED374D5D}" srcId="{D3092F00-C72C-4995-AD20-76B8FF369090}" destId="{F22C9724-F6D5-4EDB-A9EE-1813160B5AF0}" srcOrd="1" destOrd="0" parTransId="{BB4A861A-D7CE-41F5-97EC-F5BE2B1A67B7}" sibTransId="{F6EE9CB9-ECAF-49B1-9B42-3088172409DA}"/>
    <dgm:cxn modelId="{D198B84E-3824-4795-8482-53A31CCCA22E}" type="presParOf" srcId="{FEFBA313-95B8-43B4-B902-54F19F139D4B}" destId="{3935851A-8C79-48F9-BDF0-6EB192801459}" srcOrd="0" destOrd="0" presId="urn:microsoft.com/office/officeart/2024/3/layout/verticalVisualTextBlock1"/>
    <dgm:cxn modelId="{16EC2A36-C887-4A15-8554-431AEE14F260}" type="presParOf" srcId="{3935851A-8C79-48F9-BDF0-6EB192801459}" destId="{22EBB825-FB62-40ED-887A-8006181FE625}" srcOrd="0" destOrd="0" presId="urn:microsoft.com/office/officeart/2024/3/layout/verticalVisualTextBlock1"/>
    <dgm:cxn modelId="{7DA75540-8A92-4BD5-B61D-EBEE8BB20673}" type="presParOf" srcId="{3935851A-8C79-48F9-BDF0-6EB192801459}" destId="{7B69196A-E56A-4D9A-BB00-6FBF2BADC25C}" srcOrd="1" destOrd="0" presId="urn:microsoft.com/office/officeart/2024/3/layout/verticalVisualTextBlock1"/>
    <dgm:cxn modelId="{A37B47F9-5E87-41BA-A9D8-30959D7944DD}" type="presParOf" srcId="{3935851A-8C79-48F9-BDF0-6EB192801459}" destId="{09E040A3-5CA0-49CF-8282-AC7780DA698F}" srcOrd="2" destOrd="0" presId="urn:microsoft.com/office/officeart/2024/3/layout/verticalVisualTextBlock1"/>
    <dgm:cxn modelId="{4370E6F4-D705-40CD-9BD5-4465E44C3BE8}" type="presParOf" srcId="{FEFBA313-95B8-43B4-B902-54F19F139D4B}" destId="{A156E19C-C9A5-48CC-80A8-193A17E4E7EE}" srcOrd="1" destOrd="0" presId="urn:microsoft.com/office/officeart/2024/3/layout/verticalVisualTextBlock1"/>
    <dgm:cxn modelId="{9B087A79-5B11-4E91-A820-4B43444D3F84}" type="presParOf" srcId="{FEFBA313-95B8-43B4-B902-54F19F139D4B}" destId="{736D895C-5C99-4125-B93A-2B7EBA3EBAF6}" srcOrd="2" destOrd="0" presId="urn:microsoft.com/office/officeart/2024/3/layout/verticalVisualTextBlock1"/>
    <dgm:cxn modelId="{4C2B6C0F-B96A-45C0-84D8-F20124235BD9}" type="presParOf" srcId="{736D895C-5C99-4125-B93A-2B7EBA3EBAF6}" destId="{7252CBCC-59FD-47AC-A935-A75CC740B4A2}" srcOrd="0" destOrd="0" presId="urn:microsoft.com/office/officeart/2024/3/layout/verticalVisualTextBlock1"/>
    <dgm:cxn modelId="{E70DECE1-8299-4168-B84C-09FCC29BB64D}" type="presParOf" srcId="{736D895C-5C99-4125-B93A-2B7EBA3EBAF6}" destId="{6AD57A7F-62D6-4678-A1F3-D12924690182}" srcOrd="1" destOrd="0" presId="urn:microsoft.com/office/officeart/2024/3/layout/verticalVisualTextBlock1"/>
    <dgm:cxn modelId="{9C42C337-F796-4FE4-8337-5FC53213684C}" type="presParOf" srcId="{736D895C-5C99-4125-B93A-2B7EBA3EBAF6}" destId="{3C1ACFF4-7903-4612-B0E1-DA2D6906BDD5}" srcOrd="2" destOrd="0" presId="urn:microsoft.com/office/officeart/2024/3/layout/verticalVisualTextBlock1"/>
    <dgm:cxn modelId="{2B8724AE-7A23-489D-9762-ECD5B96ACB16}" type="presParOf" srcId="{FEFBA313-95B8-43B4-B902-54F19F139D4B}" destId="{70D3C821-1009-4E58-AF77-21B78906CF26}" srcOrd="3" destOrd="0" presId="urn:microsoft.com/office/officeart/2024/3/layout/verticalVisualTextBlock1"/>
    <dgm:cxn modelId="{86AB7C13-C986-43EE-B8EB-081723FCC59A}" type="presParOf" srcId="{FEFBA313-95B8-43B4-B902-54F19F139D4B}" destId="{FE543F29-2641-49FA-9024-4D3559D9282F}" srcOrd="4" destOrd="0" presId="urn:microsoft.com/office/officeart/2024/3/layout/verticalVisualTextBlock1"/>
    <dgm:cxn modelId="{CD50FF03-20AE-4D47-A335-293B11FDD02E}" type="presParOf" srcId="{FE543F29-2641-49FA-9024-4D3559D9282F}" destId="{EA836B80-14F6-4299-B3AB-C7E8A7A3B2FF}" srcOrd="0" destOrd="0" presId="urn:microsoft.com/office/officeart/2024/3/layout/verticalVisualTextBlock1"/>
    <dgm:cxn modelId="{7C56F0CA-95BA-427E-A224-0A4D3B540A66}" type="presParOf" srcId="{FE543F29-2641-49FA-9024-4D3559D9282F}" destId="{D8229FCF-CC41-4846-8E3B-9838DAA17212}" srcOrd="1" destOrd="0" presId="urn:microsoft.com/office/officeart/2024/3/layout/verticalVisualTextBlock1"/>
    <dgm:cxn modelId="{EEF423AE-03FA-486E-A069-D39E1F85EC04}" type="presParOf" srcId="{FE543F29-2641-49FA-9024-4D3559D9282F}" destId="{7BDF13FC-4A07-4384-8596-783B1049D748}"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DC73D6-2AE1-491B-80EA-8ABA64B5B835}"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E58361DE-F6E0-4116-9D3E-239DD87F9918}">
      <dgm:prSet/>
      <dgm:spPr/>
      <dgm:t>
        <a:bodyPr/>
        <a:lstStyle/>
        <a:p>
          <a:pPr>
            <a:lnSpc>
              <a:spcPct val="100000"/>
            </a:lnSpc>
            <a:defRPr b="1"/>
          </a:pPr>
          <a:r>
            <a:rPr lang="en-US" b="1" baseline="0"/>
            <a:t>Evolution of Communication</a:t>
          </a:r>
          <a:endParaRPr lang="en-US"/>
        </a:p>
      </dgm:t>
    </dgm:pt>
    <dgm:pt modelId="{30A230FC-3713-4EF8-9C86-51DDD207B064}" type="parTrans" cxnId="{C6F3F409-9314-4A76-8BFC-AC935485BE07}">
      <dgm:prSet/>
      <dgm:spPr/>
      <dgm:t>
        <a:bodyPr/>
        <a:lstStyle/>
        <a:p>
          <a:endParaRPr lang="en-US"/>
        </a:p>
      </dgm:t>
    </dgm:pt>
    <dgm:pt modelId="{78E4465C-D535-49B4-B363-DFC34CE57B1F}" type="sibTrans" cxnId="{C6F3F409-9314-4A76-8BFC-AC935485BE07}">
      <dgm:prSet/>
      <dgm:spPr/>
      <dgm:t>
        <a:bodyPr/>
        <a:lstStyle/>
        <a:p>
          <a:pPr>
            <a:lnSpc>
              <a:spcPct val="100000"/>
            </a:lnSpc>
            <a:defRPr b="1"/>
          </a:pPr>
          <a:endParaRPr lang="en-US"/>
        </a:p>
      </dgm:t>
    </dgm:pt>
    <dgm:pt modelId="{4AB8C506-5A9A-4D90-91FE-6C7DD2EEC07C}">
      <dgm:prSet/>
      <dgm:spPr/>
      <dgm:t>
        <a:bodyPr/>
        <a:lstStyle/>
        <a:p>
          <a:pPr>
            <a:lnSpc>
              <a:spcPct val="100000"/>
            </a:lnSpc>
            <a:defRPr b="1"/>
          </a:pPr>
          <a:r>
            <a:rPr lang="en-US" baseline="0"/>
            <a:t>Communication has evolved from basic methods to complex forms, adapting to cultural and technological changes over time.</a:t>
          </a:r>
          <a:endParaRPr lang="en-US"/>
        </a:p>
      </dgm:t>
    </dgm:pt>
    <dgm:pt modelId="{944579BA-C60D-4C9B-AAF3-9E838AAA1F1C}" type="parTrans" cxnId="{77BFFE2C-B4CF-4573-9994-C2C6A54D9501}">
      <dgm:prSet/>
      <dgm:spPr/>
      <dgm:t>
        <a:bodyPr/>
        <a:lstStyle/>
        <a:p>
          <a:endParaRPr lang="en-US"/>
        </a:p>
      </dgm:t>
    </dgm:pt>
    <dgm:pt modelId="{B0A40E74-2A1B-4CEC-9A56-CB261460F590}" type="sibTrans" cxnId="{77BFFE2C-B4CF-4573-9994-C2C6A54D9501}">
      <dgm:prSet/>
      <dgm:spPr/>
      <dgm:t>
        <a:bodyPr/>
        <a:lstStyle/>
        <a:p>
          <a:pPr>
            <a:lnSpc>
              <a:spcPct val="100000"/>
            </a:lnSpc>
            <a:defRPr b="1"/>
          </a:pPr>
          <a:endParaRPr lang="en-US"/>
        </a:p>
      </dgm:t>
    </dgm:pt>
    <dgm:pt modelId="{73988474-D7CB-4599-A31B-5D9118012471}">
      <dgm:prSet/>
      <dgm:spPr/>
      <dgm:t>
        <a:bodyPr/>
        <a:lstStyle/>
        <a:p>
          <a:pPr>
            <a:lnSpc>
              <a:spcPct val="100000"/>
            </a:lnSpc>
            <a:defRPr b="1"/>
          </a:pPr>
          <a:r>
            <a:rPr lang="en-US" b="1" baseline="0"/>
            <a:t>Understanding Fundamentals</a:t>
          </a:r>
          <a:endParaRPr lang="en-US"/>
        </a:p>
      </dgm:t>
    </dgm:pt>
    <dgm:pt modelId="{E7718351-A9CD-4528-BC96-EF29F3E0158A}" type="parTrans" cxnId="{767D0075-D000-4373-BD2E-D11620D7B90E}">
      <dgm:prSet/>
      <dgm:spPr/>
      <dgm:t>
        <a:bodyPr/>
        <a:lstStyle/>
        <a:p>
          <a:endParaRPr lang="en-US"/>
        </a:p>
      </dgm:t>
    </dgm:pt>
    <dgm:pt modelId="{3E6BFBF0-FC3A-4A99-AC35-9E5BD78A62A2}" type="sibTrans" cxnId="{767D0075-D000-4373-BD2E-D11620D7B90E}">
      <dgm:prSet/>
      <dgm:spPr/>
      <dgm:t>
        <a:bodyPr/>
        <a:lstStyle/>
        <a:p>
          <a:pPr>
            <a:lnSpc>
              <a:spcPct val="100000"/>
            </a:lnSpc>
            <a:defRPr b="1"/>
          </a:pPr>
          <a:endParaRPr lang="en-US"/>
        </a:p>
      </dgm:t>
    </dgm:pt>
    <dgm:pt modelId="{C7C7EB59-9F3E-40D2-B899-B566E7FC301D}">
      <dgm:prSet/>
      <dgm:spPr/>
      <dgm:t>
        <a:bodyPr/>
        <a:lstStyle/>
        <a:p>
          <a:pPr>
            <a:lnSpc>
              <a:spcPct val="100000"/>
            </a:lnSpc>
            <a:defRPr b="1"/>
          </a:pPr>
          <a:r>
            <a:rPr lang="en-US" baseline="0"/>
            <a:t>Grasping the fundamentals of communication is crucial for enhancing interactions and building stronger relationships.</a:t>
          </a:r>
          <a:endParaRPr lang="en-US"/>
        </a:p>
      </dgm:t>
    </dgm:pt>
    <dgm:pt modelId="{63022D08-3A10-4699-BD96-68D46B32F092}" type="parTrans" cxnId="{6D44384F-9189-4E92-9A42-3D2829EB69ED}">
      <dgm:prSet/>
      <dgm:spPr/>
      <dgm:t>
        <a:bodyPr/>
        <a:lstStyle/>
        <a:p>
          <a:endParaRPr lang="en-US"/>
        </a:p>
      </dgm:t>
    </dgm:pt>
    <dgm:pt modelId="{DE23EA22-7453-4052-B6C4-AB4E7F6F3685}" type="sibTrans" cxnId="{6D44384F-9189-4E92-9A42-3D2829EB69ED}">
      <dgm:prSet/>
      <dgm:spPr/>
      <dgm:t>
        <a:bodyPr/>
        <a:lstStyle/>
        <a:p>
          <a:pPr>
            <a:lnSpc>
              <a:spcPct val="100000"/>
            </a:lnSpc>
            <a:defRPr b="1"/>
          </a:pPr>
          <a:endParaRPr lang="en-US"/>
        </a:p>
      </dgm:t>
    </dgm:pt>
    <dgm:pt modelId="{3A359DC8-BF0D-4DDD-84ED-DC93450FC7C6}">
      <dgm:prSet/>
      <dgm:spPr/>
      <dgm:t>
        <a:bodyPr/>
        <a:lstStyle/>
        <a:p>
          <a:pPr>
            <a:lnSpc>
              <a:spcPct val="100000"/>
            </a:lnSpc>
            <a:defRPr b="1"/>
          </a:pPr>
          <a:r>
            <a:rPr lang="en-US" b="1" baseline="0"/>
            <a:t>Modern Communication Challenges</a:t>
          </a:r>
          <a:endParaRPr lang="en-US"/>
        </a:p>
      </dgm:t>
    </dgm:pt>
    <dgm:pt modelId="{950F9AD5-0C74-480A-9748-A20389FB9C11}" type="parTrans" cxnId="{98AB6C9E-0074-4CF6-A407-C5412160BF29}">
      <dgm:prSet/>
      <dgm:spPr/>
      <dgm:t>
        <a:bodyPr/>
        <a:lstStyle/>
        <a:p>
          <a:endParaRPr lang="en-US"/>
        </a:p>
      </dgm:t>
    </dgm:pt>
    <dgm:pt modelId="{A609EDA6-D9AA-4B06-A4EE-2ED13C4A16E1}" type="sibTrans" cxnId="{98AB6C9E-0074-4CF6-A407-C5412160BF29}">
      <dgm:prSet/>
      <dgm:spPr/>
      <dgm:t>
        <a:bodyPr/>
        <a:lstStyle/>
        <a:p>
          <a:pPr>
            <a:lnSpc>
              <a:spcPct val="100000"/>
            </a:lnSpc>
            <a:defRPr b="1"/>
          </a:pPr>
          <a:endParaRPr lang="en-US"/>
        </a:p>
      </dgm:t>
    </dgm:pt>
    <dgm:pt modelId="{E48FA35D-FE4D-4012-9C9E-25096B43A20C}">
      <dgm:prSet/>
      <dgm:spPr/>
      <dgm:t>
        <a:bodyPr/>
        <a:lstStyle/>
        <a:p>
          <a:pPr>
            <a:lnSpc>
              <a:spcPct val="100000"/>
            </a:lnSpc>
            <a:defRPr b="1"/>
          </a:pPr>
          <a:r>
            <a:rPr lang="en-US" baseline="0"/>
            <a:t>In an increasingly connected world, modern communication faces challenges such as misunderstandings and information overload.</a:t>
          </a:r>
          <a:endParaRPr lang="en-US"/>
        </a:p>
      </dgm:t>
    </dgm:pt>
    <dgm:pt modelId="{1BCF63A4-8AED-4240-8F38-CBA5EFB1474F}" type="parTrans" cxnId="{A3557DF9-86B9-47CC-99DF-C723F7480155}">
      <dgm:prSet/>
      <dgm:spPr/>
      <dgm:t>
        <a:bodyPr/>
        <a:lstStyle/>
        <a:p>
          <a:endParaRPr lang="en-US"/>
        </a:p>
      </dgm:t>
    </dgm:pt>
    <dgm:pt modelId="{1CFD6BB7-676E-427A-AEE8-20F9AF59A716}" type="sibTrans" cxnId="{A3557DF9-86B9-47CC-99DF-C723F7480155}">
      <dgm:prSet/>
      <dgm:spPr/>
      <dgm:t>
        <a:bodyPr/>
        <a:lstStyle/>
        <a:p>
          <a:endParaRPr lang="en-US"/>
        </a:p>
      </dgm:t>
    </dgm:pt>
    <dgm:pt modelId="{15060189-0B65-46BD-A4A0-005EA98A7798}" type="pres">
      <dgm:prSet presAssocID="{17DC73D6-2AE1-491B-80EA-8ABA64B5B835}" presName="Name0" presStyleCnt="0">
        <dgm:presLayoutVars>
          <dgm:dir/>
          <dgm:resizeHandles val="exact"/>
        </dgm:presLayoutVars>
      </dgm:prSet>
      <dgm:spPr/>
    </dgm:pt>
    <dgm:pt modelId="{1FD034C0-ACE5-4368-B90A-3EE9D3AA1B69}" type="pres">
      <dgm:prSet presAssocID="{E58361DE-F6E0-4116-9D3E-239DD87F9918}" presName="compNode" presStyleCnt="0"/>
      <dgm:spPr/>
    </dgm:pt>
    <dgm:pt modelId="{7F1DD54A-5CAC-4BD1-94C4-C9D94B2EE16C}" type="pres">
      <dgm:prSet presAssocID="{E58361DE-F6E0-4116-9D3E-239DD87F9918}" presName="pictRect" presStyleLbl="revTx" presStyleIdx="0" presStyleCnt="12">
        <dgm:presLayoutVars>
          <dgm:chMax val="0"/>
          <dgm:bulletEnabled/>
        </dgm:presLayoutVars>
      </dgm:prSet>
      <dgm:spPr/>
    </dgm:pt>
    <dgm:pt modelId="{6999A44A-EF75-46F9-B3E2-EC8CAA978AD9}" type="pres">
      <dgm:prSet presAssocID="{E58361DE-F6E0-4116-9D3E-239DD87F9918}" presName="textRect" presStyleLbl="revTx" presStyleIdx="1" presStyleCnt="12">
        <dgm:presLayoutVars>
          <dgm:bulletEnabled/>
        </dgm:presLayoutVars>
      </dgm:prSet>
      <dgm:spPr/>
    </dgm:pt>
    <dgm:pt modelId="{FECAB482-995B-4AD9-B663-1BA4E4660330}" type="pres">
      <dgm:prSet presAssocID="{78E4465C-D535-49B4-B363-DFC34CE57B1F}" presName="sibTrans" presStyleLbl="sibTrans2D1" presStyleIdx="0" presStyleCnt="0"/>
      <dgm:spPr/>
    </dgm:pt>
    <dgm:pt modelId="{80ADFA36-41C7-4287-B31A-126AFD0BE8ED}" type="pres">
      <dgm:prSet presAssocID="{4AB8C506-5A9A-4D90-91FE-6C7DD2EEC07C}" presName="compNode" presStyleCnt="0"/>
      <dgm:spPr/>
    </dgm:pt>
    <dgm:pt modelId="{CCAD2BBA-3833-4E9B-A2AC-858324942B29}" type="pres">
      <dgm:prSet presAssocID="{4AB8C506-5A9A-4D90-91FE-6C7DD2EEC07C}" presName="pictRect" presStyleLbl="revTx" presStyleIdx="2" presStyleCnt="12">
        <dgm:presLayoutVars>
          <dgm:chMax val="0"/>
          <dgm:bulletEnabled/>
        </dgm:presLayoutVars>
      </dgm:prSet>
      <dgm:spPr/>
    </dgm:pt>
    <dgm:pt modelId="{6B1549E8-D079-40E4-974D-202C49E58440}" type="pres">
      <dgm:prSet presAssocID="{4AB8C506-5A9A-4D90-91FE-6C7DD2EEC07C}" presName="textRect" presStyleLbl="revTx" presStyleIdx="3" presStyleCnt="12">
        <dgm:presLayoutVars>
          <dgm:bulletEnabled/>
        </dgm:presLayoutVars>
      </dgm:prSet>
      <dgm:spPr/>
    </dgm:pt>
    <dgm:pt modelId="{F1CBC081-8772-45F0-9F74-5272054C9D45}" type="pres">
      <dgm:prSet presAssocID="{B0A40E74-2A1B-4CEC-9A56-CB261460F590}" presName="sibTrans" presStyleLbl="sibTrans2D1" presStyleIdx="0" presStyleCnt="0"/>
      <dgm:spPr/>
    </dgm:pt>
    <dgm:pt modelId="{CEF0E9A4-20D2-4B52-95F5-3560F9DC2532}" type="pres">
      <dgm:prSet presAssocID="{73988474-D7CB-4599-A31B-5D9118012471}" presName="compNode" presStyleCnt="0"/>
      <dgm:spPr/>
    </dgm:pt>
    <dgm:pt modelId="{459B2C39-BABA-4B01-908B-139FB597CAE6}" type="pres">
      <dgm:prSet presAssocID="{73988474-D7CB-4599-A31B-5D9118012471}" presName="pictRect" presStyleLbl="revTx" presStyleIdx="4" presStyleCnt="12">
        <dgm:presLayoutVars>
          <dgm:chMax val="0"/>
          <dgm:bulletEnabled/>
        </dgm:presLayoutVars>
      </dgm:prSet>
      <dgm:spPr/>
    </dgm:pt>
    <dgm:pt modelId="{9AD6A2C2-9AFB-4747-995C-3AE788BE17A9}" type="pres">
      <dgm:prSet presAssocID="{73988474-D7CB-4599-A31B-5D9118012471}" presName="textRect" presStyleLbl="revTx" presStyleIdx="5" presStyleCnt="12">
        <dgm:presLayoutVars>
          <dgm:bulletEnabled/>
        </dgm:presLayoutVars>
      </dgm:prSet>
      <dgm:spPr/>
    </dgm:pt>
    <dgm:pt modelId="{15131E8C-B99E-482B-87F5-3166D2406DB3}" type="pres">
      <dgm:prSet presAssocID="{3E6BFBF0-FC3A-4A99-AC35-9E5BD78A62A2}" presName="sibTrans" presStyleLbl="sibTrans2D1" presStyleIdx="0" presStyleCnt="0"/>
      <dgm:spPr/>
    </dgm:pt>
    <dgm:pt modelId="{CC43942A-BCDF-45A0-BD17-AFAD6F009395}" type="pres">
      <dgm:prSet presAssocID="{C7C7EB59-9F3E-40D2-B899-B566E7FC301D}" presName="compNode" presStyleCnt="0"/>
      <dgm:spPr/>
    </dgm:pt>
    <dgm:pt modelId="{BFD6C02F-1453-478F-9841-AA1C75342AC5}" type="pres">
      <dgm:prSet presAssocID="{C7C7EB59-9F3E-40D2-B899-B566E7FC301D}" presName="pictRect" presStyleLbl="revTx" presStyleIdx="6" presStyleCnt="12">
        <dgm:presLayoutVars>
          <dgm:chMax val="0"/>
          <dgm:bulletEnabled/>
        </dgm:presLayoutVars>
      </dgm:prSet>
      <dgm:spPr/>
    </dgm:pt>
    <dgm:pt modelId="{63BB749F-0C00-4F62-9846-E2DD9CB51D1F}" type="pres">
      <dgm:prSet presAssocID="{C7C7EB59-9F3E-40D2-B899-B566E7FC301D}" presName="textRect" presStyleLbl="revTx" presStyleIdx="7" presStyleCnt="12">
        <dgm:presLayoutVars>
          <dgm:bulletEnabled/>
        </dgm:presLayoutVars>
      </dgm:prSet>
      <dgm:spPr/>
    </dgm:pt>
    <dgm:pt modelId="{1A461519-F9B2-4661-89AA-50E885E4B7C0}" type="pres">
      <dgm:prSet presAssocID="{DE23EA22-7453-4052-B6C4-AB4E7F6F3685}" presName="sibTrans" presStyleLbl="sibTrans2D1" presStyleIdx="0" presStyleCnt="0"/>
      <dgm:spPr/>
    </dgm:pt>
    <dgm:pt modelId="{2B53B18E-F10E-45A3-B5C4-72803FEF6161}" type="pres">
      <dgm:prSet presAssocID="{3A359DC8-BF0D-4DDD-84ED-DC93450FC7C6}" presName="compNode" presStyleCnt="0"/>
      <dgm:spPr/>
    </dgm:pt>
    <dgm:pt modelId="{276C3F56-719D-45E0-A61D-2D919317CD0C}" type="pres">
      <dgm:prSet presAssocID="{3A359DC8-BF0D-4DDD-84ED-DC93450FC7C6}" presName="pictRect" presStyleLbl="revTx" presStyleIdx="8" presStyleCnt="12">
        <dgm:presLayoutVars>
          <dgm:chMax val="0"/>
          <dgm:bulletEnabled/>
        </dgm:presLayoutVars>
      </dgm:prSet>
      <dgm:spPr/>
    </dgm:pt>
    <dgm:pt modelId="{FC29383F-AE4F-4233-BB4A-C7CA99803BBD}" type="pres">
      <dgm:prSet presAssocID="{3A359DC8-BF0D-4DDD-84ED-DC93450FC7C6}" presName="textRect" presStyleLbl="revTx" presStyleIdx="9" presStyleCnt="12">
        <dgm:presLayoutVars>
          <dgm:bulletEnabled/>
        </dgm:presLayoutVars>
      </dgm:prSet>
      <dgm:spPr/>
    </dgm:pt>
    <dgm:pt modelId="{D6D4D028-C12A-4865-A0F6-5F7A1094E748}" type="pres">
      <dgm:prSet presAssocID="{A609EDA6-D9AA-4B06-A4EE-2ED13C4A16E1}" presName="sibTrans" presStyleLbl="sibTrans2D1" presStyleIdx="0" presStyleCnt="0"/>
      <dgm:spPr/>
    </dgm:pt>
    <dgm:pt modelId="{8A57D7D1-ED93-490E-9E5E-6D078E6BD460}" type="pres">
      <dgm:prSet presAssocID="{E48FA35D-FE4D-4012-9C9E-25096B43A20C}" presName="compNode" presStyleCnt="0"/>
      <dgm:spPr/>
    </dgm:pt>
    <dgm:pt modelId="{DB8C141C-3EA7-4FED-A138-DAC81A960355}" type="pres">
      <dgm:prSet presAssocID="{E48FA35D-FE4D-4012-9C9E-25096B43A20C}" presName="pictRect" presStyleLbl="revTx" presStyleIdx="10" presStyleCnt="12">
        <dgm:presLayoutVars>
          <dgm:chMax val="0"/>
          <dgm:bulletEnabled/>
        </dgm:presLayoutVars>
      </dgm:prSet>
      <dgm:spPr/>
    </dgm:pt>
    <dgm:pt modelId="{11A1A871-CB6A-46F8-9915-E680D67C3583}" type="pres">
      <dgm:prSet presAssocID="{E48FA35D-FE4D-4012-9C9E-25096B43A20C}" presName="textRect" presStyleLbl="revTx" presStyleIdx="11" presStyleCnt="12">
        <dgm:presLayoutVars>
          <dgm:bulletEnabled/>
        </dgm:presLayoutVars>
      </dgm:prSet>
      <dgm:spPr/>
    </dgm:pt>
  </dgm:ptLst>
  <dgm:cxnLst>
    <dgm:cxn modelId="{305A8301-9BBB-454D-96B2-0A4536074E96}" type="presOf" srcId="{E48FA35D-FE4D-4012-9C9E-25096B43A20C}" destId="{DB8C141C-3EA7-4FED-A138-DAC81A960355}" srcOrd="0" destOrd="0" presId="urn:microsoft.com/office/officeart/2024/3/layout/hArchList1"/>
    <dgm:cxn modelId="{E9F73706-44D3-494F-9A20-833440F8BFD0}" type="presOf" srcId="{A609EDA6-D9AA-4B06-A4EE-2ED13C4A16E1}" destId="{D6D4D028-C12A-4865-A0F6-5F7A1094E748}" srcOrd="0" destOrd="0" presId="urn:microsoft.com/office/officeart/2024/3/layout/hArchList1"/>
    <dgm:cxn modelId="{C6F3F409-9314-4A76-8BFC-AC935485BE07}" srcId="{17DC73D6-2AE1-491B-80EA-8ABA64B5B835}" destId="{E58361DE-F6E0-4116-9D3E-239DD87F9918}" srcOrd="0" destOrd="0" parTransId="{30A230FC-3713-4EF8-9C86-51DDD207B064}" sibTransId="{78E4465C-D535-49B4-B363-DFC34CE57B1F}"/>
    <dgm:cxn modelId="{69A4E913-CC67-4008-B2AD-5DB166FA8D16}" type="presOf" srcId="{3E6BFBF0-FC3A-4A99-AC35-9E5BD78A62A2}" destId="{15131E8C-B99E-482B-87F5-3166D2406DB3}" srcOrd="0" destOrd="0" presId="urn:microsoft.com/office/officeart/2024/3/layout/hArchList1"/>
    <dgm:cxn modelId="{77BFFE2C-B4CF-4573-9994-C2C6A54D9501}" srcId="{17DC73D6-2AE1-491B-80EA-8ABA64B5B835}" destId="{4AB8C506-5A9A-4D90-91FE-6C7DD2EEC07C}" srcOrd="1" destOrd="0" parTransId="{944579BA-C60D-4C9B-AAF3-9E838AAA1F1C}" sibTransId="{B0A40E74-2A1B-4CEC-9A56-CB261460F590}"/>
    <dgm:cxn modelId="{E162FC35-7AF1-4585-BDAB-B07378EE0ABA}" type="presOf" srcId="{DE23EA22-7453-4052-B6C4-AB4E7F6F3685}" destId="{1A461519-F9B2-4661-89AA-50E885E4B7C0}" srcOrd="0" destOrd="0" presId="urn:microsoft.com/office/officeart/2024/3/layout/hArchList1"/>
    <dgm:cxn modelId="{9437A040-4FF9-49C8-A6AD-FF63322870F4}" type="presOf" srcId="{B0A40E74-2A1B-4CEC-9A56-CB261460F590}" destId="{F1CBC081-8772-45F0-9F74-5272054C9D45}" srcOrd="0" destOrd="0" presId="urn:microsoft.com/office/officeart/2024/3/layout/hArchList1"/>
    <dgm:cxn modelId="{DF34886B-F481-48FA-802D-4018D968991F}" type="presOf" srcId="{4AB8C506-5A9A-4D90-91FE-6C7DD2EEC07C}" destId="{CCAD2BBA-3833-4E9B-A2AC-858324942B29}" srcOrd="0" destOrd="0" presId="urn:microsoft.com/office/officeart/2024/3/layout/hArchList1"/>
    <dgm:cxn modelId="{2F5A6F6C-68EE-4317-88B5-57EE17117D43}" type="presOf" srcId="{3A359DC8-BF0D-4DDD-84ED-DC93450FC7C6}" destId="{276C3F56-719D-45E0-A61D-2D919317CD0C}" srcOrd="0" destOrd="0" presId="urn:microsoft.com/office/officeart/2024/3/layout/hArchList1"/>
    <dgm:cxn modelId="{6D44384F-9189-4E92-9A42-3D2829EB69ED}" srcId="{17DC73D6-2AE1-491B-80EA-8ABA64B5B835}" destId="{C7C7EB59-9F3E-40D2-B899-B566E7FC301D}" srcOrd="3" destOrd="0" parTransId="{63022D08-3A10-4699-BD96-68D46B32F092}" sibTransId="{DE23EA22-7453-4052-B6C4-AB4E7F6F3685}"/>
    <dgm:cxn modelId="{B82A1C70-1762-4B9D-B2CC-5E4ACCE14185}" type="presOf" srcId="{73988474-D7CB-4599-A31B-5D9118012471}" destId="{459B2C39-BABA-4B01-908B-139FB597CAE6}" srcOrd="0" destOrd="0" presId="urn:microsoft.com/office/officeart/2024/3/layout/hArchList1"/>
    <dgm:cxn modelId="{767D0075-D000-4373-BD2E-D11620D7B90E}" srcId="{17DC73D6-2AE1-491B-80EA-8ABA64B5B835}" destId="{73988474-D7CB-4599-A31B-5D9118012471}" srcOrd="2" destOrd="0" parTransId="{E7718351-A9CD-4528-BC96-EF29F3E0158A}" sibTransId="{3E6BFBF0-FC3A-4A99-AC35-9E5BD78A62A2}"/>
    <dgm:cxn modelId="{98AB6C9E-0074-4CF6-A407-C5412160BF29}" srcId="{17DC73D6-2AE1-491B-80EA-8ABA64B5B835}" destId="{3A359DC8-BF0D-4DDD-84ED-DC93450FC7C6}" srcOrd="4" destOrd="0" parTransId="{950F9AD5-0C74-480A-9748-A20389FB9C11}" sibTransId="{A609EDA6-D9AA-4B06-A4EE-2ED13C4A16E1}"/>
    <dgm:cxn modelId="{E804519F-5867-4C57-B347-86A9C904330B}" type="presOf" srcId="{C7C7EB59-9F3E-40D2-B899-B566E7FC301D}" destId="{BFD6C02F-1453-478F-9841-AA1C75342AC5}" srcOrd="0" destOrd="0" presId="urn:microsoft.com/office/officeart/2024/3/layout/hArchList1"/>
    <dgm:cxn modelId="{A7522FB8-5F93-42D2-B332-680DB3793D76}" type="presOf" srcId="{E58361DE-F6E0-4116-9D3E-239DD87F9918}" destId="{7F1DD54A-5CAC-4BD1-94C4-C9D94B2EE16C}" srcOrd="0" destOrd="0" presId="urn:microsoft.com/office/officeart/2024/3/layout/hArchList1"/>
    <dgm:cxn modelId="{B71434F4-503B-4279-ADE1-E1B9FE0F4AB7}" type="presOf" srcId="{17DC73D6-2AE1-491B-80EA-8ABA64B5B835}" destId="{15060189-0B65-46BD-A4A0-005EA98A7798}" srcOrd="0" destOrd="0" presId="urn:microsoft.com/office/officeart/2024/3/layout/hArchList1"/>
    <dgm:cxn modelId="{9F3E5EF4-5368-47C1-86F6-BF08362EA806}" type="presOf" srcId="{78E4465C-D535-49B4-B363-DFC34CE57B1F}" destId="{FECAB482-995B-4AD9-B663-1BA4E4660330}" srcOrd="0" destOrd="0" presId="urn:microsoft.com/office/officeart/2024/3/layout/hArchList1"/>
    <dgm:cxn modelId="{A3557DF9-86B9-47CC-99DF-C723F7480155}" srcId="{17DC73D6-2AE1-491B-80EA-8ABA64B5B835}" destId="{E48FA35D-FE4D-4012-9C9E-25096B43A20C}" srcOrd="5" destOrd="0" parTransId="{1BCF63A4-8AED-4240-8F38-CBA5EFB1474F}" sibTransId="{1CFD6BB7-676E-427A-AEE8-20F9AF59A716}"/>
    <dgm:cxn modelId="{BB22E98C-60B5-40B3-A186-78953BC140E2}" type="presParOf" srcId="{15060189-0B65-46BD-A4A0-005EA98A7798}" destId="{1FD034C0-ACE5-4368-B90A-3EE9D3AA1B69}" srcOrd="0" destOrd="0" presId="urn:microsoft.com/office/officeart/2024/3/layout/hArchList1"/>
    <dgm:cxn modelId="{2F058F8E-20A5-4671-AD3B-3B95F1DC2D43}" type="presParOf" srcId="{1FD034C0-ACE5-4368-B90A-3EE9D3AA1B69}" destId="{7F1DD54A-5CAC-4BD1-94C4-C9D94B2EE16C}" srcOrd="0" destOrd="0" presId="urn:microsoft.com/office/officeart/2024/3/layout/hArchList1"/>
    <dgm:cxn modelId="{0C31E351-C015-4CF3-852A-A584F89EF9D3}" type="presParOf" srcId="{1FD034C0-ACE5-4368-B90A-3EE9D3AA1B69}" destId="{6999A44A-EF75-46F9-B3E2-EC8CAA978AD9}" srcOrd="1" destOrd="0" presId="urn:microsoft.com/office/officeart/2024/3/layout/hArchList1"/>
    <dgm:cxn modelId="{7A33F81C-7131-4B18-998F-665764A974AE}" type="presParOf" srcId="{15060189-0B65-46BD-A4A0-005EA98A7798}" destId="{FECAB482-995B-4AD9-B663-1BA4E4660330}" srcOrd="1" destOrd="0" presId="urn:microsoft.com/office/officeart/2024/3/layout/hArchList1"/>
    <dgm:cxn modelId="{C85A3564-43A1-4057-BBFA-EBB068B68B95}" type="presParOf" srcId="{15060189-0B65-46BD-A4A0-005EA98A7798}" destId="{80ADFA36-41C7-4287-B31A-126AFD0BE8ED}" srcOrd="2" destOrd="0" presId="urn:microsoft.com/office/officeart/2024/3/layout/hArchList1"/>
    <dgm:cxn modelId="{F044D61E-FE98-4702-8CB1-2CD718652986}" type="presParOf" srcId="{80ADFA36-41C7-4287-B31A-126AFD0BE8ED}" destId="{CCAD2BBA-3833-4E9B-A2AC-858324942B29}" srcOrd="0" destOrd="0" presId="urn:microsoft.com/office/officeart/2024/3/layout/hArchList1"/>
    <dgm:cxn modelId="{83131CEC-252E-42E6-B454-B35146C106E7}" type="presParOf" srcId="{80ADFA36-41C7-4287-B31A-126AFD0BE8ED}" destId="{6B1549E8-D079-40E4-974D-202C49E58440}" srcOrd="1" destOrd="0" presId="urn:microsoft.com/office/officeart/2024/3/layout/hArchList1"/>
    <dgm:cxn modelId="{16FB34EC-0A98-4662-82A7-ACBFC319849E}" type="presParOf" srcId="{15060189-0B65-46BD-A4A0-005EA98A7798}" destId="{F1CBC081-8772-45F0-9F74-5272054C9D45}" srcOrd="3" destOrd="0" presId="urn:microsoft.com/office/officeart/2024/3/layout/hArchList1"/>
    <dgm:cxn modelId="{2D4ACC05-68EF-4E43-846E-5953B35C1ADB}" type="presParOf" srcId="{15060189-0B65-46BD-A4A0-005EA98A7798}" destId="{CEF0E9A4-20D2-4B52-95F5-3560F9DC2532}" srcOrd="4" destOrd="0" presId="urn:microsoft.com/office/officeart/2024/3/layout/hArchList1"/>
    <dgm:cxn modelId="{6A9E3C01-95DD-471B-9386-644B59694CC7}" type="presParOf" srcId="{CEF0E9A4-20D2-4B52-95F5-3560F9DC2532}" destId="{459B2C39-BABA-4B01-908B-139FB597CAE6}" srcOrd="0" destOrd="0" presId="urn:microsoft.com/office/officeart/2024/3/layout/hArchList1"/>
    <dgm:cxn modelId="{670C30B8-58E4-4A72-BE0B-4B7997A84516}" type="presParOf" srcId="{CEF0E9A4-20D2-4B52-95F5-3560F9DC2532}" destId="{9AD6A2C2-9AFB-4747-995C-3AE788BE17A9}" srcOrd="1" destOrd="0" presId="urn:microsoft.com/office/officeart/2024/3/layout/hArchList1"/>
    <dgm:cxn modelId="{7D2A9957-4D3D-4095-944E-0C13A1699CAB}" type="presParOf" srcId="{15060189-0B65-46BD-A4A0-005EA98A7798}" destId="{15131E8C-B99E-482B-87F5-3166D2406DB3}" srcOrd="5" destOrd="0" presId="urn:microsoft.com/office/officeart/2024/3/layout/hArchList1"/>
    <dgm:cxn modelId="{5A8C2935-CE5B-4845-88AD-311AD0A7CBAB}" type="presParOf" srcId="{15060189-0B65-46BD-A4A0-005EA98A7798}" destId="{CC43942A-BCDF-45A0-BD17-AFAD6F009395}" srcOrd="6" destOrd="0" presId="urn:microsoft.com/office/officeart/2024/3/layout/hArchList1"/>
    <dgm:cxn modelId="{42406C78-40E1-4F04-A0CE-B98D5B598A88}" type="presParOf" srcId="{CC43942A-BCDF-45A0-BD17-AFAD6F009395}" destId="{BFD6C02F-1453-478F-9841-AA1C75342AC5}" srcOrd="0" destOrd="0" presId="urn:microsoft.com/office/officeart/2024/3/layout/hArchList1"/>
    <dgm:cxn modelId="{48766041-D978-4665-BB03-072BD5A96DF1}" type="presParOf" srcId="{CC43942A-BCDF-45A0-BD17-AFAD6F009395}" destId="{63BB749F-0C00-4F62-9846-E2DD9CB51D1F}" srcOrd="1" destOrd="0" presId="urn:microsoft.com/office/officeart/2024/3/layout/hArchList1"/>
    <dgm:cxn modelId="{F3EAA98B-0F40-4A59-A09A-30884CA7E1EF}" type="presParOf" srcId="{15060189-0B65-46BD-A4A0-005EA98A7798}" destId="{1A461519-F9B2-4661-89AA-50E885E4B7C0}" srcOrd="7" destOrd="0" presId="urn:microsoft.com/office/officeart/2024/3/layout/hArchList1"/>
    <dgm:cxn modelId="{D36863BE-AC53-42C6-95B1-A2017E82C5BE}" type="presParOf" srcId="{15060189-0B65-46BD-A4A0-005EA98A7798}" destId="{2B53B18E-F10E-45A3-B5C4-72803FEF6161}" srcOrd="8" destOrd="0" presId="urn:microsoft.com/office/officeart/2024/3/layout/hArchList1"/>
    <dgm:cxn modelId="{60F66B2E-85D1-4A2B-A9F1-0249887169AC}" type="presParOf" srcId="{2B53B18E-F10E-45A3-B5C4-72803FEF6161}" destId="{276C3F56-719D-45E0-A61D-2D919317CD0C}" srcOrd="0" destOrd="0" presId="urn:microsoft.com/office/officeart/2024/3/layout/hArchList1"/>
    <dgm:cxn modelId="{4B9C51E3-00CE-4B00-9929-F29308204485}" type="presParOf" srcId="{2B53B18E-F10E-45A3-B5C4-72803FEF6161}" destId="{FC29383F-AE4F-4233-BB4A-C7CA99803BBD}" srcOrd="1" destOrd="0" presId="urn:microsoft.com/office/officeart/2024/3/layout/hArchList1"/>
    <dgm:cxn modelId="{071CA4CD-89B2-4EA4-A147-A3045187518E}" type="presParOf" srcId="{15060189-0B65-46BD-A4A0-005EA98A7798}" destId="{D6D4D028-C12A-4865-A0F6-5F7A1094E748}" srcOrd="9" destOrd="0" presId="urn:microsoft.com/office/officeart/2024/3/layout/hArchList1"/>
    <dgm:cxn modelId="{AA66FA32-5CB9-41B9-A395-FE33ACDD631E}" type="presParOf" srcId="{15060189-0B65-46BD-A4A0-005EA98A7798}" destId="{8A57D7D1-ED93-490E-9E5E-6D078E6BD460}" srcOrd="10" destOrd="0" presId="urn:microsoft.com/office/officeart/2024/3/layout/hArchList1"/>
    <dgm:cxn modelId="{8D7C630D-A78E-4A06-A881-570602EEE0E2}" type="presParOf" srcId="{8A57D7D1-ED93-490E-9E5E-6D078E6BD460}" destId="{DB8C141C-3EA7-4FED-A138-DAC81A960355}" srcOrd="0" destOrd="0" presId="urn:microsoft.com/office/officeart/2024/3/layout/hArchList1"/>
    <dgm:cxn modelId="{C7A959DE-E58B-438C-A191-E0CBFA65AD66}" type="presParOf" srcId="{8A57D7D1-ED93-490E-9E5E-6D078E6BD460}" destId="{11A1A871-CB6A-46F8-9915-E680D67C3583}"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1239A-0768-48EF-A60A-094C1C0567D4}">
      <dsp:nvSpPr>
        <dsp:cNvPr id="0" name=""/>
        <dsp:cNvSpPr/>
      </dsp:nvSpPr>
      <dsp:spPr>
        <a:xfrm>
          <a:off x="0" y="0"/>
          <a:ext cx="1084057" cy="108405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15937" r="4070" b="10"/>
          <a:stretch/>
        </a:blipFill>
        <a:ln>
          <a:noFill/>
        </a:ln>
        <a:effectLst/>
      </dsp:spPr>
      <dsp:style>
        <a:lnRef idx="0">
          <a:scrgbClr r="0" g="0" b="0"/>
        </a:lnRef>
        <a:fillRef idx="3">
          <a:scrgbClr r="0" g="0" b="0"/>
        </a:fillRef>
        <a:effectRef idx="2">
          <a:scrgbClr r="0" g="0" b="0"/>
        </a:effectRef>
        <a:fontRef idx="minor">
          <a:schemeClr val="lt1"/>
        </a:fontRef>
      </dsp:style>
    </dsp:sp>
    <dsp:sp modelId="{6BC9612A-8327-4D05-8AF0-AAB9CEEB25F5}">
      <dsp:nvSpPr>
        <dsp:cNvPr id="0" name=""/>
        <dsp:cNvSpPr/>
      </dsp:nvSpPr>
      <dsp:spPr>
        <a:xfrm>
          <a:off x="1264057" y="0"/>
          <a:ext cx="8671513" cy="423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9050" rIns="19050" bIns="19050" numCol="1" spcCol="1270" anchor="t" anchorCtr="0">
          <a:noAutofit/>
        </a:bodyPr>
        <a:lstStyle/>
        <a:p>
          <a:pPr marL="0" lvl="0" indent="0" algn="l" defTabSz="666750">
            <a:lnSpc>
              <a:spcPct val="100000"/>
            </a:lnSpc>
            <a:spcBef>
              <a:spcPct val="0"/>
            </a:spcBef>
            <a:spcAft>
              <a:spcPct val="35000"/>
            </a:spcAft>
            <a:buNone/>
            <a:defRPr b="1"/>
          </a:pPr>
          <a:r>
            <a:rPr lang="en-US" sz="1500" kern="1200"/>
            <a:t>Verbal Communication</a:t>
          </a:r>
        </a:p>
      </dsp:txBody>
      <dsp:txXfrm>
        <a:off x="1264057" y="0"/>
        <a:ext cx="8671513" cy="423424"/>
      </dsp:txXfrm>
    </dsp:sp>
    <dsp:sp modelId="{92A1833C-C45D-4F6A-A695-923C68D1C085}">
      <dsp:nvSpPr>
        <dsp:cNvPr id="0" name=""/>
        <dsp:cNvSpPr/>
      </dsp:nvSpPr>
      <dsp:spPr>
        <a:xfrm>
          <a:off x="1264057" y="423424"/>
          <a:ext cx="8671513" cy="590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970" rIns="13970" bIns="13970" numCol="1" spcCol="1270" anchor="t" anchorCtr="0">
          <a:noAutofit/>
        </a:bodyPr>
        <a:lstStyle/>
        <a:p>
          <a:pPr marL="0" lvl="0" indent="0" algn="l" defTabSz="488950">
            <a:lnSpc>
              <a:spcPct val="100000"/>
            </a:lnSpc>
            <a:spcBef>
              <a:spcPct val="0"/>
            </a:spcBef>
            <a:spcAft>
              <a:spcPct val="35000"/>
            </a:spcAft>
            <a:buNone/>
          </a:pPr>
          <a:r>
            <a:rPr lang="en-US" sz="1100" kern="1200"/>
            <a:t>Verbal communication includes both spoken and written forms. It is essential for clear and effective message delivery.</a:t>
          </a:r>
        </a:p>
      </dsp:txBody>
      <dsp:txXfrm>
        <a:off x="1264057" y="423424"/>
        <a:ext cx="8671513" cy="590893"/>
      </dsp:txXfrm>
    </dsp:sp>
    <dsp:sp modelId="{D4BE64E3-0870-4A34-973A-8AA37F4803AF}">
      <dsp:nvSpPr>
        <dsp:cNvPr id="0" name=""/>
        <dsp:cNvSpPr/>
      </dsp:nvSpPr>
      <dsp:spPr>
        <a:xfrm>
          <a:off x="0" y="1170782"/>
          <a:ext cx="1084057" cy="1084057"/>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r="-10" b="33493"/>
          <a:stretch/>
        </a:blipFill>
        <a:ln>
          <a:noFill/>
        </a:ln>
        <a:effectLst/>
      </dsp:spPr>
      <dsp:style>
        <a:lnRef idx="0">
          <a:scrgbClr r="0" g="0" b="0"/>
        </a:lnRef>
        <a:fillRef idx="3">
          <a:scrgbClr r="0" g="0" b="0"/>
        </a:fillRef>
        <a:effectRef idx="2">
          <a:scrgbClr r="0" g="0" b="0"/>
        </a:effectRef>
        <a:fontRef idx="minor">
          <a:schemeClr val="lt1"/>
        </a:fontRef>
      </dsp:style>
    </dsp:sp>
    <dsp:sp modelId="{DEAE22E5-46AA-47BD-977C-29836E9ED820}">
      <dsp:nvSpPr>
        <dsp:cNvPr id="0" name=""/>
        <dsp:cNvSpPr/>
      </dsp:nvSpPr>
      <dsp:spPr>
        <a:xfrm>
          <a:off x="1264057" y="1170782"/>
          <a:ext cx="8671513" cy="4162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9050" rIns="19050" bIns="19050" numCol="1" spcCol="1270" anchor="t" anchorCtr="0">
          <a:noAutofit/>
        </a:bodyPr>
        <a:lstStyle/>
        <a:p>
          <a:pPr marL="0" lvl="0" indent="0" algn="l" defTabSz="666750">
            <a:lnSpc>
              <a:spcPct val="100000"/>
            </a:lnSpc>
            <a:spcBef>
              <a:spcPct val="0"/>
            </a:spcBef>
            <a:spcAft>
              <a:spcPct val="35000"/>
            </a:spcAft>
            <a:buNone/>
            <a:defRPr b="1"/>
          </a:pPr>
          <a:r>
            <a:rPr lang="en-US" sz="1500" kern="1200"/>
            <a:t>Non-Verbal Communication</a:t>
          </a:r>
        </a:p>
      </dsp:txBody>
      <dsp:txXfrm>
        <a:off x="1264057" y="1170782"/>
        <a:ext cx="8671513" cy="416212"/>
      </dsp:txXfrm>
    </dsp:sp>
    <dsp:sp modelId="{CBC16F49-3EE4-46BD-961A-2832B47AC1B8}">
      <dsp:nvSpPr>
        <dsp:cNvPr id="0" name=""/>
        <dsp:cNvSpPr/>
      </dsp:nvSpPr>
      <dsp:spPr>
        <a:xfrm>
          <a:off x="1264057" y="1586995"/>
          <a:ext cx="8671513" cy="6678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970" rIns="13970" bIns="13970" numCol="1" spcCol="1270" anchor="t" anchorCtr="0">
          <a:noAutofit/>
        </a:bodyPr>
        <a:lstStyle/>
        <a:p>
          <a:pPr marL="0" lvl="0" indent="0" algn="l" defTabSz="488950">
            <a:lnSpc>
              <a:spcPct val="100000"/>
            </a:lnSpc>
            <a:spcBef>
              <a:spcPct val="0"/>
            </a:spcBef>
            <a:spcAft>
              <a:spcPct val="35000"/>
            </a:spcAft>
            <a:buNone/>
          </a:pPr>
          <a:r>
            <a:rPr lang="en-US" sz="1100" kern="1200"/>
            <a:t>Non-verbal communication encompasses body language, gestures, and facial expressions. These cues greatly influence how messages are interpreted.</a:t>
          </a:r>
        </a:p>
      </dsp:txBody>
      <dsp:txXfrm>
        <a:off x="1264057" y="1586995"/>
        <a:ext cx="8671513" cy="667845"/>
      </dsp:txXfrm>
    </dsp:sp>
    <dsp:sp modelId="{F4009E1D-0717-462D-B253-537146183EDF}">
      <dsp:nvSpPr>
        <dsp:cNvPr id="0" name=""/>
        <dsp:cNvSpPr/>
      </dsp:nvSpPr>
      <dsp:spPr>
        <a:xfrm>
          <a:off x="0" y="2341564"/>
          <a:ext cx="1084057" cy="1084057"/>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9738" r="23510" b="-3"/>
          <a:stretch/>
        </a:blipFill>
        <a:ln>
          <a:noFill/>
        </a:ln>
        <a:effectLst/>
      </dsp:spPr>
      <dsp:style>
        <a:lnRef idx="0">
          <a:scrgbClr r="0" g="0" b="0"/>
        </a:lnRef>
        <a:fillRef idx="3">
          <a:scrgbClr r="0" g="0" b="0"/>
        </a:fillRef>
        <a:effectRef idx="2">
          <a:scrgbClr r="0" g="0" b="0"/>
        </a:effectRef>
        <a:fontRef idx="minor">
          <a:schemeClr val="lt1"/>
        </a:fontRef>
      </dsp:style>
    </dsp:sp>
    <dsp:sp modelId="{6148AF88-93FB-4232-BC62-A81071E67471}">
      <dsp:nvSpPr>
        <dsp:cNvPr id="0" name=""/>
        <dsp:cNvSpPr/>
      </dsp:nvSpPr>
      <dsp:spPr>
        <a:xfrm>
          <a:off x="1264057" y="2341564"/>
          <a:ext cx="8671513" cy="4162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9050" rIns="19050" bIns="19050" numCol="1" spcCol="1270" anchor="t" anchorCtr="0">
          <a:noAutofit/>
        </a:bodyPr>
        <a:lstStyle/>
        <a:p>
          <a:pPr marL="0" lvl="0" indent="0" algn="l" defTabSz="666750">
            <a:lnSpc>
              <a:spcPct val="100000"/>
            </a:lnSpc>
            <a:spcBef>
              <a:spcPct val="0"/>
            </a:spcBef>
            <a:spcAft>
              <a:spcPct val="35000"/>
            </a:spcAft>
            <a:buNone/>
            <a:defRPr b="1"/>
          </a:pPr>
          <a:r>
            <a:rPr lang="en-US" sz="1500" kern="1200"/>
            <a:t>Role of Communication Types</a:t>
          </a:r>
        </a:p>
      </dsp:txBody>
      <dsp:txXfrm>
        <a:off x="1264057" y="2341564"/>
        <a:ext cx="8671513" cy="416212"/>
      </dsp:txXfrm>
    </dsp:sp>
    <dsp:sp modelId="{FB46690F-B134-4DE5-BDB6-F1FB5659A1AC}">
      <dsp:nvSpPr>
        <dsp:cNvPr id="0" name=""/>
        <dsp:cNvSpPr/>
      </dsp:nvSpPr>
      <dsp:spPr>
        <a:xfrm>
          <a:off x="1264057" y="2757777"/>
          <a:ext cx="8671513" cy="6678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970" rIns="13970" bIns="13970" numCol="1" spcCol="1270" anchor="t" anchorCtr="0">
          <a:noAutofit/>
        </a:bodyPr>
        <a:lstStyle/>
        <a:p>
          <a:pPr marL="0" lvl="0" indent="0" algn="l" defTabSz="488950">
            <a:lnSpc>
              <a:spcPct val="100000"/>
            </a:lnSpc>
            <a:spcBef>
              <a:spcPct val="0"/>
            </a:spcBef>
            <a:spcAft>
              <a:spcPct val="35000"/>
            </a:spcAft>
            <a:buNone/>
          </a:pPr>
          <a:r>
            <a:rPr lang="en-US" sz="1100" kern="1200"/>
            <a:t>Both verbal and non-verbal communication types are crucial in conveying messages effectively and influencing perception.</a:t>
          </a:r>
        </a:p>
      </dsp:txBody>
      <dsp:txXfrm>
        <a:off x="1264057" y="2757777"/>
        <a:ext cx="8671513" cy="6678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BB825-FB62-40ED-887A-8006181FE625}">
      <dsp:nvSpPr>
        <dsp:cNvPr id="0" name=""/>
        <dsp:cNvSpPr/>
      </dsp:nvSpPr>
      <dsp:spPr>
        <a:xfrm>
          <a:off x="0" y="0"/>
          <a:ext cx="1084057" cy="108405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11886" r="24615" b="1"/>
          <a:stretch/>
        </a:blipFill>
        <a:ln>
          <a:noFill/>
        </a:ln>
        <a:effectLst/>
      </dsp:spPr>
      <dsp:style>
        <a:lnRef idx="0">
          <a:scrgbClr r="0" g="0" b="0"/>
        </a:lnRef>
        <a:fillRef idx="3">
          <a:scrgbClr r="0" g="0" b="0"/>
        </a:fillRef>
        <a:effectRef idx="2">
          <a:scrgbClr r="0" g="0" b="0"/>
        </a:effectRef>
        <a:fontRef idx="minor">
          <a:schemeClr val="lt1"/>
        </a:fontRef>
      </dsp:style>
    </dsp:sp>
    <dsp:sp modelId="{7B69196A-E56A-4D9A-BB00-6FBF2BADC25C}">
      <dsp:nvSpPr>
        <dsp:cNvPr id="0" name=""/>
        <dsp:cNvSpPr/>
      </dsp:nvSpPr>
      <dsp:spPr>
        <a:xfrm>
          <a:off x="1264057" y="0"/>
          <a:ext cx="8671513" cy="4162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9050" rIns="19050" bIns="19050" numCol="1" spcCol="1270" anchor="t" anchorCtr="0">
          <a:noAutofit/>
        </a:bodyPr>
        <a:lstStyle/>
        <a:p>
          <a:pPr marL="0" lvl="0" indent="0" algn="l" defTabSz="666750">
            <a:lnSpc>
              <a:spcPct val="100000"/>
            </a:lnSpc>
            <a:spcBef>
              <a:spcPct val="0"/>
            </a:spcBef>
            <a:spcAft>
              <a:spcPct val="35000"/>
            </a:spcAft>
            <a:buNone/>
            <a:defRPr b="1"/>
          </a:pPr>
          <a:r>
            <a:rPr lang="en-US" sz="1500" kern="1200"/>
            <a:t>Oral Traditions</a:t>
          </a:r>
        </a:p>
      </dsp:txBody>
      <dsp:txXfrm>
        <a:off x="1264057" y="0"/>
        <a:ext cx="8671513" cy="416212"/>
      </dsp:txXfrm>
    </dsp:sp>
    <dsp:sp modelId="{09E040A3-5CA0-49CF-8282-AC7780DA698F}">
      <dsp:nvSpPr>
        <dsp:cNvPr id="0" name=""/>
        <dsp:cNvSpPr/>
      </dsp:nvSpPr>
      <dsp:spPr>
        <a:xfrm>
          <a:off x="1264057" y="416212"/>
          <a:ext cx="8671513" cy="6678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970" rIns="13970" bIns="13970" numCol="1" spcCol="1270" anchor="t" anchorCtr="0">
          <a:noAutofit/>
        </a:bodyPr>
        <a:lstStyle/>
        <a:p>
          <a:pPr marL="0" lvl="0" indent="0" algn="l" defTabSz="488950">
            <a:lnSpc>
              <a:spcPct val="100000"/>
            </a:lnSpc>
            <a:spcBef>
              <a:spcPct val="0"/>
            </a:spcBef>
            <a:spcAft>
              <a:spcPct val="35000"/>
            </a:spcAft>
            <a:buNone/>
          </a:pPr>
          <a:r>
            <a:rPr lang="en-US" sz="1100" kern="1200"/>
            <a:t>Oral traditions were crucial for passing down stories and knowledge across generations in ancient societies.</a:t>
          </a:r>
        </a:p>
      </dsp:txBody>
      <dsp:txXfrm>
        <a:off x="1264057" y="416212"/>
        <a:ext cx="8671513" cy="667845"/>
      </dsp:txXfrm>
    </dsp:sp>
    <dsp:sp modelId="{7252CBCC-59FD-47AC-A935-A75CC740B4A2}">
      <dsp:nvSpPr>
        <dsp:cNvPr id="0" name=""/>
        <dsp:cNvSpPr/>
      </dsp:nvSpPr>
      <dsp:spPr>
        <a:xfrm>
          <a:off x="0" y="1170782"/>
          <a:ext cx="1084057" cy="1084057"/>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8996" r="13013" b="12"/>
          <a:stretch/>
        </a:blipFill>
        <a:ln>
          <a:noFill/>
        </a:ln>
        <a:effectLst/>
      </dsp:spPr>
      <dsp:style>
        <a:lnRef idx="0">
          <a:scrgbClr r="0" g="0" b="0"/>
        </a:lnRef>
        <a:fillRef idx="3">
          <a:scrgbClr r="0" g="0" b="0"/>
        </a:fillRef>
        <a:effectRef idx="2">
          <a:scrgbClr r="0" g="0" b="0"/>
        </a:effectRef>
        <a:fontRef idx="minor">
          <a:schemeClr val="lt1"/>
        </a:fontRef>
      </dsp:style>
    </dsp:sp>
    <dsp:sp modelId="{6AD57A7F-62D6-4678-A1F3-D12924690182}">
      <dsp:nvSpPr>
        <dsp:cNvPr id="0" name=""/>
        <dsp:cNvSpPr/>
      </dsp:nvSpPr>
      <dsp:spPr>
        <a:xfrm>
          <a:off x="1264057" y="1170782"/>
          <a:ext cx="8671513" cy="423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9050" rIns="19050" bIns="19050" numCol="1" spcCol="1270" anchor="t" anchorCtr="0">
          <a:noAutofit/>
        </a:bodyPr>
        <a:lstStyle/>
        <a:p>
          <a:pPr marL="0" lvl="0" indent="0" algn="l" defTabSz="666750">
            <a:lnSpc>
              <a:spcPct val="100000"/>
            </a:lnSpc>
            <a:spcBef>
              <a:spcPct val="0"/>
            </a:spcBef>
            <a:spcAft>
              <a:spcPct val="35000"/>
            </a:spcAft>
            <a:buNone/>
            <a:defRPr b="1"/>
          </a:pPr>
          <a:r>
            <a:rPr lang="en-US" sz="1500" kern="1200"/>
            <a:t>Smoke Signals</a:t>
          </a:r>
        </a:p>
      </dsp:txBody>
      <dsp:txXfrm>
        <a:off x="1264057" y="1170782"/>
        <a:ext cx="8671513" cy="423424"/>
      </dsp:txXfrm>
    </dsp:sp>
    <dsp:sp modelId="{3C1ACFF4-7903-4612-B0E1-DA2D6906BDD5}">
      <dsp:nvSpPr>
        <dsp:cNvPr id="0" name=""/>
        <dsp:cNvSpPr/>
      </dsp:nvSpPr>
      <dsp:spPr>
        <a:xfrm>
          <a:off x="1264057" y="1594206"/>
          <a:ext cx="8671513" cy="590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970" rIns="13970" bIns="13970" numCol="1" spcCol="1270" anchor="t" anchorCtr="0">
          <a:noAutofit/>
        </a:bodyPr>
        <a:lstStyle/>
        <a:p>
          <a:pPr marL="0" lvl="0" indent="0" algn="l" defTabSz="488950">
            <a:lnSpc>
              <a:spcPct val="100000"/>
            </a:lnSpc>
            <a:spcBef>
              <a:spcPct val="0"/>
            </a:spcBef>
            <a:spcAft>
              <a:spcPct val="35000"/>
            </a:spcAft>
            <a:buNone/>
          </a:pPr>
          <a:r>
            <a:rPr lang="en-US" sz="1100" kern="1200"/>
            <a:t>Smoke signals served as a form of long-distance communication, conveying messages over vast distances in ancient cultures.</a:t>
          </a:r>
        </a:p>
      </dsp:txBody>
      <dsp:txXfrm>
        <a:off x="1264057" y="1594206"/>
        <a:ext cx="8671513" cy="590893"/>
      </dsp:txXfrm>
    </dsp:sp>
    <dsp:sp modelId="{EA836B80-14F6-4299-B3AB-C7E8A7A3B2FF}">
      <dsp:nvSpPr>
        <dsp:cNvPr id="0" name=""/>
        <dsp:cNvSpPr/>
      </dsp:nvSpPr>
      <dsp:spPr>
        <a:xfrm>
          <a:off x="0" y="2341564"/>
          <a:ext cx="1084057" cy="1084057"/>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6350" r="26898" b="-3"/>
          <a:stretch/>
        </a:blipFill>
        <a:ln>
          <a:noFill/>
        </a:ln>
        <a:effectLst/>
      </dsp:spPr>
      <dsp:style>
        <a:lnRef idx="0">
          <a:scrgbClr r="0" g="0" b="0"/>
        </a:lnRef>
        <a:fillRef idx="3">
          <a:scrgbClr r="0" g="0" b="0"/>
        </a:fillRef>
        <a:effectRef idx="2">
          <a:scrgbClr r="0" g="0" b="0"/>
        </a:effectRef>
        <a:fontRef idx="minor">
          <a:schemeClr val="lt1"/>
        </a:fontRef>
      </dsp:style>
    </dsp:sp>
    <dsp:sp modelId="{D8229FCF-CC41-4846-8E3B-9838DAA17212}">
      <dsp:nvSpPr>
        <dsp:cNvPr id="0" name=""/>
        <dsp:cNvSpPr/>
      </dsp:nvSpPr>
      <dsp:spPr>
        <a:xfrm>
          <a:off x="1264057" y="2341564"/>
          <a:ext cx="8671513" cy="4162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9050" rIns="19050" bIns="19050" numCol="1" spcCol="1270" anchor="t" anchorCtr="0">
          <a:noAutofit/>
        </a:bodyPr>
        <a:lstStyle/>
        <a:p>
          <a:pPr marL="0" lvl="0" indent="0" algn="l" defTabSz="666750">
            <a:lnSpc>
              <a:spcPct val="100000"/>
            </a:lnSpc>
            <a:spcBef>
              <a:spcPct val="0"/>
            </a:spcBef>
            <a:spcAft>
              <a:spcPct val="35000"/>
            </a:spcAft>
            <a:buNone/>
            <a:defRPr b="1"/>
          </a:pPr>
          <a:r>
            <a:rPr lang="en-US" sz="1500" kern="1200"/>
            <a:t>Cave Paintings</a:t>
          </a:r>
        </a:p>
      </dsp:txBody>
      <dsp:txXfrm>
        <a:off x="1264057" y="2341564"/>
        <a:ext cx="8671513" cy="416212"/>
      </dsp:txXfrm>
    </dsp:sp>
    <dsp:sp modelId="{7BDF13FC-4A07-4384-8596-783B1049D748}">
      <dsp:nvSpPr>
        <dsp:cNvPr id="0" name=""/>
        <dsp:cNvSpPr/>
      </dsp:nvSpPr>
      <dsp:spPr>
        <a:xfrm>
          <a:off x="1264057" y="2757777"/>
          <a:ext cx="8671513" cy="6678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970" rIns="13970" bIns="13970" numCol="1" spcCol="1270" anchor="t" anchorCtr="0">
          <a:noAutofit/>
        </a:bodyPr>
        <a:lstStyle/>
        <a:p>
          <a:pPr marL="0" lvl="0" indent="0" algn="l" defTabSz="488950">
            <a:lnSpc>
              <a:spcPct val="100000"/>
            </a:lnSpc>
            <a:spcBef>
              <a:spcPct val="0"/>
            </a:spcBef>
            <a:spcAft>
              <a:spcPct val="35000"/>
            </a:spcAft>
            <a:buNone/>
          </a:pPr>
          <a:r>
            <a:rPr lang="en-US" sz="1100" kern="1200"/>
            <a:t>Cave paintings are one of the earliest forms of visual communication, depicting scenes of daily life and important events.</a:t>
          </a:r>
        </a:p>
      </dsp:txBody>
      <dsp:txXfrm>
        <a:off x="1264057" y="2757777"/>
        <a:ext cx="8671513" cy="6678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1DD54A-5CAC-4BD1-94C4-C9D94B2EE16C}">
      <dsp:nvSpPr>
        <dsp:cNvPr id="0" name=""/>
        <dsp:cNvSpPr/>
      </dsp:nvSpPr>
      <dsp:spPr>
        <a:xfrm>
          <a:off x="0" y="0"/>
          <a:ext cx="988203" cy="395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6350" rIns="6350" bIns="6350" numCol="1" spcCol="1270" anchor="t" anchorCtr="0">
          <a:noAutofit/>
        </a:bodyPr>
        <a:lstStyle/>
        <a:p>
          <a:pPr marL="0" lvl="0" indent="0" algn="l" defTabSz="222250">
            <a:lnSpc>
              <a:spcPct val="100000"/>
            </a:lnSpc>
            <a:spcBef>
              <a:spcPct val="0"/>
            </a:spcBef>
            <a:spcAft>
              <a:spcPct val="35000"/>
            </a:spcAft>
            <a:buNone/>
            <a:defRPr b="1"/>
          </a:pPr>
          <a:r>
            <a:rPr lang="en-US" sz="500" b="1" kern="1200" baseline="0"/>
            <a:t>Evolution of Communication</a:t>
          </a:r>
          <a:endParaRPr lang="en-US" sz="500" kern="1200"/>
        </a:p>
      </dsp:txBody>
      <dsp:txXfrm>
        <a:off x="0" y="0"/>
        <a:ext cx="988203" cy="395281"/>
      </dsp:txXfrm>
    </dsp:sp>
    <dsp:sp modelId="{6999A44A-EF75-46F9-B3E2-EC8CAA978AD9}">
      <dsp:nvSpPr>
        <dsp:cNvPr id="0" name=""/>
        <dsp:cNvSpPr/>
      </dsp:nvSpPr>
      <dsp:spPr>
        <a:xfrm>
          <a:off x="0" y="395281"/>
          <a:ext cx="988203" cy="3240025"/>
        </a:xfrm>
        <a:prstGeom prst="rect">
          <a:avLst/>
        </a:prstGeom>
        <a:noFill/>
        <a:ln>
          <a:noFill/>
        </a:ln>
        <a:effectLst/>
      </dsp:spPr>
      <dsp:style>
        <a:lnRef idx="0">
          <a:scrgbClr r="0" g="0" b="0"/>
        </a:lnRef>
        <a:fillRef idx="0">
          <a:scrgbClr r="0" g="0" b="0"/>
        </a:fillRef>
        <a:effectRef idx="0">
          <a:scrgbClr r="0" g="0" b="0"/>
        </a:effectRef>
        <a:fontRef idx="minor"/>
      </dsp:style>
    </dsp:sp>
    <dsp:sp modelId="{CCAD2BBA-3833-4E9B-A2AC-858324942B29}">
      <dsp:nvSpPr>
        <dsp:cNvPr id="0" name=""/>
        <dsp:cNvSpPr/>
      </dsp:nvSpPr>
      <dsp:spPr>
        <a:xfrm>
          <a:off x="1087024" y="0"/>
          <a:ext cx="988203" cy="395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6350" rIns="6350" bIns="6350" numCol="1" spcCol="1270" anchor="t" anchorCtr="0">
          <a:noAutofit/>
        </a:bodyPr>
        <a:lstStyle/>
        <a:p>
          <a:pPr marL="0" lvl="0" indent="0" algn="l" defTabSz="222250">
            <a:lnSpc>
              <a:spcPct val="100000"/>
            </a:lnSpc>
            <a:spcBef>
              <a:spcPct val="0"/>
            </a:spcBef>
            <a:spcAft>
              <a:spcPct val="35000"/>
            </a:spcAft>
            <a:buNone/>
            <a:defRPr b="1"/>
          </a:pPr>
          <a:r>
            <a:rPr lang="en-US" sz="500" kern="1200" baseline="0"/>
            <a:t>Communication has evolved from basic methods to complex forms, adapting to cultural and technological changes over time.</a:t>
          </a:r>
          <a:endParaRPr lang="en-US" sz="500" kern="1200"/>
        </a:p>
      </dsp:txBody>
      <dsp:txXfrm>
        <a:off x="1087024" y="0"/>
        <a:ext cx="988203" cy="395281"/>
      </dsp:txXfrm>
    </dsp:sp>
    <dsp:sp modelId="{6B1549E8-D079-40E4-974D-202C49E58440}">
      <dsp:nvSpPr>
        <dsp:cNvPr id="0" name=""/>
        <dsp:cNvSpPr/>
      </dsp:nvSpPr>
      <dsp:spPr>
        <a:xfrm>
          <a:off x="1087024" y="395281"/>
          <a:ext cx="988203" cy="3240025"/>
        </a:xfrm>
        <a:prstGeom prst="rect">
          <a:avLst/>
        </a:prstGeom>
        <a:noFill/>
        <a:ln>
          <a:noFill/>
        </a:ln>
        <a:effectLst/>
      </dsp:spPr>
      <dsp:style>
        <a:lnRef idx="0">
          <a:scrgbClr r="0" g="0" b="0"/>
        </a:lnRef>
        <a:fillRef idx="0">
          <a:scrgbClr r="0" g="0" b="0"/>
        </a:fillRef>
        <a:effectRef idx="0">
          <a:scrgbClr r="0" g="0" b="0"/>
        </a:effectRef>
        <a:fontRef idx="minor"/>
      </dsp:style>
    </dsp:sp>
    <dsp:sp modelId="{459B2C39-BABA-4B01-908B-139FB597CAE6}">
      <dsp:nvSpPr>
        <dsp:cNvPr id="0" name=""/>
        <dsp:cNvSpPr/>
      </dsp:nvSpPr>
      <dsp:spPr>
        <a:xfrm>
          <a:off x="2174048" y="0"/>
          <a:ext cx="988203" cy="395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6350" rIns="6350" bIns="6350" numCol="1" spcCol="1270" anchor="t" anchorCtr="0">
          <a:noAutofit/>
        </a:bodyPr>
        <a:lstStyle/>
        <a:p>
          <a:pPr marL="0" lvl="0" indent="0" algn="l" defTabSz="222250">
            <a:lnSpc>
              <a:spcPct val="100000"/>
            </a:lnSpc>
            <a:spcBef>
              <a:spcPct val="0"/>
            </a:spcBef>
            <a:spcAft>
              <a:spcPct val="35000"/>
            </a:spcAft>
            <a:buNone/>
            <a:defRPr b="1"/>
          </a:pPr>
          <a:r>
            <a:rPr lang="en-US" sz="500" b="1" kern="1200" baseline="0"/>
            <a:t>Understanding Fundamentals</a:t>
          </a:r>
          <a:endParaRPr lang="en-US" sz="500" kern="1200"/>
        </a:p>
      </dsp:txBody>
      <dsp:txXfrm>
        <a:off x="2174048" y="0"/>
        <a:ext cx="988203" cy="395281"/>
      </dsp:txXfrm>
    </dsp:sp>
    <dsp:sp modelId="{9AD6A2C2-9AFB-4747-995C-3AE788BE17A9}">
      <dsp:nvSpPr>
        <dsp:cNvPr id="0" name=""/>
        <dsp:cNvSpPr/>
      </dsp:nvSpPr>
      <dsp:spPr>
        <a:xfrm>
          <a:off x="2174048" y="395281"/>
          <a:ext cx="988203" cy="3240025"/>
        </a:xfrm>
        <a:prstGeom prst="rect">
          <a:avLst/>
        </a:prstGeom>
        <a:noFill/>
        <a:ln>
          <a:noFill/>
        </a:ln>
        <a:effectLst/>
      </dsp:spPr>
      <dsp:style>
        <a:lnRef idx="0">
          <a:scrgbClr r="0" g="0" b="0"/>
        </a:lnRef>
        <a:fillRef idx="0">
          <a:scrgbClr r="0" g="0" b="0"/>
        </a:fillRef>
        <a:effectRef idx="0">
          <a:scrgbClr r="0" g="0" b="0"/>
        </a:effectRef>
        <a:fontRef idx="minor"/>
      </dsp:style>
    </dsp:sp>
    <dsp:sp modelId="{BFD6C02F-1453-478F-9841-AA1C75342AC5}">
      <dsp:nvSpPr>
        <dsp:cNvPr id="0" name=""/>
        <dsp:cNvSpPr/>
      </dsp:nvSpPr>
      <dsp:spPr>
        <a:xfrm>
          <a:off x="3261072" y="0"/>
          <a:ext cx="988203" cy="395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6350" rIns="6350" bIns="6350" numCol="1" spcCol="1270" anchor="t" anchorCtr="0">
          <a:noAutofit/>
        </a:bodyPr>
        <a:lstStyle/>
        <a:p>
          <a:pPr marL="0" lvl="0" indent="0" algn="l" defTabSz="222250">
            <a:lnSpc>
              <a:spcPct val="100000"/>
            </a:lnSpc>
            <a:spcBef>
              <a:spcPct val="0"/>
            </a:spcBef>
            <a:spcAft>
              <a:spcPct val="35000"/>
            </a:spcAft>
            <a:buNone/>
            <a:defRPr b="1"/>
          </a:pPr>
          <a:r>
            <a:rPr lang="en-US" sz="500" kern="1200" baseline="0"/>
            <a:t>Grasping the fundamentals of communication is crucial for enhancing interactions and building stronger relationships.</a:t>
          </a:r>
          <a:endParaRPr lang="en-US" sz="500" kern="1200"/>
        </a:p>
      </dsp:txBody>
      <dsp:txXfrm>
        <a:off x="3261072" y="0"/>
        <a:ext cx="988203" cy="395281"/>
      </dsp:txXfrm>
    </dsp:sp>
    <dsp:sp modelId="{63BB749F-0C00-4F62-9846-E2DD9CB51D1F}">
      <dsp:nvSpPr>
        <dsp:cNvPr id="0" name=""/>
        <dsp:cNvSpPr/>
      </dsp:nvSpPr>
      <dsp:spPr>
        <a:xfrm>
          <a:off x="3261072" y="395281"/>
          <a:ext cx="988203" cy="3240025"/>
        </a:xfrm>
        <a:prstGeom prst="rect">
          <a:avLst/>
        </a:prstGeom>
        <a:noFill/>
        <a:ln>
          <a:noFill/>
        </a:ln>
        <a:effectLst/>
      </dsp:spPr>
      <dsp:style>
        <a:lnRef idx="0">
          <a:scrgbClr r="0" g="0" b="0"/>
        </a:lnRef>
        <a:fillRef idx="0">
          <a:scrgbClr r="0" g="0" b="0"/>
        </a:fillRef>
        <a:effectRef idx="0">
          <a:scrgbClr r="0" g="0" b="0"/>
        </a:effectRef>
        <a:fontRef idx="minor"/>
      </dsp:style>
    </dsp:sp>
    <dsp:sp modelId="{276C3F56-719D-45E0-A61D-2D919317CD0C}">
      <dsp:nvSpPr>
        <dsp:cNvPr id="0" name=""/>
        <dsp:cNvSpPr/>
      </dsp:nvSpPr>
      <dsp:spPr>
        <a:xfrm>
          <a:off x="4348096" y="0"/>
          <a:ext cx="988203" cy="395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6350" rIns="6350" bIns="6350" numCol="1" spcCol="1270" anchor="t" anchorCtr="0">
          <a:noAutofit/>
        </a:bodyPr>
        <a:lstStyle/>
        <a:p>
          <a:pPr marL="0" lvl="0" indent="0" algn="l" defTabSz="222250">
            <a:lnSpc>
              <a:spcPct val="100000"/>
            </a:lnSpc>
            <a:spcBef>
              <a:spcPct val="0"/>
            </a:spcBef>
            <a:spcAft>
              <a:spcPct val="35000"/>
            </a:spcAft>
            <a:buNone/>
            <a:defRPr b="1"/>
          </a:pPr>
          <a:r>
            <a:rPr lang="en-US" sz="500" b="1" kern="1200" baseline="0"/>
            <a:t>Modern Communication Challenges</a:t>
          </a:r>
          <a:endParaRPr lang="en-US" sz="500" kern="1200"/>
        </a:p>
      </dsp:txBody>
      <dsp:txXfrm>
        <a:off x="4348096" y="0"/>
        <a:ext cx="988203" cy="395281"/>
      </dsp:txXfrm>
    </dsp:sp>
    <dsp:sp modelId="{FC29383F-AE4F-4233-BB4A-C7CA99803BBD}">
      <dsp:nvSpPr>
        <dsp:cNvPr id="0" name=""/>
        <dsp:cNvSpPr/>
      </dsp:nvSpPr>
      <dsp:spPr>
        <a:xfrm>
          <a:off x="4348096" y="395281"/>
          <a:ext cx="988203" cy="3240025"/>
        </a:xfrm>
        <a:prstGeom prst="rect">
          <a:avLst/>
        </a:prstGeom>
        <a:noFill/>
        <a:ln>
          <a:noFill/>
        </a:ln>
        <a:effectLst/>
      </dsp:spPr>
      <dsp:style>
        <a:lnRef idx="0">
          <a:scrgbClr r="0" g="0" b="0"/>
        </a:lnRef>
        <a:fillRef idx="0">
          <a:scrgbClr r="0" g="0" b="0"/>
        </a:fillRef>
        <a:effectRef idx="0">
          <a:scrgbClr r="0" g="0" b="0"/>
        </a:effectRef>
        <a:fontRef idx="minor"/>
      </dsp:style>
    </dsp:sp>
    <dsp:sp modelId="{DB8C141C-3EA7-4FED-A138-DAC81A960355}">
      <dsp:nvSpPr>
        <dsp:cNvPr id="0" name=""/>
        <dsp:cNvSpPr/>
      </dsp:nvSpPr>
      <dsp:spPr>
        <a:xfrm>
          <a:off x="5435120" y="0"/>
          <a:ext cx="988203" cy="395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6350" rIns="6350" bIns="6350" numCol="1" spcCol="1270" anchor="t" anchorCtr="0">
          <a:noAutofit/>
        </a:bodyPr>
        <a:lstStyle/>
        <a:p>
          <a:pPr marL="0" lvl="0" indent="0" algn="l" defTabSz="222250">
            <a:lnSpc>
              <a:spcPct val="100000"/>
            </a:lnSpc>
            <a:spcBef>
              <a:spcPct val="0"/>
            </a:spcBef>
            <a:spcAft>
              <a:spcPct val="35000"/>
            </a:spcAft>
            <a:buNone/>
            <a:defRPr b="1"/>
          </a:pPr>
          <a:r>
            <a:rPr lang="en-US" sz="500" kern="1200" baseline="0"/>
            <a:t>In an increasingly connected world, modern communication faces challenges such as misunderstandings and information overload.</a:t>
          </a:r>
          <a:endParaRPr lang="en-US" sz="500" kern="1200"/>
        </a:p>
      </dsp:txBody>
      <dsp:txXfrm>
        <a:off x="5435120" y="0"/>
        <a:ext cx="988203" cy="395281"/>
      </dsp:txXfrm>
    </dsp:sp>
    <dsp:sp modelId="{11A1A871-CB6A-46F8-9915-E680D67C3583}">
      <dsp:nvSpPr>
        <dsp:cNvPr id="0" name=""/>
        <dsp:cNvSpPr/>
      </dsp:nvSpPr>
      <dsp:spPr>
        <a:xfrm>
          <a:off x="5435120" y="395281"/>
          <a:ext cx="988203" cy="3240025"/>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89D207-BE08-4B33-B5B0-5A5A94C951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5E58DB9-49DC-495B-A68F-33D105C906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67A1AC4-3AE8-4F87-AAED-904EC6054702}" type="datetimeFigureOut">
              <a:rPr lang="en-US" smtClean="0"/>
              <a:t>1/26/2025</a:t>
            </a:fld>
            <a:endParaRPr lang="en-US" dirty="0"/>
          </a:p>
        </p:txBody>
      </p:sp>
      <p:sp>
        <p:nvSpPr>
          <p:cNvPr id="4" name="Footer Placeholder 3">
            <a:extLst>
              <a:ext uri="{FF2B5EF4-FFF2-40B4-BE49-F238E27FC236}">
                <a16:creationId xmlns:a16="http://schemas.microsoft.com/office/drawing/2014/main" id="{7F66337E-DAD5-442C-9B8F-E10EB7D972C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EE3BDF2-02BD-4181-AC28-FD56172CC62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F8A362-CAFC-4987-9A50-47570528395E}" type="slidenum">
              <a:rPr lang="en-US" smtClean="0"/>
              <a:t>‹#›</a:t>
            </a:fld>
            <a:endParaRPr lang="en-US" dirty="0"/>
          </a:p>
        </p:txBody>
      </p:sp>
    </p:spTree>
    <p:extLst>
      <p:ext uri="{BB962C8B-B14F-4D97-AF65-F5344CB8AC3E}">
        <p14:creationId xmlns:p14="http://schemas.microsoft.com/office/powerpoint/2010/main" val="452374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556653-6123-4FE4-861F-5F9583BF59B0}" type="datetimeFigureOut">
              <a:rPr lang="en-US" smtClean="0"/>
              <a:t>1/26/2025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EEB602-95FC-483A-B12D-216A7AD7EA24}" type="slidenum">
              <a:rPr lang="en-US" smtClean="0"/>
              <a:t>‹#›</a:t>
            </a:fld>
            <a:endParaRPr lang="en-US" dirty="0"/>
          </a:p>
        </p:txBody>
      </p:sp>
    </p:spTree>
    <p:extLst>
      <p:ext uri="{BB962C8B-B14F-4D97-AF65-F5344CB8AC3E}">
        <p14:creationId xmlns:p14="http://schemas.microsoft.com/office/powerpoint/2010/main" val="1325843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Effective communication is crucial in our interconnected world. This presentation will explore the fundamentals of communication, its historical evolution, technological advancements, and interpersonal aspects. We'll also discuss modern communication trends and challenges.
</a:t>
            </a:r>
          </a:p>
        </p:txBody>
      </p:sp>
      <p:sp>
        <p:nvSpPr>
          <p:cNvPr id="4" name="Slide Number Placeholder 3"/>
          <p:cNvSpPr>
            <a:spLocks noGrp="1"/>
          </p:cNvSpPr>
          <p:nvPr>
            <p:ph type="sldNum" sz="quarter" idx="5"/>
          </p:nvPr>
        </p:nvSpPr>
        <p:spPr/>
        <p:txBody>
          <a:bodyPr/>
          <a:lstStyle/>
          <a:p>
            <a:fld id="{54EEB602-95FC-483A-B12D-216A7AD7EA24}" type="slidenum">
              <a:rPr lang="en-US" smtClean="0"/>
              <a:t>1</a:t>
            </a:fld>
            <a:endParaRPr lang="en-US" dirty="0"/>
          </a:p>
        </p:txBody>
      </p:sp>
    </p:spTree>
    <p:extLst>
      <p:ext uri="{BB962C8B-B14F-4D97-AF65-F5344CB8AC3E}">
        <p14:creationId xmlns:p14="http://schemas.microsoft.com/office/powerpoint/2010/main" val="21849323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Technological innovations have transformed communication over the years. From early inventions like the telegraph to the rise of the internet, each advancement has reshaped how we connect with others.</a:t>
            </a:r>
          </a:p>
        </p:txBody>
      </p:sp>
      <p:sp>
        <p:nvSpPr>
          <p:cNvPr id="4" name="Slide Number Placeholder 3"/>
          <p:cNvSpPr>
            <a:spLocks noGrp="1"/>
          </p:cNvSpPr>
          <p:nvPr>
            <p:ph type="sldNum" sz="quarter" idx="5"/>
          </p:nvPr>
        </p:nvSpPr>
        <p:spPr/>
        <p:txBody>
          <a:bodyPr/>
          <a:lstStyle/>
          <a:p>
            <a:fld id="{54EEB602-95FC-483A-B12D-216A7AD7EA24}" type="slidenum">
              <a:rPr lang="en-US" smtClean="0"/>
              <a:t>10</a:t>
            </a:fld>
            <a:endParaRPr lang="en-US" dirty="0"/>
          </a:p>
        </p:txBody>
      </p:sp>
    </p:spTree>
    <p:extLst>
      <p:ext uri="{BB962C8B-B14F-4D97-AF65-F5344CB8AC3E}">
        <p14:creationId xmlns:p14="http://schemas.microsoft.com/office/powerpoint/2010/main" val="1610691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telegraph and telephone were groundbreaking inventions that significantly improved long-distance communication. They allowed messages to be transmitted quickly, facilitating real-time interactions and commerce.</a:t>
            </a:r>
          </a:p>
        </p:txBody>
      </p:sp>
      <p:sp>
        <p:nvSpPr>
          <p:cNvPr id="4" name="Slide Number Placeholder 3"/>
          <p:cNvSpPr>
            <a:spLocks noGrp="1"/>
          </p:cNvSpPr>
          <p:nvPr>
            <p:ph type="sldNum" sz="quarter" idx="5"/>
          </p:nvPr>
        </p:nvSpPr>
        <p:spPr/>
        <p:txBody>
          <a:bodyPr/>
          <a:lstStyle/>
          <a:p>
            <a:fld id="{54EEB602-95FC-483A-B12D-216A7AD7EA24}" type="slidenum">
              <a:rPr lang="en-US" smtClean="0"/>
              <a:t>11</a:t>
            </a:fld>
            <a:endParaRPr lang="en-US" dirty="0"/>
          </a:p>
        </p:txBody>
      </p:sp>
    </p:spTree>
    <p:extLst>
      <p:ext uri="{BB962C8B-B14F-4D97-AF65-F5344CB8AC3E}">
        <p14:creationId xmlns:p14="http://schemas.microsoft.com/office/powerpoint/2010/main" val="27301424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emergence of radio and television created new platforms for mass communication. These mediums allowed for the broadcasting of news, entertainment, and educational content, influencing public opinion on a broad scale.</a:t>
            </a:r>
          </a:p>
        </p:txBody>
      </p:sp>
      <p:sp>
        <p:nvSpPr>
          <p:cNvPr id="4" name="Slide Number Placeholder 3"/>
          <p:cNvSpPr>
            <a:spLocks noGrp="1"/>
          </p:cNvSpPr>
          <p:nvPr>
            <p:ph type="sldNum" sz="quarter" idx="5"/>
          </p:nvPr>
        </p:nvSpPr>
        <p:spPr/>
        <p:txBody>
          <a:bodyPr/>
          <a:lstStyle/>
          <a:p>
            <a:fld id="{54EEB602-95FC-483A-B12D-216A7AD7EA24}" type="slidenum">
              <a:rPr lang="en-US" smtClean="0"/>
              <a:t>12</a:t>
            </a:fld>
            <a:endParaRPr lang="en-US" dirty="0"/>
          </a:p>
        </p:txBody>
      </p:sp>
    </p:spTree>
    <p:extLst>
      <p:ext uri="{BB962C8B-B14F-4D97-AF65-F5344CB8AC3E}">
        <p14:creationId xmlns:p14="http://schemas.microsoft.com/office/powerpoint/2010/main" val="1591307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digital revolution, marked by the advent of the internet, has radically changed communication. It has enabled instant messaging, social media, and global connectivity, transforming how we interact and share information.</a:t>
            </a:r>
          </a:p>
        </p:txBody>
      </p:sp>
      <p:sp>
        <p:nvSpPr>
          <p:cNvPr id="4" name="Slide Number Placeholder 3"/>
          <p:cNvSpPr>
            <a:spLocks noGrp="1"/>
          </p:cNvSpPr>
          <p:nvPr>
            <p:ph type="sldNum" sz="quarter" idx="5"/>
          </p:nvPr>
        </p:nvSpPr>
        <p:spPr/>
        <p:txBody>
          <a:bodyPr/>
          <a:lstStyle/>
          <a:p>
            <a:fld id="{54EEB602-95FC-483A-B12D-216A7AD7EA24}" type="slidenum">
              <a:rPr lang="en-US" smtClean="0"/>
              <a:t>13</a:t>
            </a:fld>
            <a:endParaRPr lang="en-US" dirty="0"/>
          </a:p>
        </p:txBody>
      </p:sp>
    </p:spTree>
    <p:extLst>
      <p:ext uri="{BB962C8B-B14F-4D97-AF65-F5344CB8AC3E}">
        <p14:creationId xmlns:p14="http://schemas.microsoft.com/office/powerpoint/2010/main" val="3948904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Interpersonal communication is vital for building relationships and resolving conflicts. Understanding its components helps enhance personal and professional interactions.</a:t>
            </a:r>
          </a:p>
        </p:txBody>
      </p:sp>
      <p:sp>
        <p:nvSpPr>
          <p:cNvPr id="4" name="Slide Number Placeholder 3"/>
          <p:cNvSpPr>
            <a:spLocks noGrp="1"/>
          </p:cNvSpPr>
          <p:nvPr>
            <p:ph type="sldNum" sz="quarter" idx="5"/>
          </p:nvPr>
        </p:nvSpPr>
        <p:spPr/>
        <p:txBody>
          <a:bodyPr/>
          <a:lstStyle/>
          <a:p>
            <a:fld id="{54EEB602-95FC-483A-B12D-216A7AD7EA24}" type="slidenum">
              <a:rPr lang="en-US" smtClean="0"/>
              <a:t>14</a:t>
            </a:fld>
            <a:endParaRPr lang="en-US" dirty="0"/>
          </a:p>
        </p:txBody>
      </p:sp>
    </p:spTree>
    <p:extLst>
      <p:ext uri="{BB962C8B-B14F-4D97-AF65-F5344CB8AC3E}">
        <p14:creationId xmlns:p14="http://schemas.microsoft.com/office/powerpoint/2010/main" val="1741367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interpersonal communication relies on both verbal and non-verbal cues. While words convey direct messages, body language and tone can significantly alter the perceived meaning.</a:t>
            </a:r>
          </a:p>
        </p:txBody>
      </p:sp>
      <p:sp>
        <p:nvSpPr>
          <p:cNvPr id="4" name="Slide Number Placeholder 3"/>
          <p:cNvSpPr>
            <a:spLocks noGrp="1"/>
          </p:cNvSpPr>
          <p:nvPr>
            <p:ph type="sldNum" sz="quarter" idx="5"/>
          </p:nvPr>
        </p:nvSpPr>
        <p:spPr/>
        <p:txBody>
          <a:bodyPr/>
          <a:lstStyle/>
          <a:p>
            <a:fld id="{54EEB602-95FC-483A-B12D-216A7AD7EA24}" type="slidenum">
              <a:rPr lang="en-US" smtClean="0"/>
              <a:t>15</a:t>
            </a:fld>
            <a:endParaRPr lang="en-US" dirty="0"/>
          </a:p>
        </p:txBody>
      </p:sp>
    </p:spTree>
    <p:extLst>
      <p:ext uri="{BB962C8B-B14F-4D97-AF65-F5344CB8AC3E}">
        <p14:creationId xmlns:p14="http://schemas.microsoft.com/office/powerpoint/2010/main" val="1683156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Active listening is fundamental to effective communication. It involves fully concentrating on the speaker, understanding their message, and responding thoughtfully. This skill fosters mutual respect and understanding.</a:t>
            </a:r>
          </a:p>
        </p:txBody>
      </p:sp>
      <p:sp>
        <p:nvSpPr>
          <p:cNvPr id="4" name="Slide Number Placeholder 3"/>
          <p:cNvSpPr>
            <a:spLocks noGrp="1"/>
          </p:cNvSpPr>
          <p:nvPr>
            <p:ph type="sldNum" sz="quarter" idx="5"/>
          </p:nvPr>
        </p:nvSpPr>
        <p:spPr/>
        <p:txBody>
          <a:bodyPr/>
          <a:lstStyle/>
          <a:p>
            <a:fld id="{54EEB602-95FC-483A-B12D-216A7AD7EA24}" type="slidenum">
              <a:rPr lang="en-US" smtClean="0"/>
              <a:t>16</a:t>
            </a:fld>
            <a:endParaRPr lang="en-US" dirty="0"/>
          </a:p>
        </p:txBody>
      </p:sp>
    </p:spTree>
    <p:extLst>
      <p:ext uri="{BB962C8B-B14F-4D97-AF65-F5344CB8AC3E}">
        <p14:creationId xmlns:p14="http://schemas.microsoft.com/office/powerpoint/2010/main" val="448574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Conflict resolution requires effective communication strategies to address disagreements constructively. Negotiation skills can help find common ground and foster positive outcomes in both personal and professional settings.</a:t>
            </a:r>
          </a:p>
        </p:txBody>
      </p:sp>
      <p:sp>
        <p:nvSpPr>
          <p:cNvPr id="4" name="Slide Number Placeholder 3"/>
          <p:cNvSpPr>
            <a:spLocks noGrp="1"/>
          </p:cNvSpPr>
          <p:nvPr>
            <p:ph type="sldNum" sz="quarter" idx="5"/>
          </p:nvPr>
        </p:nvSpPr>
        <p:spPr/>
        <p:txBody>
          <a:bodyPr/>
          <a:lstStyle/>
          <a:p>
            <a:fld id="{54EEB602-95FC-483A-B12D-216A7AD7EA24}" type="slidenum">
              <a:rPr lang="en-US" smtClean="0"/>
              <a:t>17</a:t>
            </a:fld>
            <a:endParaRPr lang="en-US" dirty="0"/>
          </a:p>
        </p:txBody>
      </p:sp>
    </p:spTree>
    <p:extLst>
      <p:ext uri="{BB962C8B-B14F-4D97-AF65-F5344CB8AC3E}">
        <p14:creationId xmlns:p14="http://schemas.microsoft.com/office/powerpoint/2010/main" val="779758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Today's world is characterized by rapid communication changes influenced by technology. Understanding these trends is crucial for adapting to new ways of connecting and sharing information.</a:t>
            </a:r>
          </a:p>
        </p:txBody>
      </p:sp>
      <p:sp>
        <p:nvSpPr>
          <p:cNvPr id="4" name="Slide Number Placeholder 3"/>
          <p:cNvSpPr>
            <a:spLocks noGrp="1"/>
          </p:cNvSpPr>
          <p:nvPr>
            <p:ph type="sldNum" sz="quarter" idx="5"/>
          </p:nvPr>
        </p:nvSpPr>
        <p:spPr/>
        <p:txBody>
          <a:bodyPr/>
          <a:lstStyle/>
          <a:p>
            <a:fld id="{54EEB602-95FC-483A-B12D-216A7AD7EA24}" type="slidenum">
              <a:rPr lang="en-US" smtClean="0"/>
              <a:t>18</a:t>
            </a:fld>
            <a:endParaRPr lang="en-US" dirty="0"/>
          </a:p>
        </p:txBody>
      </p:sp>
    </p:spTree>
    <p:extLst>
      <p:ext uri="{BB962C8B-B14F-4D97-AF65-F5344CB8AC3E}">
        <p14:creationId xmlns:p14="http://schemas.microsoft.com/office/powerpoint/2010/main" val="9624464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Social media platforms have transformed how we communicate, allowing for widespread sharing of information and instant interactions. However, they also introduce challenges regarding misinformation and privacy.</a:t>
            </a:r>
          </a:p>
        </p:txBody>
      </p:sp>
      <p:sp>
        <p:nvSpPr>
          <p:cNvPr id="4" name="Slide Number Placeholder 3"/>
          <p:cNvSpPr>
            <a:spLocks noGrp="1"/>
          </p:cNvSpPr>
          <p:nvPr>
            <p:ph type="sldNum" sz="quarter" idx="5"/>
          </p:nvPr>
        </p:nvSpPr>
        <p:spPr/>
        <p:txBody>
          <a:bodyPr/>
          <a:lstStyle/>
          <a:p>
            <a:fld id="{54EEB602-95FC-483A-B12D-216A7AD7EA24}" type="slidenum">
              <a:rPr lang="en-US" smtClean="0"/>
              <a:t>19</a:t>
            </a:fld>
            <a:endParaRPr lang="en-US" dirty="0"/>
          </a:p>
        </p:txBody>
      </p:sp>
    </p:spTree>
    <p:extLst>
      <p:ext uri="{BB962C8B-B14F-4D97-AF65-F5344CB8AC3E}">
        <p14:creationId xmlns:p14="http://schemas.microsoft.com/office/powerpoint/2010/main" val="4036197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begin with the fundamentals of communication, outlining its definition, elements, and types. Next, we will delve into historical perspectives, discussing ancient methods and the evolution of written language and the printing press. Then, we'll explore technological advancements leading to modern communication forms, followed by interpersonal communication techniques. Finally, we'll address current challenges and barriers in communication.</a:t>
            </a:r>
          </a:p>
        </p:txBody>
      </p:sp>
      <p:sp>
        <p:nvSpPr>
          <p:cNvPr id="4" name="Slide Number Placeholder 3"/>
          <p:cNvSpPr>
            <a:spLocks noGrp="1"/>
          </p:cNvSpPr>
          <p:nvPr>
            <p:ph type="sldNum" sz="quarter" idx="5"/>
          </p:nvPr>
        </p:nvSpPr>
        <p:spPr/>
        <p:txBody>
          <a:bodyPr/>
          <a:lstStyle/>
          <a:p>
            <a:fld id="{54EEB602-95FC-483A-B12D-216A7AD7EA24}" type="slidenum">
              <a:rPr lang="en-US" smtClean="0"/>
              <a:t>2</a:t>
            </a:fld>
            <a:endParaRPr lang="en-US" dirty="0"/>
          </a:p>
        </p:txBody>
      </p:sp>
    </p:spTree>
    <p:extLst>
      <p:ext uri="{BB962C8B-B14F-4D97-AF65-F5344CB8AC3E}">
        <p14:creationId xmlns:p14="http://schemas.microsoft.com/office/powerpoint/2010/main" val="3860756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Mobile technology has enabled communication on-the-go, making it easier to stay connected. Smartphones and apps have revolutionized how we interact, access information, and conduct business.</a:t>
            </a:r>
          </a:p>
        </p:txBody>
      </p:sp>
      <p:sp>
        <p:nvSpPr>
          <p:cNvPr id="4" name="Slide Number Placeholder 3"/>
          <p:cNvSpPr>
            <a:spLocks noGrp="1"/>
          </p:cNvSpPr>
          <p:nvPr>
            <p:ph type="sldNum" sz="quarter" idx="5"/>
          </p:nvPr>
        </p:nvSpPr>
        <p:spPr/>
        <p:txBody>
          <a:bodyPr/>
          <a:lstStyle/>
          <a:p>
            <a:fld id="{54EEB602-95FC-483A-B12D-216A7AD7EA24}" type="slidenum">
              <a:rPr lang="en-US" smtClean="0"/>
              <a:t>20</a:t>
            </a:fld>
            <a:endParaRPr lang="en-US" dirty="0"/>
          </a:p>
        </p:txBody>
      </p:sp>
    </p:spTree>
    <p:extLst>
      <p:ext uri="{BB962C8B-B14F-4D97-AF65-F5344CB8AC3E}">
        <p14:creationId xmlns:p14="http://schemas.microsoft.com/office/powerpoint/2010/main" val="7140721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future of communication technology will likely focus on enhanced connectivity, artificial intelligence, and virtual reality. These advancements promise to further change how we interact and share information.</a:t>
            </a:r>
          </a:p>
        </p:txBody>
      </p:sp>
      <p:sp>
        <p:nvSpPr>
          <p:cNvPr id="4" name="Slide Number Placeholder 3"/>
          <p:cNvSpPr>
            <a:spLocks noGrp="1"/>
          </p:cNvSpPr>
          <p:nvPr>
            <p:ph type="sldNum" sz="quarter" idx="5"/>
          </p:nvPr>
        </p:nvSpPr>
        <p:spPr/>
        <p:txBody>
          <a:bodyPr/>
          <a:lstStyle/>
          <a:p>
            <a:fld id="{54EEB602-95FC-483A-B12D-216A7AD7EA24}" type="slidenum">
              <a:rPr lang="en-US" smtClean="0"/>
              <a:t>21</a:t>
            </a:fld>
            <a:endParaRPr lang="en-US" dirty="0"/>
          </a:p>
        </p:txBody>
      </p:sp>
    </p:spTree>
    <p:extLst>
      <p:ext uri="{BB962C8B-B14F-4D97-AF65-F5344CB8AC3E}">
        <p14:creationId xmlns:p14="http://schemas.microsoft.com/office/powerpoint/2010/main" val="33821414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Despite advancements, communication challenges persist. Identifying and addressing these barriers is key to improving understanding and collaboration in diverse settings.</a:t>
            </a:r>
          </a:p>
        </p:txBody>
      </p:sp>
      <p:sp>
        <p:nvSpPr>
          <p:cNvPr id="4" name="Slide Number Placeholder 3"/>
          <p:cNvSpPr>
            <a:spLocks noGrp="1"/>
          </p:cNvSpPr>
          <p:nvPr>
            <p:ph type="sldNum" sz="quarter" idx="5"/>
          </p:nvPr>
        </p:nvSpPr>
        <p:spPr/>
        <p:txBody>
          <a:bodyPr/>
          <a:lstStyle/>
          <a:p>
            <a:fld id="{54EEB602-95FC-483A-B12D-216A7AD7EA24}" type="slidenum">
              <a:rPr lang="en-US" smtClean="0"/>
              <a:t>22</a:t>
            </a:fld>
            <a:endParaRPr lang="en-US" dirty="0"/>
          </a:p>
        </p:txBody>
      </p:sp>
    </p:spTree>
    <p:extLst>
      <p:ext uri="{BB962C8B-B14F-4D97-AF65-F5344CB8AC3E}">
        <p14:creationId xmlns:p14="http://schemas.microsoft.com/office/powerpoint/2010/main" val="29914611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Cultural differences and language barriers can hinder effective communication. Understanding and respecting these differences is essential for fostering inclusive interactions.</a:t>
            </a:r>
          </a:p>
        </p:txBody>
      </p:sp>
      <p:sp>
        <p:nvSpPr>
          <p:cNvPr id="4" name="Slide Number Placeholder 3"/>
          <p:cNvSpPr>
            <a:spLocks noGrp="1"/>
          </p:cNvSpPr>
          <p:nvPr>
            <p:ph type="sldNum" sz="quarter" idx="5"/>
          </p:nvPr>
        </p:nvSpPr>
        <p:spPr/>
        <p:txBody>
          <a:bodyPr/>
          <a:lstStyle/>
          <a:p>
            <a:fld id="{54EEB602-95FC-483A-B12D-216A7AD7EA24}" type="slidenum">
              <a:rPr lang="en-US" smtClean="0"/>
              <a:t>23</a:t>
            </a:fld>
            <a:endParaRPr lang="en-US" dirty="0"/>
          </a:p>
        </p:txBody>
      </p:sp>
    </p:spTree>
    <p:extLst>
      <p:ext uri="{BB962C8B-B14F-4D97-AF65-F5344CB8AC3E}">
        <p14:creationId xmlns:p14="http://schemas.microsoft.com/office/powerpoint/2010/main" val="597129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Technological issues, such as connectivity problems and digital literacy gaps, can impede communication. Addressing these challenges is crucial to ensuring equitable access to communication tools.</a:t>
            </a:r>
          </a:p>
        </p:txBody>
      </p:sp>
      <p:sp>
        <p:nvSpPr>
          <p:cNvPr id="4" name="Slide Number Placeholder 3"/>
          <p:cNvSpPr>
            <a:spLocks noGrp="1"/>
          </p:cNvSpPr>
          <p:nvPr>
            <p:ph type="sldNum" sz="quarter" idx="5"/>
          </p:nvPr>
        </p:nvSpPr>
        <p:spPr/>
        <p:txBody>
          <a:bodyPr/>
          <a:lstStyle/>
          <a:p>
            <a:fld id="{54EEB602-95FC-483A-B12D-216A7AD7EA24}" type="slidenum">
              <a:rPr lang="en-US" smtClean="0"/>
              <a:t>24</a:t>
            </a:fld>
            <a:endParaRPr lang="en-US" dirty="0"/>
          </a:p>
        </p:txBody>
      </p:sp>
    </p:spTree>
    <p:extLst>
      <p:ext uri="{BB962C8B-B14F-4D97-AF65-F5344CB8AC3E}">
        <p14:creationId xmlns:p14="http://schemas.microsoft.com/office/powerpoint/2010/main" val="264278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overcome communication obstacles, individuals and organizations should prioritize empathy, active listening, and adaptability. These skills can bridge gaps and enhance understanding.</a:t>
            </a:r>
          </a:p>
        </p:txBody>
      </p:sp>
      <p:sp>
        <p:nvSpPr>
          <p:cNvPr id="4" name="Slide Number Placeholder 3"/>
          <p:cNvSpPr>
            <a:spLocks noGrp="1"/>
          </p:cNvSpPr>
          <p:nvPr>
            <p:ph type="sldNum" sz="quarter" idx="5"/>
          </p:nvPr>
        </p:nvSpPr>
        <p:spPr/>
        <p:txBody>
          <a:bodyPr/>
          <a:lstStyle/>
          <a:p>
            <a:fld id="{54EEB602-95FC-483A-B12D-216A7AD7EA24}" type="slidenum">
              <a:rPr lang="en-US" smtClean="0"/>
              <a:t>25</a:t>
            </a:fld>
            <a:endParaRPr lang="en-US" dirty="0"/>
          </a:p>
        </p:txBody>
      </p:sp>
    </p:spTree>
    <p:extLst>
      <p:ext uri="{BB962C8B-B14F-4D97-AF65-F5344CB8AC3E}">
        <p14:creationId xmlns:p14="http://schemas.microsoft.com/office/powerpoint/2010/main" val="962591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communication is a multifaceted skill that has evolved over time. By understanding its fundamentals, historical context, and modern challenges, we can enhance our interactions and foster better relationships in an increasingly connected world.</a:t>
            </a:r>
          </a:p>
        </p:txBody>
      </p:sp>
      <p:sp>
        <p:nvSpPr>
          <p:cNvPr id="4" name="Slide Number Placeholder 3"/>
          <p:cNvSpPr>
            <a:spLocks noGrp="1"/>
          </p:cNvSpPr>
          <p:nvPr>
            <p:ph type="sldNum" sz="quarter" idx="5"/>
          </p:nvPr>
        </p:nvSpPr>
        <p:spPr/>
        <p:txBody>
          <a:bodyPr/>
          <a:lstStyle/>
          <a:p>
            <a:fld id="{54EEB602-95FC-483A-B12D-216A7AD7EA24}" type="slidenum">
              <a:rPr lang="en-US" smtClean="0"/>
              <a:t>26</a:t>
            </a:fld>
            <a:endParaRPr lang="en-US" dirty="0"/>
          </a:p>
        </p:txBody>
      </p:sp>
    </p:spTree>
    <p:extLst>
      <p:ext uri="{BB962C8B-B14F-4D97-AF65-F5344CB8AC3E}">
        <p14:creationId xmlns:p14="http://schemas.microsoft.com/office/powerpoint/2010/main" val="1612629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Understanding the basics of communication sets the foundation for further exploration. Communication involves transmitting messages, which can be verbal or non-verbal, and is essential for personal and professional interactions.</a:t>
            </a:r>
          </a:p>
        </p:txBody>
      </p:sp>
      <p:sp>
        <p:nvSpPr>
          <p:cNvPr id="4" name="Slide Number Placeholder 3"/>
          <p:cNvSpPr>
            <a:spLocks noGrp="1"/>
          </p:cNvSpPr>
          <p:nvPr>
            <p:ph type="sldNum" sz="quarter" idx="5"/>
          </p:nvPr>
        </p:nvSpPr>
        <p:spPr/>
        <p:txBody>
          <a:bodyPr/>
          <a:lstStyle/>
          <a:p>
            <a:fld id="{54EEB602-95FC-483A-B12D-216A7AD7EA24}" type="slidenum">
              <a:rPr lang="en-US" smtClean="0"/>
              <a:t>3</a:t>
            </a:fld>
            <a:endParaRPr lang="en-US" dirty="0"/>
          </a:p>
        </p:txBody>
      </p:sp>
    </p:spTree>
    <p:extLst>
      <p:ext uri="{BB962C8B-B14F-4D97-AF65-F5344CB8AC3E}">
        <p14:creationId xmlns:p14="http://schemas.microsoft.com/office/powerpoint/2010/main" val="456735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Communication is defined as the process of exchanging information and meaning between individuals. Its importance lies in fostering relationships, facilitating understanding, and enabling collaboration across various contexts.</a:t>
            </a:r>
          </a:p>
        </p:txBody>
      </p:sp>
      <p:sp>
        <p:nvSpPr>
          <p:cNvPr id="4" name="Slide Number Placeholder 3"/>
          <p:cNvSpPr>
            <a:spLocks noGrp="1"/>
          </p:cNvSpPr>
          <p:nvPr>
            <p:ph type="sldNum" sz="quarter" idx="5"/>
          </p:nvPr>
        </p:nvSpPr>
        <p:spPr/>
        <p:txBody>
          <a:bodyPr/>
          <a:lstStyle/>
          <a:p>
            <a:fld id="{54EEB602-95FC-483A-B12D-216A7AD7EA24}" type="slidenum">
              <a:rPr lang="en-US" smtClean="0"/>
              <a:t>4</a:t>
            </a:fld>
            <a:endParaRPr lang="en-US" dirty="0"/>
          </a:p>
        </p:txBody>
      </p:sp>
    </p:spTree>
    <p:extLst>
      <p:ext uri="{BB962C8B-B14F-4D97-AF65-F5344CB8AC3E}">
        <p14:creationId xmlns:p14="http://schemas.microsoft.com/office/powerpoint/2010/main" val="1248918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communication process includes key elements: the sender, message, medium, receiver, and feedback. Understanding these components is essential for effective communication, ensuring that messages are delivered and received accurately.</a:t>
            </a:r>
          </a:p>
        </p:txBody>
      </p:sp>
      <p:sp>
        <p:nvSpPr>
          <p:cNvPr id="4" name="Slide Number Placeholder 3"/>
          <p:cNvSpPr>
            <a:spLocks noGrp="1"/>
          </p:cNvSpPr>
          <p:nvPr>
            <p:ph type="sldNum" sz="quarter" idx="5"/>
          </p:nvPr>
        </p:nvSpPr>
        <p:spPr/>
        <p:txBody>
          <a:bodyPr/>
          <a:lstStyle/>
          <a:p>
            <a:fld id="{54EEB602-95FC-483A-B12D-216A7AD7EA24}" type="slidenum">
              <a:rPr lang="en-US" smtClean="0"/>
              <a:t>5</a:t>
            </a:fld>
            <a:endParaRPr lang="en-US" dirty="0"/>
          </a:p>
        </p:txBody>
      </p:sp>
    </p:spTree>
    <p:extLst>
      <p:ext uri="{BB962C8B-B14F-4D97-AF65-F5344CB8AC3E}">
        <p14:creationId xmlns:p14="http://schemas.microsoft.com/office/powerpoint/2010/main" val="1020403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Communication can be categorized into verbal (spoken or written) and non-verbal (body language, gestures). Each type plays a vital role in conveying messages and influences how information is interpreted.</a:t>
            </a:r>
          </a:p>
        </p:txBody>
      </p:sp>
      <p:sp>
        <p:nvSpPr>
          <p:cNvPr id="4" name="Slide Number Placeholder 3"/>
          <p:cNvSpPr>
            <a:spLocks noGrp="1"/>
          </p:cNvSpPr>
          <p:nvPr>
            <p:ph type="sldNum" sz="quarter" idx="5"/>
          </p:nvPr>
        </p:nvSpPr>
        <p:spPr/>
        <p:txBody>
          <a:bodyPr/>
          <a:lstStyle/>
          <a:p>
            <a:fld id="{54EEB602-95FC-483A-B12D-216A7AD7EA24}" type="slidenum">
              <a:rPr lang="en-US" smtClean="0"/>
              <a:t>6</a:t>
            </a:fld>
            <a:endParaRPr lang="en-US" dirty="0"/>
          </a:p>
        </p:txBody>
      </p:sp>
    </p:spTree>
    <p:extLst>
      <p:ext uri="{BB962C8B-B14F-4D97-AF65-F5344CB8AC3E}">
        <p14:creationId xmlns:p14="http://schemas.microsoft.com/office/powerpoint/2010/main" val="1324130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ancient times, communication methods included oral traditions, smoke signals, and cave paintings. These rudimentary methods laid the groundwork for more sophisticated forms of communication as civilizations developed.</a:t>
            </a:r>
          </a:p>
        </p:txBody>
      </p:sp>
      <p:sp>
        <p:nvSpPr>
          <p:cNvPr id="4" name="Slide Number Placeholder 3"/>
          <p:cNvSpPr>
            <a:spLocks noGrp="1"/>
          </p:cNvSpPr>
          <p:nvPr>
            <p:ph type="sldNum" sz="quarter" idx="5"/>
          </p:nvPr>
        </p:nvSpPr>
        <p:spPr/>
        <p:txBody>
          <a:bodyPr/>
          <a:lstStyle/>
          <a:p>
            <a:fld id="{54EEB602-95FC-483A-B12D-216A7AD7EA24}" type="slidenum">
              <a:rPr lang="en-US" smtClean="0"/>
              <a:t>7</a:t>
            </a:fld>
            <a:endParaRPr lang="en-US" dirty="0"/>
          </a:p>
        </p:txBody>
      </p:sp>
    </p:spTree>
    <p:extLst>
      <p:ext uri="{BB962C8B-B14F-4D97-AF65-F5344CB8AC3E}">
        <p14:creationId xmlns:p14="http://schemas.microsoft.com/office/powerpoint/2010/main" val="1993025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invention of written language marked a significant turning point in communication. Through scripts and symbols, societies were able to document history, share knowledge, and communicate across distances.</a:t>
            </a:r>
          </a:p>
        </p:txBody>
      </p:sp>
      <p:sp>
        <p:nvSpPr>
          <p:cNvPr id="4" name="Slide Number Placeholder 3"/>
          <p:cNvSpPr>
            <a:spLocks noGrp="1"/>
          </p:cNvSpPr>
          <p:nvPr>
            <p:ph type="sldNum" sz="quarter" idx="5"/>
          </p:nvPr>
        </p:nvSpPr>
        <p:spPr/>
        <p:txBody>
          <a:bodyPr/>
          <a:lstStyle/>
          <a:p>
            <a:fld id="{54EEB602-95FC-483A-B12D-216A7AD7EA24}" type="slidenum">
              <a:rPr lang="en-US" smtClean="0"/>
              <a:t>8</a:t>
            </a:fld>
            <a:endParaRPr lang="en-US" dirty="0"/>
          </a:p>
        </p:txBody>
      </p:sp>
    </p:spTree>
    <p:extLst>
      <p:ext uri="{BB962C8B-B14F-4D97-AF65-F5344CB8AC3E}">
        <p14:creationId xmlns:p14="http://schemas.microsoft.com/office/powerpoint/2010/main" val="1601434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invention of the printing press in the 15th century revolutionized communication by mass-producing written materials. This advancement enabled the dissemination of information, ideas, and culture on an unprecedented scale.</a:t>
            </a:r>
          </a:p>
        </p:txBody>
      </p:sp>
      <p:sp>
        <p:nvSpPr>
          <p:cNvPr id="4" name="Slide Number Placeholder 3"/>
          <p:cNvSpPr>
            <a:spLocks noGrp="1"/>
          </p:cNvSpPr>
          <p:nvPr>
            <p:ph type="sldNum" sz="quarter" idx="5"/>
          </p:nvPr>
        </p:nvSpPr>
        <p:spPr/>
        <p:txBody>
          <a:bodyPr/>
          <a:lstStyle/>
          <a:p>
            <a:fld id="{54EEB602-95FC-483A-B12D-216A7AD7EA24}" type="slidenum">
              <a:rPr lang="en-US" smtClean="0"/>
              <a:t>9</a:t>
            </a:fld>
            <a:endParaRPr lang="en-US" dirty="0"/>
          </a:p>
        </p:txBody>
      </p:sp>
    </p:spTree>
    <p:extLst>
      <p:ext uri="{BB962C8B-B14F-4D97-AF65-F5344CB8AC3E}">
        <p14:creationId xmlns:p14="http://schemas.microsoft.com/office/powerpoint/2010/main" val="2938421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D69555-EE48-4B19-812B-4E1068DBF976}"/>
              </a:ext>
            </a:extLst>
          </p:cNvPr>
          <p:cNvSpPr/>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57">
            <a:extLst>
              <a:ext uri="{FF2B5EF4-FFF2-40B4-BE49-F238E27FC236}">
                <a16:creationId xmlns:a16="http://schemas.microsoft.com/office/drawing/2014/main" id="{57AEB73D-F521-4B19-820F-12DB6BCC8406}"/>
              </a:ext>
            </a:extLst>
          </p:cNvPr>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 name="Title 1"/>
          <p:cNvSpPr>
            <a:spLocks noGrp="1"/>
          </p:cNvSpPr>
          <p:nvPr>
            <p:ph type="ctrTitle"/>
          </p:nvPr>
        </p:nvSpPr>
        <p:spPr>
          <a:xfrm>
            <a:off x="855388" y="863068"/>
            <a:ext cx="6007691" cy="4985916"/>
          </a:xfrm>
        </p:spPr>
        <p:txBody>
          <a:bodyPr anchor="ctr">
            <a:noAutofit/>
          </a:bodyPr>
          <a:lstStyle>
            <a:lvl1pPr algn="l">
              <a:lnSpc>
                <a:spcPct val="125000"/>
              </a:lnSpc>
              <a:defRPr sz="6000" b="0" cap="all" spc="150" baseline="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197352" y="863068"/>
            <a:ext cx="3351729" cy="5120069"/>
          </a:xfrm>
        </p:spPr>
        <p:txBody>
          <a:bodyPr anchor="ctr">
            <a:normAutofit/>
          </a:bodyPr>
          <a:lstStyle>
            <a:lvl1pPr marL="0" indent="0" algn="l">
              <a:lnSpc>
                <a:spcPct val="150000"/>
              </a:lnSpc>
              <a:buNone/>
              <a:defRPr sz="2400" b="0" cap="none"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6B72EEBA-3A5D-41CE-8465-A45A0F65674E}"/>
              </a:ext>
            </a:extLst>
          </p:cNvPr>
          <p:cNvSpPr/>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ate Placeholder 12">
            <a:extLst>
              <a:ext uri="{FF2B5EF4-FFF2-40B4-BE49-F238E27FC236}">
                <a16:creationId xmlns:a16="http://schemas.microsoft.com/office/drawing/2014/main" id="{79F4CF2F-CDFA-4A37-837C-819D5238EAB4}"/>
              </a:ext>
            </a:extLst>
          </p:cNvPr>
          <p:cNvSpPr>
            <a:spLocks noGrp="1"/>
          </p:cNvSpPr>
          <p:nvPr>
            <p:ph type="dt" sz="half" idx="10"/>
          </p:nvPr>
        </p:nvSpPr>
        <p:spPr>
          <a:xfrm>
            <a:off x="8197353" y="6309360"/>
            <a:ext cx="2151134" cy="457200"/>
          </a:xfrm>
        </p:spPr>
        <p:txBody>
          <a:bodyPr/>
          <a:lstStyle/>
          <a:p>
            <a:r>
              <a:rPr lang="en-US"/>
              <a:t>9/8/20XX</a:t>
            </a:r>
            <a:endParaRPr lang="en-US" dirty="0"/>
          </a:p>
        </p:txBody>
      </p:sp>
      <p:sp>
        <p:nvSpPr>
          <p:cNvPr id="15" name="Footer Placeholder 14">
            <a:extLst>
              <a:ext uri="{FF2B5EF4-FFF2-40B4-BE49-F238E27FC236}">
                <a16:creationId xmlns:a16="http://schemas.microsoft.com/office/drawing/2014/main" id="{CFECE62A-61A4-407D-8F0B-D459CD977C75}"/>
              </a:ext>
            </a:extLst>
          </p:cNvPr>
          <p:cNvSpPr>
            <a:spLocks noGrp="1"/>
          </p:cNvSpPr>
          <p:nvPr>
            <p:ph type="ftr" sz="quarter" idx="11"/>
          </p:nvPr>
        </p:nvSpPr>
        <p:spPr>
          <a:xfrm>
            <a:off x="855388" y="6309360"/>
            <a:ext cx="6007691" cy="457200"/>
          </a:xfrm>
        </p:spPr>
        <p:txBody>
          <a:bodyPr/>
          <a:lstStyle>
            <a:lvl1pPr algn="r">
              <a:defRPr/>
            </a:lvl1pPr>
          </a:lstStyle>
          <a:p>
            <a:r>
              <a:rPr lang="en-US"/>
              <a:t>Presentation Title</a:t>
            </a:r>
            <a:endParaRPr lang="en-US" dirty="0"/>
          </a:p>
        </p:txBody>
      </p:sp>
      <p:sp>
        <p:nvSpPr>
          <p:cNvPr id="27" name="Slide Number Placeholder 26">
            <a:extLst>
              <a:ext uri="{FF2B5EF4-FFF2-40B4-BE49-F238E27FC236}">
                <a16:creationId xmlns:a16="http://schemas.microsoft.com/office/drawing/2014/main" id="{99FE60A9-FE2A-451F-9244-60FCE7FE9AD7}"/>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4233062062"/>
      </p:ext>
    </p:extLst>
  </p:cSld>
  <p:clrMapOvr>
    <a:masterClrMapping/>
  </p:clrMapOvr>
  <p:hf sldNum="0" hdr="0" ftr="0" dt="0"/>
  <p:extLst>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9/8/20XX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33523653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r>
              <a:rPr lang="en-US"/>
              <a:t>9/8/20XX</a:t>
            </a:r>
            <a:endParaRPr lang="en-US" dirty="0"/>
          </a:p>
        </p:txBody>
      </p:sp>
      <p:sp>
        <p:nvSpPr>
          <p:cNvPr id="5" name="Footer Placeholder 4"/>
          <p:cNvSpPr>
            <a:spLocks noGrp="1"/>
          </p:cNvSpPr>
          <p:nvPr>
            <p:ph type="ftr" sz="quarter" idx="11"/>
          </p:nvPr>
        </p:nvSpPr>
        <p:spPr>
          <a:xfrm>
            <a:off x="2933699" y="6296615"/>
            <a:ext cx="5959577" cy="365125"/>
          </a:xfrm>
        </p:spPr>
        <p:txBody>
          <a:bodyPr/>
          <a:lstStyle/>
          <a:p>
            <a:r>
              <a:rPr lang="en-US"/>
              <a:t>Presentation Title</a:t>
            </a:r>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smtClean="0"/>
              <a:pPr/>
              <a:t>‹#›</a:t>
            </a:fld>
            <a:endParaRPr lang="en-US" dirty="0"/>
          </a:p>
        </p:txBody>
      </p:sp>
      <p:cxnSp>
        <p:nvCxnSpPr>
          <p:cNvPr id="7" name="Straight Connector 6" title="Rule Line">
            <a:extLst>
              <a:ext uri="{FF2B5EF4-FFF2-40B4-BE49-F238E27FC236}">
                <a16:creationId xmlns:a16="http://schemas.microsoft.com/office/drawing/2014/main" id="{A1005B08-D2D4-455C-AA62-1200E43E7AF9}"/>
              </a:ext>
            </a:extLst>
          </p:cNvPr>
          <p:cNvCxnSpPr/>
          <p:nvPr/>
        </p:nvCxnSpPr>
        <p:spPr>
          <a:xfrm>
            <a:off x="9111582" y="571502"/>
            <a:ext cx="0" cy="5275467"/>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21572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8175813" y="0"/>
            <a:ext cx="4016188"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9134"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BD3B3ABA-0408-41EA-935D-D4F4586AA840}"/>
              </a:ext>
            </a:extLst>
          </p:cNvPr>
          <p:cNvSpPr>
            <a:spLocks noGrp="1"/>
          </p:cNvSpPr>
          <p:nvPr>
            <p:ph type="title" hasCustomPrompt="1"/>
          </p:nvPr>
        </p:nvSpPr>
        <p:spPr>
          <a:xfrm>
            <a:off x="787178" y="1361923"/>
            <a:ext cx="6623040" cy="1421898"/>
          </a:xfrm>
        </p:spPr>
        <p:txBody>
          <a:bodyPr anchor="b" anchorCtr="0">
            <a:noAutofit/>
          </a:bodyPr>
          <a:lstStyle>
            <a:lvl1pPr>
              <a:lnSpc>
                <a:spcPct val="100000"/>
              </a:lnSpc>
              <a:defRPr sz="3200"/>
            </a:lvl1pPr>
          </a:lstStyle>
          <a:p>
            <a:r>
              <a:rPr lang="en-US" dirty="0"/>
              <a:t>Click to add title</a:t>
            </a:r>
          </a:p>
        </p:txBody>
      </p:sp>
      <p:sp>
        <p:nvSpPr>
          <p:cNvPr id="3" name="Content Placeholder 2">
            <a:extLst>
              <a:ext uri="{FF2B5EF4-FFF2-40B4-BE49-F238E27FC236}">
                <a16:creationId xmlns:a16="http://schemas.microsoft.com/office/drawing/2014/main" id="{C40EA5BF-04A6-2B17-0703-8419C4DB97FF}"/>
              </a:ext>
            </a:extLst>
          </p:cNvPr>
          <p:cNvSpPr>
            <a:spLocks noGrp="1"/>
          </p:cNvSpPr>
          <p:nvPr>
            <p:ph sz="quarter" idx="14" hasCustomPrompt="1"/>
          </p:nvPr>
        </p:nvSpPr>
        <p:spPr>
          <a:xfrm>
            <a:off x="787399" y="2916772"/>
            <a:ext cx="6622819" cy="2852639"/>
          </a:xfrm>
        </p:spPr>
        <p:txBody>
          <a:bodyPr anchor="t"/>
          <a:lstStyle>
            <a:lvl1pPr marL="0" indent="0">
              <a:lnSpc>
                <a:spcPct val="125000"/>
              </a:lnSpc>
              <a:spcAft>
                <a:spcPts val="600"/>
              </a:spcAft>
              <a:buNone/>
              <a:defRPr sz="2000" b="0"/>
            </a:lvl1pPr>
            <a:lvl2pPr>
              <a:lnSpc>
                <a:spcPct val="125000"/>
              </a:lnSpc>
              <a:spcAft>
                <a:spcPts val="600"/>
              </a:spcAft>
              <a:defRPr/>
            </a:lvl2pPr>
            <a:lvl3pPr>
              <a:lnSpc>
                <a:spcPct val="125000"/>
              </a:lnSpc>
              <a:spcAft>
                <a:spcPts val="600"/>
              </a:spcAft>
              <a:defRPr/>
            </a:lvl3pPr>
            <a:lvl4pPr>
              <a:lnSpc>
                <a:spcPct val="125000"/>
              </a:lnSpc>
              <a:spcAft>
                <a:spcPts val="600"/>
              </a:spcAft>
              <a:defRPr/>
            </a:lvl4pPr>
            <a:lvl5pPr>
              <a:lnSpc>
                <a:spcPct val="125000"/>
              </a:lnSpc>
              <a:spcAft>
                <a:spcPts val="600"/>
              </a:spcAf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1" y="6144405"/>
            <a:ext cx="815008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8206532"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ooter Placeholder 7">
            <a:extLst>
              <a:ext uri="{FF2B5EF4-FFF2-40B4-BE49-F238E27FC236}">
                <a16:creationId xmlns:a16="http://schemas.microsoft.com/office/drawing/2014/main" id="{182CF530-D736-4104-8678-850EEDF997E6}"/>
              </a:ext>
            </a:extLst>
          </p:cNvPr>
          <p:cNvSpPr>
            <a:spLocks noGrp="1"/>
          </p:cNvSpPr>
          <p:nvPr>
            <p:ph type="ftr" sz="quarter" idx="11"/>
          </p:nvPr>
        </p:nvSpPr>
        <p:spPr>
          <a:xfrm>
            <a:off x="787178" y="6309360"/>
            <a:ext cx="6623040" cy="457200"/>
          </a:xfrm>
        </p:spPr>
        <p:txBody>
          <a:bodyPr/>
          <a:lstStyle>
            <a:lvl1pPr>
              <a:defRPr>
                <a:solidFill>
                  <a:schemeClr val="bg1"/>
                </a:solidFill>
              </a:defRPr>
            </a:lvl1pPr>
          </a:lstStyle>
          <a:p>
            <a:r>
              <a:rPr lang="en-US" dirty="0"/>
              <a:t>Presentation Title</a:t>
            </a:r>
          </a:p>
        </p:txBody>
      </p:sp>
      <p:sp>
        <p:nvSpPr>
          <p:cNvPr id="19" name="Date Placeholder 5">
            <a:extLst>
              <a:ext uri="{FF2B5EF4-FFF2-40B4-BE49-F238E27FC236}">
                <a16:creationId xmlns:a16="http://schemas.microsoft.com/office/drawing/2014/main" id="{8DEDB7CE-711E-4E43-9450-4C7BECE2FCFC}"/>
              </a:ext>
            </a:extLst>
          </p:cNvPr>
          <p:cNvSpPr>
            <a:spLocks noGrp="1"/>
          </p:cNvSpPr>
          <p:nvPr>
            <p:ph type="dt" sz="half" idx="10"/>
          </p:nvPr>
        </p:nvSpPr>
        <p:spPr>
          <a:xfrm>
            <a:off x="8379537" y="6309360"/>
            <a:ext cx="1885598" cy="457200"/>
          </a:xfrm>
        </p:spPr>
        <p:txBody>
          <a:bodyPr/>
          <a:lstStyle/>
          <a:p>
            <a:r>
              <a:rPr lang="en-US" dirty="0"/>
              <a:t>9/8/20XX</a:t>
            </a:r>
          </a:p>
        </p:txBody>
      </p:sp>
      <p:sp>
        <p:nvSpPr>
          <p:cNvPr id="20" name="Slide Number Placeholder 9">
            <a:extLst>
              <a:ext uri="{FF2B5EF4-FFF2-40B4-BE49-F238E27FC236}">
                <a16:creationId xmlns:a16="http://schemas.microsoft.com/office/drawing/2014/main" id="{F5D9588C-9E6B-42F6-8B42-D18388626ACB}"/>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8142523"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D79D74E-6357-D3E7-30C0-09B4B82BA321}"/>
              </a:ext>
              <a:ext uri="{C183D7F6-B498-43B3-948B-1728B52AA6E4}">
                <adec:decorative xmlns:adec="http://schemas.microsoft.com/office/drawing/2017/decorative" val="1"/>
              </a:ext>
            </a:extLst>
          </p:cNvPr>
          <p:cNvSpPr/>
          <p:nvPr userDrawn="1"/>
        </p:nvSpPr>
        <p:spPr>
          <a:xfrm>
            <a:off x="8203482" y="1095507"/>
            <a:ext cx="3997653" cy="50168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7534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 Picture">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1" y="825689"/>
            <a:ext cx="7685728" cy="37415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30" y="825687"/>
            <a:ext cx="5957384" cy="3741551"/>
          </a:xfrm>
        </p:spPr>
        <p:txBody>
          <a:bodyPr tIns="182880" anchor="ctr" anchorCtr="0">
            <a:noAutofit/>
          </a:bodyPr>
          <a:lstStyle>
            <a:lvl1pPr>
              <a:lnSpc>
                <a:spcPct val="100000"/>
              </a:lnSpc>
              <a:defRPr sz="40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36013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Picture Placeholder 64">
            <a:extLst>
              <a:ext uri="{FF2B5EF4-FFF2-40B4-BE49-F238E27FC236}">
                <a16:creationId xmlns:a16="http://schemas.microsoft.com/office/drawing/2014/main" id="{D60E3C33-714C-4528-93A6-4470C3E89AE4}"/>
              </a:ext>
            </a:extLst>
          </p:cNvPr>
          <p:cNvSpPr>
            <a:spLocks noGrp="1"/>
          </p:cNvSpPr>
          <p:nvPr>
            <p:ph type="pic" sz="quarter" idx="13"/>
          </p:nvPr>
        </p:nvSpPr>
        <p:spPr>
          <a:xfrm>
            <a:off x="7710836" y="-2"/>
            <a:ext cx="4481164" cy="6858002"/>
          </a:xfrm>
          <a:custGeom>
            <a:avLst/>
            <a:gdLst>
              <a:gd name="connsiteX0" fmla="*/ 0 w 5332064"/>
              <a:gd name="connsiteY0" fmla="*/ 0 h 6858002"/>
              <a:gd name="connsiteX1" fmla="*/ 5332064 w 5332064"/>
              <a:gd name="connsiteY1" fmla="*/ 0 h 6858002"/>
              <a:gd name="connsiteX2" fmla="*/ 5332064 w 5332064"/>
              <a:gd name="connsiteY2" fmla="*/ 6858002 h 6858002"/>
              <a:gd name="connsiteX3" fmla="*/ 0 w 5332064"/>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332064" h="6858002">
                <a:moveTo>
                  <a:pt x="0" y="0"/>
                </a:moveTo>
                <a:lnTo>
                  <a:pt x="5332064" y="0"/>
                </a:lnTo>
                <a:lnTo>
                  <a:pt x="5332064" y="6858002"/>
                </a:lnTo>
                <a:lnTo>
                  <a:pt x="0" y="6858002"/>
                </a:lnTo>
                <a:close/>
              </a:path>
            </a:pathLst>
          </a:custGeom>
        </p:spPr>
        <p:txBody>
          <a:bodyPr wrap="square" anchor="t">
            <a:noAutofit/>
          </a:bodyPr>
          <a:lstStyle>
            <a:lvl1pPr marL="0" indent="0" algn="ctr">
              <a:buNone/>
              <a:defRPr sz="1400"/>
            </a:lvl1pPr>
          </a:lstStyle>
          <a:p>
            <a:r>
              <a:rPr lang="en-US"/>
              <a:t>Click icon to add picture</a:t>
            </a: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42498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91430795"/>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E7E77A60-3019-43AE-AA38-E130C04CFD8D}"/>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3FDBF0FB-88D2-4271-BFAF-D129CF8C2F68}"/>
              </a:ext>
              <a:ext uri="{C183D7F6-B498-43B3-948B-1728B52AA6E4}">
                <adec:decorative xmlns:adec="http://schemas.microsoft.com/office/drawing/2017/decorative" val="1"/>
              </a:ext>
            </a:extLst>
          </p:cNvPr>
          <p:cNvSpPr/>
          <p:nvPr userDrawn="1"/>
        </p:nvSpPr>
        <p:spPr>
          <a:xfrm>
            <a:off x="6410325" y="-4078"/>
            <a:ext cx="5787773"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862B807B-6DFA-471C-B675-016416207F0E}"/>
              </a:ext>
              <a:ext uri="{C183D7F6-B498-43B3-948B-1728B52AA6E4}">
                <adec:decorative xmlns:adec="http://schemas.microsoft.com/office/drawing/2017/decorative" val="1"/>
              </a:ext>
            </a:extLst>
          </p:cNvPr>
          <p:cNvSpPr/>
          <p:nvPr userDrawn="1"/>
        </p:nvSpPr>
        <p:spPr>
          <a:xfrm>
            <a:off x="1524" y="1031500"/>
            <a:ext cx="12190475" cy="64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555D4C0-9882-489D-AD77-A9F38B3784A6}"/>
              </a:ext>
              <a:ext uri="{C183D7F6-B498-43B3-948B-1728B52AA6E4}">
                <adec:decorative xmlns:adec="http://schemas.microsoft.com/office/drawing/2017/decorative" val="1"/>
              </a:ext>
            </a:extLst>
          </p:cNvPr>
          <p:cNvSpPr/>
          <p:nvPr userDrawn="1"/>
        </p:nvSpPr>
        <p:spPr>
          <a:xfrm>
            <a:off x="6446677" y="1095508"/>
            <a:ext cx="5742273"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68EC5ED-FCAE-682A-C050-58786819ECD3}"/>
              </a:ext>
            </a:extLst>
          </p:cNvPr>
          <p:cNvSpPr>
            <a:spLocks noGrp="1"/>
          </p:cNvSpPr>
          <p:nvPr>
            <p:ph type="title"/>
          </p:nvPr>
        </p:nvSpPr>
        <p:spPr>
          <a:xfrm>
            <a:off x="6757416" y="1316736"/>
            <a:ext cx="5120640" cy="3392424"/>
          </a:xfrm>
        </p:spPr>
        <p:txBody>
          <a:bodyPr anchor="b"/>
          <a:lstStyle>
            <a:lvl1pPr>
              <a:lnSpc>
                <a:spcPct val="100000"/>
              </a:lnSpc>
              <a:defRPr/>
            </a:lvl1pPr>
          </a:lstStyle>
          <a:p>
            <a:r>
              <a:rPr lang="en-US"/>
              <a:t>Click to edit Master title style</a:t>
            </a:r>
          </a:p>
        </p:txBody>
      </p:sp>
      <p:sp>
        <p:nvSpPr>
          <p:cNvPr id="30" name="Subtitle 2">
            <a:extLst>
              <a:ext uri="{FF2B5EF4-FFF2-40B4-BE49-F238E27FC236}">
                <a16:creationId xmlns:a16="http://schemas.microsoft.com/office/drawing/2014/main" id="{15C8BDC7-F09C-40A3-B14E-9A49781EE6CE}"/>
              </a:ext>
            </a:extLst>
          </p:cNvPr>
          <p:cNvSpPr>
            <a:spLocks noGrp="1"/>
          </p:cNvSpPr>
          <p:nvPr>
            <p:ph type="subTitle" idx="1" hasCustomPrompt="1"/>
          </p:nvPr>
        </p:nvSpPr>
        <p:spPr>
          <a:xfrm>
            <a:off x="6749828" y="4816366"/>
            <a:ext cx="5125300" cy="1068929"/>
          </a:xfrm>
        </p:spPr>
        <p:txBody>
          <a:bodyPr anchor="t" anchorCtr="0">
            <a:noAutofit/>
          </a:bodyPr>
          <a:lstStyle>
            <a:lvl1pPr marL="0" indent="0">
              <a:lnSpc>
                <a:spcPct val="100000"/>
              </a:lnSpc>
              <a:buNone/>
              <a:defRPr sz="2000" b="0"/>
            </a:lvl1pPr>
          </a:lstStyle>
          <a:p>
            <a:r>
              <a:rPr lang="en-US" sz="2000" dirty="0">
                <a:solidFill>
                  <a:schemeClr val="tx2"/>
                </a:solidFill>
              </a:rPr>
              <a:t>Click to add subtitle</a:t>
            </a:r>
          </a:p>
        </p:txBody>
      </p:sp>
      <p:sp>
        <p:nvSpPr>
          <p:cNvPr id="40" name="Picture Placeholder 38">
            <a:extLst>
              <a:ext uri="{FF2B5EF4-FFF2-40B4-BE49-F238E27FC236}">
                <a16:creationId xmlns:a16="http://schemas.microsoft.com/office/drawing/2014/main" id="{AB2070F4-085F-4F8D-A1E8-A58E5F8F0687}"/>
              </a:ext>
            </a:extLst>
          </p:cNvPr>
          <p:cNvSpPr>
            <a:spLocks noGrp="1"/>
          </p:cNvSpPr>
          <p:nvPr>
            <p:ph type="pic" sz="quarter" idx="13"/>
          </p:nvPr>
        </p:nvSpPr>
        <p:spPr>
          <a:xfrm>
            <a:off x="-6099" y="1095509"/>
            <a:ext cx="6391656" cy="5016892"/>
          </a:xfrm>
        </p:spPr>
        <p:txBody>
          <a:bodyPr anchor="t">
            <a:normAutofit/>
          </a:bodyPr>
          <a:lstStyle>
            <a:lvl1pPr marL="0" indent="0" algn="ctr">
              <a:buNone/>
              <a:defRPr sz="1400"/>
            </a:lvl1pPr>
          </a:lstStyle>
          <a:p>
            <a:r>
              <a:rPr lang="en-US"/>
              <a:t>Click icon to add picture</a:t>
            </a:r>
            <a:endParaRPr lang="en-US" dirty="0"/>
          </a:p>
        </p:txBody>
      </p:sp>
      <p:sp>
        <p:nvSpPr>
          <p:cNvPr id="32" name="Rectangle 31">
            <a:extLst>
              <a:ext uri="{FF2B5EF4-FFF2-40B4-BE49-F238E27FC236}">
                <a16:creationId xmlns:a16="http://schemas.microsoft.com/office/drawing/2014/main" id="{247A5DB4-1ED7-4630-89AF-F1802E44EF89}"/>
              </a:ext>
              <a:ext uri="{C183D7F6-B498-43B3-948B-1728B52AA6E4}">
                <adec:decorative xmlns:adec="http://schemas.microsoft.com/office/drawing/2017/decorative" val="1"/>
              </a:ext>
            </a:extLst>
          </p:cNvPr>
          <p:cNvSpPr/>
          <p:nvPr userDrawn="1"/>
        </p:nvSpPr>
        <p:spPr>
          <a:xfrm>
            <a:off x="0" y="6144405"/>
            <a:ext cx="644667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6E5D4012-4107-490F-A369-EA7063242A98}"/>
              </a:ext>
              <a:ext uri="{C183D7F6-B498-43B3-948B-1728B52AA6E4}">
                <adec:decorative xmlns:adec="http://schemas.microsoft.com/office/drawing/2017/decorative" val="1"/>
              </a:ext>
            </a:extLst>
          </p:cNvPr>
          <p:cNvSpPr/>
          <p:nvPr userDrawn="1"/>
        </p:nvSpPr>
        <p:spPr>
          <a:xfrm>
            <a:off x="6446677" y="6167615"/>
            <a:ext cx="5742273"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795C79E2-9EA5-4713-B4AF-0E4572CFFA2F}"/>
              </a:ext>
              <a:ext uri="{C183D7F6-B498-43B3-948B-1728B52AA6E4}">
                <adec:decorative xmlns:adec="http://schemas.microsoft.com/office/drawing/2017/decorative" val="1"/>
              </a:ext>
            </a:extLst>
          </p:cNvPr>
          <p:cNvSpPr/>
          <p:nvPr userDrawn="1"/>
        </p:nvSpPr>
        <p:spPr>
          <a:xfrm>
            <a:off x="1524" y="6112249"/>
            <a:ext cx="12190475" cy="64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274C09E2-06F0-4230-8DAD-A0DBF01F8603}"/>
              </a:ext>
              <a:ext uri="{C183D7F6-B498-43B3-948B-1728B52AA6E4}">
                <adec:decorative xmlns:adec="http://schemas.microsoft.com/office/drawing/2017/decorative" val="1"/>
              </a:ext>
            </a:extLst>
          </p:cNvPr>
          <p:cNvSpPr/>
          <p:nvPr userDrawn="1"/>
        </p:nvSpPr>
        <p:spPr>
          <a:xfrm>
            <a:off x="6379494"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007427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Content + Picture">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C341663-7159-49AD-AAF3-4B3C490D812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0F2EB12-394C-40E4-9186-CBD6635B5DA9}"/>
              </a:ext>
              <a:ext uri="{C183D7F6-B498-43B3-948B-1728B52AA6E4}">
                <adec:decorative xmlns:adec="http://schemas.microsoft.com/office/drawing/2017/decorative" val="1"/>
              </a:ext>
            </a:extLst>
          </p:cNvPr>
          <p:cNvSpPr/>
          <p:nvPr userDrawn="1"/>
        </p:nvSpPr>
        <p:spPr>
          <a:xfrm>
            <a:off x="4677552" y="0"/>
            <a:ext cx="751444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itle 1">
            <a:extLst>
              <a:ext uri="{FF2B5EF4-FFF2-40B4-BE49-F238E27FC236}">
                <a16:creationId xmlns:a16="http://schemas.microsoft.com/office/drawing/2014/main" id="{53F9468C-8821-4670-9C7C-78E7D75861AD}"/>
              </a:ext>
            </a:extLst>
          </p:cNvPr>
          <p:cNvSpPr>
            <a:spLocks noGrp="1"/>
          </p:cNvSpPr>
          <p:nvPr>
            <p:ph type="title" hasCustomPrompt="1"/>
          </p:nvPr>
        </p:nvSpPr>
        <p:spPr>
          <a:xfrm>
            <a:off x="5141023" y="167463"/>
            <a:ext cx="6408058" cy="1580890"/>
          </a:xfrm>
        </p:spPr>
        <p:txBody>
          <a:bodyPr anchor="b" anchorCtr="0">
            <a:noAutofit/>
          </a:bodyPr>
          <a:lstStyle>
            <a:lvl1pPr>
              <a:lnSpc>
                <a:spcPct val="100000"/>
              </a:lnSpc>
              <a:defRPr sz="3200"/>
            </a:lvl1pPr>
          </a:lstStyle>
          <a:p>
            <a:r>
              <a:rPr lang="en-US" dirty="0"/>
              <a:t>Click to add title</a:t>
            </a:r>
          </a:p>
        </p:txBody>
      </p:sp>
      <p:sp>
        <p:nvSpPr>
          <p:cNvPr id="4" name="Content Placeholder 3">
            <a:extLst>
              <a:ext uri="{FF2B5EF4-FFF2-40B4-BE49-F238E27FC236}">
                <a16:creationId xmlns:a16="http://schemas.microsoft.com/office/drawing/2014/main" id="{FFD78806-0532-B92A-4326-73941B4232E7}"/>
              </a:ext>
            </a:extLst>
          </p:cNvPr>
          <p:cNvSpPr>
            <a:spLocks noGrp="1"/>
          </p:cNvSpPr>
          <p:nvPr>
            <p:ph sz="quarter" idx="16" hasCustomPrompt="1"/>
          </p:nvPr>
        </p:nvSpPr>
        <p:spPr>
          <a:xfrm>
            <a:off x="0" y="0"/>
            <a:ext cx="4613275" cy="6858000"/>
          </a:xfrm>
        </p:spPr>
        <p:txBody>
          <a:bodyPr/>
          <a:lstStyle>
            <a:lvl1pPr>
              <a:defRPr/>
            </a:lvl1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Rectangle 23">
            <a:extLst>
              <a:ext uri="{FF2B5EF4-FFF2-40B4-BE49-F238E27FC236}">
                <a16:creationId xmlns:a16="http://schemas.microsoft.com/office/drawing/2014/main" id="{D83D2425-8E71-4C9D-8737-018CE44525D0}"/>
              </a:ext>
              <a:ext uri="{C183D7F6-B498-43B3-948B-1728B52AA6E4}">
                <adec:decorative xmlns:adec="http://schemas.microsoft.com/office/drawing/2017/decorative" val="1"/>
              </a:ext>
            </a:extLst>
          </p:cNvPr>
          <p:cNvSpPr/>
          <p:nvPr userDrawn="1"/>
        </p:nvSpPr>
        <p:spPr>
          <a:xfrm rot="5400000">
            <a:off x="121655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2">
            <a:extLst>
              <a:ext uri="{FF2B5EF4-FFF2-40B4-BE49-F238E27FC236}">
                <a16:creationId xmlns:a16="http://schemas.microsoft.com/office/drawing/2014/main" id="{DEB24183-BE19-B810-4EF4-D9959CAD150B}"/>
              </a:ext>
            </a:extLst>
          </p:cNvPr>
          <p:cNvSpPr>
            <a:spLocks noGrp="1"/>
          </p:cNvSpPr>
          <p:nvPr>
            <p:ph sz="quarter" idx="15" hasCustomPrompt="1"/>
          </p:nvPr>
        </p:nvSpPr>
        <p:spPr>
          <a:xfrm>
            <a:off x="5140405" y="1959427"/>
            <a:ext cx="6408665" cy="4161653"/>
          </a:xfrm>
        </p:spPr>
        <p:txBody>
          <a:bodyPr anchor="t">
            <a:normAutofit/>
          </a:bodyPr>
          <a:lstStyle>
            <a:lvl1pPr marL="0" indent="0">
              <a:lnSpc>
                <a:spcPct val="100000"/>
              </a:lnSpc>
              <a:spcAft>
                <a:spcPts val="600"/>
              </a:spcAft>
              <a:buNone/>
              <a:defRPr sz="1800" b="0"/>
            </a:lvl1pPr>
            <a:lvl2pPr>
              <a:lnSpc>
                <a:spcPct val="100000"/>
              </a:lnSpc>
              <a:spcAft>
                <a:spcPts val="600"/>
              </a:spcAft>
              <a:defRPr sz="1800"/>
            </a:lvl2pPr>
            <a:lvl3pPr>
              <a:lnSpc>
                <a:spcPct val="100000"/>
              </a:lnSpc>
              <a:spcAft>
                <a:spcPts val="600"/>
              </a:spcAft>
              <a:defRPr sz="1800"/>
            </a:lvl3pPr>
            <a:lvl4pPr>
              <a:lnSpc>
                <a:spcPct val="100000"/>
              </a:lnSpc>
              <a:spcAft>
                <a:spcPts val="600"/>
              </a:spcAft>
              <a:defRPr sz="1800"/>
            </a:lvl4pPr>
            <a:lvl5pPr>
              <a:lnSpc>
                <a:spcPct val="100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a:extLst>
              <a:ext uri="{FF2B5EF4-FFF2-40B4-BE49-F238E27FC236}">
                <a16:creationId xmlns:a16="http://schemas.microsoft.com/office/drawing/2014/main" id="{CD15B6AB-EFBA-3087-EC3D-8DA945B70C0F}"/>
              </a:ext>
            </a:extLst>
          </p:cNvPr>
          <p:cNvSpPr>
            <a:spLocks noGrp="1"/>
          </p:cNvSpPr>
          <p:nvPr>
            <p:ph type="ftr" sz="quarter" idx="11"/>
          </p:nvPr>
        </p:nvSpPr>
        <p:spPr>
          <a:xfrm>
            <a:off x="5140405" y="6309360"/>
            <a:ext cx="3982428" cy="457200"/>
          </a:xfrm>
        </p:spPr>
        <p:txBody>
          <a:bodyPr/>
          <a:lstStyle>
            <a:lvl1pPr algn="ctr">
              <a:defRPr>
                <a:effectLst/>
              </a:defRPr>
            </a:lvl1pPr>
          </a:lstStyle>
          <a:p>
            <a:pPr algn="l"/>
            <a:r>
              <a:rPr lang="en-US" dirty="0"/>
              <a:t>Presentation Title</a:t>
            </a:r>
          </a:p>
        </p:txBody>
      </p:sp>
      <p:sp>
        <p:nvSpPr>
          <p:cNvPr id="10" name="Date Placeholder 3">
            <a:extLst>
              <a:ext uri="{FF2B5EF4-FFF2-40B4-BE49-F238E27FC236}">
                <a16:creationId xmlns:a16="http://schemas.microsoft.com/office/drawing/2014/main" id="{6A3371A6-1409-7906-744F-59D906DF6755}"/>
              </a:ext>
            </a:extLst>
          </p:cNvPr>
          <p:cNvSpPr>
            <a:spLocks noGrp="1"/>
          </p:cNvSpPr>
          <p:nvPr>
            <p:ph type="dt" sz="half" idx="10"/>
          </p:nvPr>
        </p:nvSpPr>
        <p:spPr>
          <a:xfrm>
            <a:off x="9238415" y="6309360"/>
            <a:ext cx="1215204" cy="457200"/>
          </a:xfrm>
        </p:spPr>
        <p:txBody>
          <a:bodyPr/>
          <a:lstStyle>
            <a:lvl1pPr algn="ctr">
              <a:defRPr>
                <a:effectLst/>
              </a:defRPr>
            </a:lvl1pPr>
          </a:lstStyle>
          <a:p>
            <a:r>
              <a:rPr lang="en-US" dirty="0">
                <a:solidFill>
                  <a:schemeClr val="tx2"/>
                </a:solidFill>
              </a:rPr>
              <a:t>9/8/20XX</a:t>
            </a:r>
            <a:endParaRPr lang="en-US" dirty="0"/>
          </a:p>
        </p:txBody>
      </p:sp>
      <p:sp>
        <p:nvSpPr>
          <p:cNvPr id="11" name="Slide Number Placeholder 5">
            <a:extLst>
              <a:ext uri="{FF2B5EF4-FFF2-40B4-BE49-F238E27FC236}">
                <a16:creationId xmlns:a16="http://schemas.microsoft.com/office/drawing/2014/main" id="{8546652F-6212-09E9-1A75-28F7C8EEF073}"/>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7684187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le + Subtitle">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28" y="1034477"/>
            <a:ext cx="9380431" cy="2614551"/>
          </a:xfrm>
        </p:spPr>
        <p:txBody>
          <a:bodyPr anchor="b" anchorCtr="0">
            <a:noAutofit/>
          </a:bodyPr>
          <a:lstStyle>
            <a:lvl1pPr algn="l">
              <a:lnSpc>
                <a:spcPct val="100000"/>
              </a:lnSpc>
              <a:defRPr sz="48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167A64FF-37A7-4837-8033-CBEA22697ECA}"/>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EF94ADB5-E70F-B672-CBEB-D8194AEA79D5}"/>
              </a:ext>
            </a:extLst>
          </p:cNvPr>
          <p:cNvSpPr>
            <a:spLocks noGrp="1"/>
          </p:cNvSpPr>
          <p:nvPr>
            <p:ph type="body" sz="quarter" idx="10" hasCustomPrompt="1"/>
          </p:nvPr>
        </p:nvSpPr>
        <p:spPr>
          <a:xfrm>
            <a:off x="1386177" y="3649028"/>
            <a:ext cx="9380431" cy="2164715"/>
          </a:xfrm>
        </p:spPr>
        <p:txBody>
          <a:bodyPr anchor="t"/>
          <a:lstStyle>
            <a:lvl1pPr marL="0" indent="0">
              <a:lnSpc>
                <a:spcPct val="125000"/>
              </a:lnSpc>
              <a:buNone/>
              <a:defRPr lang="en-US" sz="2400" b="0" kern="1200" spc="150" baseline="0" dirty="0" smtClean="0">
                <a:solidFill>
                  <a:schemeClr val="bg1"/>
                </a:solidFill>
                <a:latin typeface="+mn-lt"/>
                <a:ea typeface="+mn-ea"/>
                <a:cs typeface="+mn-cs"/>
              </a:defRPr>
            </a:lvl1pPr>
            <a:lvl2pPr>
              <a:defRPr lang="en-US" sz="2400" b="0" kern="1200" spc="150" baseline="0" dirty="0" smtClean="0">
                <a:solidFill>
                  <a:schemeClr val="bg1"/>
                </a:solidFill>
                <a:latin typeface="+mn-lt"/>
                <a:ea typeface="+mn-ea"/>
                <a:cs typeface="+mn-cs"/>
              </a:defRPr>
            </a:lvl2pPr>
            <a:lvl3pPr>
              <a:defRPr lang="en-US" sz="2400" b="0" kern="1200" spc="150" baseline="0" dirty="0" smtClean="0">
                <a:solidFill>
                  <a:schemeClr val="bg1"/>
                </a:solidFill>
                <a:latin typeface="+mn-lt"/>
                <a:ea typeface="+mn-ea"/>
                <a:cs typeface="+mn-cs"/>
              </a:defRPr>
            </a:lvl3pPr>
            <a:lvl4pPr>
              <a:defRPr lang="en-US" sz="2400" b="0" kern="1200" spc="150" baseline="0" dirty="0" smtClean="0">
                <a:solidFill>
                  <a:schemeClr val="bg1"/>
                </a:solidFill>
                <a:latin typeface="+mn-lt"/>
                <a:ea typeface="+mn-ea"/>
                <a:cs typeface="+mn-cs"/>
              </a:defRPr>
            </a:lvl4pPr>
            <a:lvl5pPr>
              <a:defRPr lang="en-US" sz="2400" b="0" kern="1200" spc="150" baseline="0" dirty="0">
                <a:solidFill>
                  <a:schemeClr val="bg1"/>
                </a:solidFill>
                <a:latin typeface="+mn-lt"/>
                <a:ea typeface="+mn-ea"/>
                <a:cs typeface="+mn-cs"/>
              </a:defRPr>
            </a:lvl5pPr>
          </a:lstStyle>
          <a:p>
            <a:pPr lvl="0"/>
            <a:r>
              <a:rPr lang="en-US" dirty="0"/>
              <a:t>Click to add text</a:t>
            </a:r>
          </a:p>
        </p:txBody>
      </p:sp>
    </p:spTree>
    <p:extLst>
      <p:ext uri="{BB962C8B-B14F-4D97-AF65-F5344CB8AC3E}">
        <p14:creationId xmlns:p14="http://schemas.microsoft.com/office/powerpoint/2010/main" val="1935738827"/>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Title and 2 Content 3">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30FB3D5A-25E2-453F-A78E-0A20BDCE80A2}"/>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28796342-0E80-4F8E-9563-9F5EDFC0DDF2}"/>
              </a:ext>
              <a:ext uri="{C183D7F6-B498-43B3-948B-1728B52AA6E4}">
                <adec:decorative xmlns:adec="http://schemas.microsoft.com/office/drawing/2017/decorative" val="1"/>
              </a:ext>
            </a:extLst>
          </p:cNvPr>
          <p:cNvSpPr/>
          <p:nvPr userDrawn="1"/>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39B2F5D-C3BA-453E-8F4D-97074F48C7AE}"/>
              </a:ext>
              <a:ext uri="{C183D7F6-B498-43B3-948B-1728B52AA6E4}">
                <adec:decorative xmlns:adec="http://schemas.microsoft.com/office/drawing/2017/decorative" val="1"/>
              </a:ext>
            </a:extLst>
          </p:cNvPr>
          <p:cNvSpPr/>
          <p:nvPr userDrawn="1"/>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452D50E3-A27A-4AF6-928B-286E7BDB4BD9}"/>
              </a:ext>
            </a:extLst>
          </p:cNvPr>
          <p:cNvSpPr>
            <a:spLocks noGrp="1"/>
          </p:cNvSpPr>
          <p:nvPr>
            <p:ph type="title" hasCustomPrompt="1"/>
          </p:nvPr>
        </p:nvSpPr>
        <p:spPr>
          <a:xfrm>
            <a:off x="1535372" y="4873752"/>
            <a:ext cx="10013709" cy="103327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15" name="Content Placeholder 2">
            <a:extLst>
              <a:ext uri="{FF2B5EF4-FFF2-40B4-BE49-F238E27FC236}">
                <a16:creationId xmlns:a16="http://schemas.microsoft.com/office/drawing/2014/main" id="{5778233C-CCEC-FC64-A709-616569B37D23}"/>
              </a:ext>
            </a:extLst>
          </p:cNvPr>
          <p:cNvSpPr>
            <a:spLocks noGrp="1"/>
          </p:cNvSpPr>
          <p:nvPr>
            <p:ph sz="quarter" idx="18" hasCustomPrompt="1"/>
          </p:nvPr>
        </p:nvSpPr>
        <p:spPr>
          <a:xfrm>
            <a:off x="1542563"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67FEFA15-354D-6389-9102-922A664A73AE}"/>
              </a:ext>
            </a:extLst>
          </p:cNvPr>
          <p:cNvSpPr>
            <a:spLocks noGrp="1"/>
          </p:cNvSpPr>
          <p:nvPr>
            <p:ph sz="quarter" idx="19" hasCustomPrompt="1"/>
          </p:nvPr>
        </p:nvSpPr>
        <p:spPr>
          <a:xfrm>
            <a:off x="6966630"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D874FDF0-F4BE-433D-86EE-9E1832D4388B}"/>
              </a:ext>
              <a:ext uri="{C183D7F6-B498-43B3-948B-1728B52AA6E4}">
                <adec:decorative xmlns:adec="http://schemas.microsoft.com/office/drawing/2017/decorative" val="1"/>
              </a:ext>
            </a:extLst>
          </p:cNvPr>
          <p:cNvSpPr/>
          <p:nvPr userDrawn="1"/>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25DFCD07-1301-45ED-B326-449ECFADE70D}"/>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a:extLst>
              <a:ext uri="{FF2B5EF4-FFF2-40B4-BE49-F238E27FC236}">
                <a16:creationId xmlns:a16="http://schemas.microsoft.com/office/drawing/2014/main" id="{BD5DA270-E83F-4CC8-9DA6-27CA3AEC0745}"/>
              </a:ext>
            </a:extLst>
          </p:cNvPr>
          <p:cNvSpPr>
            <a:spLocks noGrp="1"/>
          </p:cNvSpPr>
          <p:nvPr>
            <p:ph type="ftr" sz="quarter" idx="11"/>
          </p:nvPr>
        </p:nvSpPr>
        <p:spPr>
          <a:xfrm>
            <a:off x="1535372" y="6309360"/>
            <a:ext cx="4946592" cy="457200"/>
          </a:xfrm>
        </p:spPr>
        <p:txBody>
          <a:bodyPr/>
          <a:lstStyle/>
          <a:p>
            <a:r>
              <a:rPr lang="en-US" dirty="0"/>
              <a:t>Presentation Title</a:t>
            </a:r>
          </a:p>
        </p:txBody>
      </p:sp>
      <p:sp>
        <p:nvSpPr>
          <p:cNvPr id="9" name="Date Placeholder 3">
            <a:extLst>
              <a:ext uri="{FF2B5EF4-FFF2-40B4-BE49-F238E27FC236}">
                <a16:creationId xmlns:a16="http://schemas.microsoft.com/office/drawing/2014/main" id="{57804587-2E59-4D83-B86E-83ADAE4FDC13}"/>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
        <p:nvSpPr>
          <p:cNvPr id="10" name="Slide Number Placeholder 5">
            <a:extLst>
              <a:ext uri="{FF2B5EF4-FFF2-40B4-BE49-F238E27FC236}">
                <a16:creationId xmlns:a16="http://schemas.microsoft.com/office/drawing/2014/main" id="{5339F117-3072-4F0C-8D1D-E5DC918CE4F0}"/>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19243064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ntent 2">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DF88512-9E62-4695-B350-39488566A1F7}"/>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8CD596D-95F4-4C5C-A0E7-86D747FE70BE}"/>
              </a:ext>
              <a:ext uri="{C183D7F6-B498-43B3-948B-1728B52AA6E4}">
                <adec:decorative xmlns:adec="http://schemas.microsoft.com/office/drawing/2017/decorative" val="1"/>
              </a:ext>
            </a:extLst>
          </p:cNvPr>
          <p:cNvSpPr/>
          <p:nvPr userDrawn="1"/>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7553E9F-DCBF-4BEE-A261-5AA97361A0E0}"/>
              </a:ext>
              <a:ext uri="{C183D7F6-B498-43B3-948B-1728B52AA6E4}">
                <adec:decorative xmlns:adec="http://schemas.microsoft.com/office/drawing/2017/decorative" val="1"/>
              </a:ext>
            </a:extLst>
          </p:cNvPr>
          <p:cNvSpPr/>
          <p:nvPr userDrawn="1"/>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49B0EB0-AEBA-44ED-BC77-4188C7486144}"/>
              </a:ext>
            </a:extLst>
          </p:cNvPr>
          <p:cNvSpPr>
            <a:spLocks noGrp="1"/>
          </p:cNvSpPr>
          <p:nvPr>
            <p:ph type="title" hasCustomPrompt="1"/>
          </p:nvPr>
        </p:nvSpPr>
        <p:spPr>
          <a:xfrm>
            <a:off x="1535371" y="962423"/>
            <a:ext cx="10013710" cy="121615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2" name="Content Placeholder 2">
            <a:extLst>
              <a:ext uri="{FF2B5EF4-FFF2-40B4-BE49-F238E27FC236}">
                <a16:creationId xmlns:a16="http://schemas.microsoft.com/office/drawing/2014/main" id="{252AD8E1-37CB-EB1E-9394-A293E1F2107F}"/>
              </a:ext>
            </a:extLst>
          </p:cNvPr>
          <p:cNvSpPr>
            <a:spLocks noGrp="1"/>
          </p:cNvSpPr>
          <p:nvPr>
            <p:ph sz="quarter" idx="18" hasCustomPrompt="1"/>
          </p:nvPr>
        </p:nvSpPr>
        <p:spPr>
          <a:xfrm>
            <a:off x="1542563" y="2590800"/>
            <a:ext cx="6441412"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5B37B294-6F01-986D-E8E5-119AE9A8F2BE}"/>
              </a:ext>
            </a:extLst>
          </p:cNvPr>
          <p:cNvSpPr>
            <a:spLocks noGrp="1"/>
          </p:cNvSpPr>
          <p:nvPr>
            <p:ph sz="quarter" idx="17" hasCustomPrompt="1"/>
          </p:nvPr>
        </p:nvSpPr>
        <p:spPr>
          <a:xfrm>
            <a:off x="8197362" y="2590800"/>
            <a:ext cx="3522849" cy="3718557"/>
          </a:xfrm>
        </p:spPr>
        <p:txBody>
          <a:bodyPr anchor="t">
            <a:normAutofit/>
          </a:bodyPr>
          <a:lstStyle>
            <a:lvl1pPr marL="285750" indent="-285750">
              <a:lnSpc>
                <a:spcPct val="125000"/>
              </a:lnSpc>
              <a:spcAft>
                <a:spcPts val="600"/>
              </a:spcAft>
              <a:buFont typeface="Wingdings" panose="05000000000000000000" pitchFamily="2" charset="2"/>
              <a:buChar char="§"/>
              <a:defRPr sz="1800" b="0"/>
            </a:lvl1pPr>
            <a:lvl2pPr>
              <a:lnSpc>
                <a:spcPct val="125000"/>
              </a:lnSpc>
              <a:spcAft>
                <a:spcPts val="600"/>
              </a:spcAft>
              <a:defRPr sz="1800"/>
            </a:lvl2pPr>
            <a:lvl3pPr>
              <a:lnSpc>
                <a:spcPct val="125000"/>
              </a:lnSpc>
              <a:spcAft>
                <a:spcPts val="600"/>
              </a:spcAft>
              <a:defRPr sz="1800"/>
            </a:lvl3pPr>
            <a:lvl4pPr>
              <a:lnSpc>
                <a:spcPct val="125000"/>
              </a:lnSpc>
              <a:spcAft>
                <a:spcPts val="600"/>
              </a:spcAft>
              <a:defRPr sz="1800"/>
            </a:lvl4pPr>
            <a:lvl5pPr>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a:extLst>
              <a:ext uri="{FF2B5EF4-FFF2-40B4-BE49-F238E27FC236}">
                <a16:creationId xmlns:a16="http://schemas.microsoft.com/office/drawing/2014/main" id="{7278DD10-67BC-4E87-A788-A45C6093F5F8}"/>
              </a:ext>
              <a:ext uri="{C183D7F6-B498-43B3-948B-1728B52AA6E4}">
                <adec:decorative xmlns:adec="http://schemas.microsoft.com/office/drawing/2017/decorative" val="1"/>
              </a:ext>
            </a:extLst>
          </p:cNvPr>
          <p:cNvSpPr/>
          <p:nvPr userDrawn="1"/>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16769F5-486B-4B48-A543-2C70359DF66E}"/>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ooter Placeholder 4">
            <a:extLst>
              <a:ext uri="{FF2B5EF4-FFF2-40B4-BE49-F238E27FC236}">
                <a16:creationId xmlns:a16="http://schemas.microsoft.com/office/drawing/2014/main" id="{B47BB165-F380-48C4-B95B-C09C91893B2D}"/>
              </a:ext>
            </a:extLst>
          </p:cNvPr>
          <p:cNvSpPr>
            <a:spLocks noGrp="1"/>
          </p:cNvSpPr>
          <p:nvPr>
            <p:ph type="ftr" sz="quarter" idx="11"/>
          </p:nvPr>
        </p:nvSpPr>
        <p:spPr>
          <a:xfrm>
            <a:off x="1535371" y="6309360"/>
            <a:ext cx="5049579" cy="457200"/>
          </a:xfrm>
        </p:spPr>
        <p:txBody>
          <a:bodyPr/>
          <a:lstStyle/>
          <a:p>
            <a:r>
              <a:rPr lang="en-US" dirty="0"/>
              <a:t>Presentation Title</a:t>
            </a:r>
          </a:p>
        </p:txBody>
      </p:sp>
      <p:sp>
        <p:nvSpPr>
          <p:cNvPr id="14" name="Slide Number Placeholder 5">
            <a:extLst>
              <a:ext uri="{FF2B5EF4-FFF2-40B4-BE49-F238E27FC236}">
                <a16:creationId xmlns:a16="http://schemas.microsoft.com/office/drawing/2014/main" id="{F0805E9B-6657-4167-BD79-CAC59C0D841D}"/>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3" name="Date Placeholder 3">
            <a:extLst>
              <a:ext uri="{FF2B5EF4-FFF2-40B4-BE49-F238E27FC236}">
                <a16:creationId xmlns:a16="http://schemas.microsoft.com/office/drawing/2014/main" id="{D0EFA1AD-93FB-148E-CFC6-A6E5D9967406}"/>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Tree>
    <p:extLst>
      <p:ext uri="{BB962C8B-B14F-4D97-AF65-F5344CB8AC3E}">
        <p14:creationId xmlns:p14="http://schemas.microsoft.com/office/powerpoint/2010/main" val="1616477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2">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0" y="0"/>
            <a:ext cx="4016188" cy="105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3988518"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BD3B3ABA-0408-41EA-935D-D4F4586AA840}"/>
              </a:ext>
            </a:extLst>
          </p:cNvPr>
          <p:cNvSpPr>
            <a:spLocks noGrp="1"/>
          </p:cNvSpPr>
          <p:nvPr>
            <p:ph type="title" hasCustomPrompt="1"/>
          </p:nvPr>
        </p:nvSpPr>
        <p:spPr>
          <a:xfrm>
            <a:off x="4506511" y="1393926"/>
            <a:ext cx="7042570" cy="1626225"/>
          </a:xfrm>
        </p:spPr>
        <p:txBody>
          <a:bodyPr anchor="b" anchorCtr="0">
            <a:noAutofit/>
          </a:bodyPr>
          <a:lstStyle>
            <a:lvl1pPr>
              <a:lnSpc>
                <a:spcPct val="100000"/>
              </a:lnSpc>
              <a:defRPr sz="3200"/>
            </a:lvl1pPr>
          </a:lstStyle>
          <a:p>
            <a:r>
              <a:rPr lang="en-US" dirty="0"/>
              <a:t>Click to add title</a:t>
            </a:r>
          </a:p>
        </p:txBody>
      </p:sp>
      <p:sp>
        <p:nvSpPr>
          <p:cNvPr id="2" name="Content Placeholder 2">
            <a:extLst>
              <a:ext uri="{FF2B5EF4-FFF2-40B4-BE49-F238E27FC236}">
                <a16:creationId xmlns:a16="http://schemas.microsoft.com/office/drawing/2014/main" id="{FEF27B53-079D-232F-8AA5-ED461B34E8D2}"/>
              </a:ext>
            </a:extLst>
          </p:cNvPr>
          <p:cNvSpPr>
            <a:spLocks noGrp="1"/>
          </p:cNvSpPr>
          <p:nvPr>
            <p:ph sz="quarter" idx="16" hasCustomPrompt="1"/>
          </p:nvPr>
        </p:nvSpPr>
        <p:spPr>
          <a:xfrm>
            <a:off x="4506741" y="3153103"/>
            <a:ext cx="7042335" cy="2648312"/>
          </a:xfrm>
        </p:spPr>
        <p:txBody>
          <a:bodyPr anchor="t">
            <a:normAutofit/>
          </a:bodyPr>
          <a:lstStyle>
            <a:lvl1pPr marL="0" indent="0">
              <a:lnSpc>
                <a:spcPct val="125000"/>
              </a:lnSpc>
              <a:spcAft>
                <a:spcPts val="600"/>
              </a:spcAft>
              <a:buNone/>
              <a:defRPr sz="1800" b="0"/>
            </a:lvl1pPr>
            <a:lvl2pPr>
              <a:lnSpc>
                <a:spcPct val="125000"/>
              </a:lnSpc>
              <a:spcAft>
                <a:spcPts val="600"/>
              </a:spcAft>
              <a:defRPr sz="1800"/>
            </a:lvl2pPr>
            <a:lvl3pPr>
              <a:lnSpc>
                <a:spcPct val="125000"/>
              </a:lnSpc>
              <a:spcAft>
                <a:spcPts val="600"/>
              </a:spcAft>
              <a:defRPr sz="1800"/>
            </a:lvl3pPr>
            <a:lvl4pPr>
              <a:lnSpc>
                <a:spcPct val="125000"/>
              </a:lnSpc>
              <a:spcAft>
                <a:spcPts val="600"/>
              </a:spcAft>
              <a:defRPr sz="1800"/>
            </a:lvl4pPr>
            <a:lvl5pPr>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4041913" y="6144405"/>
            <a:ext cx="8150087" cy="7135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0"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3986412"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ooter Placeholder 4">
            <a:extLst>
              <a:ext uri="{FF2B5EF4-FFF2-40B4-BE49-F238E27FC236}">
                <a16:creationId xmlns:a16="http://schemas.microsoft.com/office/drawing/2014/main" id="{4F4FDF97-2780-775F-9416-96F7A90662B2}"/>
              </a:ext>
            </a:extLst>
          </p:cNvPr>
          <p:cNvSpPr>
            <a:spLocks noGrp="1"/>
          </p:cNvSpPr>
          <p:nvPr>
            <p:ph type="ftr" sz="quarter" idx="11"/>
          </p:nvPr>
        </p:nvSpPr>
        <p:spPr>
          <a:xfrm>
            <a:off x="6172202" y="6309360"/>
            <a:ext cx="4280135" cy="457200"/>
          </a:xfrm>
        </p:spPr>
        <p:txBody>
          <a:bodyPr/>
          <a:lstStyle>
            <a:lvl1pPr algn="ctr">
              <a:defRPr>
                <a:effectLst/>
              </a:defRPr>
            </a:lvl1pPr>
          </a:lstStyle>
          <a:p>
            <a:r>
              <a:rPr lang="en-US" dirty="0"/>
              <a:t>Presentation Title</a:t>
            </a:r>
          </a:p>
        </p:txBody>
      </p:sp>
      <p:sp>
        <p:nvSpPr>
          <p:cNvPr id="24" name="Date Placeholder 3">
            <a:extLst>
              <a:ext uri="{FF2B5EF4-FFF2-40B4-BE49-F238E27FC236}">
                <a16:creationId xmlns:a16="http://schemas.microsoft.com/office/drawing/2014/main" id="{A03787D1-4AB7-2166-D4DB-A3878CBB24F1}"/>
              </a:ext>
            </a:extLst>
          </p:cNvPr>
          <p:cNvSpPr>
            <a:spLocks noGrp="1"/>
          </p:cNvSpPr>
          <p:nvPr>
            <p:ph type="dt" sz="half" idx="10"/>
          </p:nvPr>
        </p:nvSpPr>
        <p:spPr>
          <a:xfrm>
            <a:off x="4506511" y="6309360"/>
            <a:ext cx="1513289" cy="457200"/>
          </a:xfrm>
        </p:spPr>
        <p:txBody>
          <a:bodyPr/>
          <a:lstStyle>
            <a:lvl1pPr>
              <a:defRPr>
                <a:effectLst/>
              </a:defRPr>
            </a:lvl1pPr>
          </a:lstStyle>
          <a:p>
            <a:r>
              <a:rPr lang="en-US" dirty="0">
                <a:solidFill>
                  <a:schemeClr val="tx2"/>
                </a:solidFill>
              </a:rPr>
              <a:t>9/8/20XX</a:t>
            </a:r>
            <a:endParaRPr lang="en-US" dirty="0"/>
          </a:p>
        </p:txBody>
      </p:sp>
      <p:sp>
        <p:nvSpPr>
          <p:cNvPr id="25" name="Slide Number Placeholder 5">
            <a:extLst>
              <a:ext uri="{FF2B5EF4-FFF2-40B4-BE49-F238E27FC236}">
                <a16:creationId xmlns:a16="http://schemas.microsoft.com/office/drawing/2014/main" id="{4F8C5CD2-BF99-0846-2E4A-179E6C459F1A}"/>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81800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9/8/20XX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120849448"/>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_Title and 2 Content 3">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30FB3D5A-25E2-453F-A78E-0A20BDCE80A2}"/>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28796342-0E80-4F8E-9563-9F5EDFC0DDF2}"/>
              </a:ext>
              <a:ext uri="{C183D7F6-B498-43B3-948B-1728B52AA6E4}">
                <adec:decorative xmlns:adec="http://schemas.microsoft.com/office/drawing/2017/decorative" val="1"/>
              </a:ext>
            </a:extLst>
          </p:cNvPr>
          <p:cNvSpPr/>
          <p:nvPr userDrawn="1"/>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39B2F5D-C3BA-453E-8F4D-97074F48C7AE}"/>
              </a:ext>
              <a:ext uri="{C183D7F6-B498-43B3-948B-1728B52AA6E4}">
                <adec:decorative xmlns:adec="http://schemas.microsoft.com/office/drawing/2017/decorative" val="1"/>
              </a:ext>
            </a:extLst>
          </p:cNvPr>
          <p:cNvSpPr/>
          <p:nvPr userDrawn="1"/>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452D50E3-A27A-4AF6-928B-286E7BDB4BD9}"/>
              </a:ext>
            </a:extLst>
          </p:cNvPr>
          <p:cNvSpPr>
            <a:spLocks noGrp="1"/>
          </p:cNvSpPr>
          <p:nvPr>
            <p:ph type="title" hasCustomPrompt="1"/>
          </p:nvPr>
        </p:nvSpPr>
        <p:spPr>
          <a:xfrm>
            <a:off x="1535372" y="4873752"/>
            <a:ext cx="10013709" cy="103327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6" name="Rectangle 5">
            <a:extLst>
              <a:ext uri="{FF2B5EF4-FFF2-40B4-BE49-F238E27FC236}">
                <a16:creationId xmlns:a16="http://schemas.microsoft.com/office/drawing/2014/main" id="{D874FDF0-F4BE-433D-86EE-9E1832D4388B}"/>
              </a:ext>
              <a:ext uri="{C183D7F6-B498-43B3-948B-1728B52AA6E4}">
                <adec:decorative xmlns:adec="http://schemas.microsoft.com/office/drawing/2017/decorative" val="1"/>
              </a:ext>
            </a:extLst>
          </p:cNvPr>
          <p:cNvSpPr/>
          <p:nvPr userDrawn="1"/>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25DFCD07-1301-45ED-B326-449ECFADE70D}"/>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2">
            <a:extLst>
              <a:ext uri="{FF2B5EF4-FFF2-40B4-BE49-F238E27FC236}">
                <a16:creationId xmlns:a16="http://schemas.microsoft.com/office/drawing/2014/main" id="{9F875EEC-3E6C-5B97-FFE8-0D1ECAAAE98A}"/>
              </a:ext>
            </a:extLst>
          </p:cNvPr>
          <p:cNvSpPr>
            <a:spLocks noGrp="1"/>
          </p:cNvSpPr>
          <p:nvPr>
            <p:ph sz="quarter" idx="14" hasCustomPrompt="1"/>
          </p:nvPr>
        </p:nvSpPr>
        <p:spPr>
          <a:xfrm>
            <a:off x="1535372" y="462243"/>
            <a:ext cx="3098425" cy="3866324"/>
          </a:xfrm>
        </p:spPr>
        <p:txBody>
          <a:bodyPr anchor="t">
            <a:normAutofit/>
          </a:bodyPr>
          <a:lstStyle>
            <a:lvl1pPr marL="0" indent="0">
              <a:lnSpc>
                <a:spcPct val="125000"/>
              </a:lnSpc>
              <a:spcAft>
                <a:spcPts val="600"/>
              </a:spcAft>
              <a:buNone/>
              <a:defRPr sz="1800" b="0"/>
            </a:lvl1pPr>
            <a:lvl2pPr marL="281178" indent="0">
              <a:lnSpc>
                <a:spcPct val="125000"/>
              </a:lnSpc>
              <a:spcAft>
                <a:spcPts val="600"/>
              </a:spcAft>
              <a:buNone/>
              <a:defRPr sz="1800"/>
            </a:lvl2pPr>
            <a:lvl3pPr marL="566928" indent="0">
              <a:lnSpc>
                <a:spcPct val="125000"/>
              </a:lnSpc>
              <a:spcAft>
                <a:spcPts val="600"/>
              </a:spcAft>
              <a:buNone/>
              <a:defRPr sz="1800"/>
            </a:lvl3pPr>
            <a:lvl4pPr marL="850392" indent="0">
              <a:lnSpc>
                <a:spcPct val="125000"/>
              </a:lnSpc>
              <a:spcAft>
                <a:spcPts val="600"/>
              </a:spcAft>
              <a:buNone/>
              <a:defRPr sz="1800"/>
            </a:lvl4pPr>
            <a:lvl5pPr marL="1133856" indent="0">
              <a:lnSpc>
                <a:spcPct val="125000"/>
              </a:lnSpc>
              <a:spcAft>
                <a:spcPts val="600"/>
              </a:spcAft>
              <a:buNone/>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able Placeholder 7">
            <a:extLst>
              <a:ext uri="{FF2B5EF4-FFF2-40B4-BE49-F238E27FC236}">
                <a16:creationId xmlns:a16="http://schemas.microsoft.com/office/drawing/2014/main" id="{0C5070DA-50C2-065D-00B0-3B12070D77E7}"/>
              </a:ext>
            </a:extLst>
          </p:cNvPr>
          <p:cNvSpPr>
            <a:spLocks noGrp="1"/>
          </p:cNvSpPr>
          <p:nvPr>
            <p:ph type="tbl" sz="quarter" idx="15"/>
          </p:nvPr>
        </p:nvSpPr>
        <p:spPr>
          <a:xfrm>
            <a:off x="5075238" y="461735"/>
            <a:ext cx="6473842" cy="3867150"/>
          </a:xfrm>
        </p:spPr>
        <p:txBody>
          <a:bodyPr anchor="t"/>
          <a:lstStyle>
            <a:lvl1pPr marL="0" indent="0" algn="ctr">
              <a:buNone/>
              <a:defRPr/>
            </a:lvl1pPr>
          </a:lstStyle>
          <a:p>
            <a:r>
              <a:rPr lang="en-US"/>
              <a:t>Click icon to add table</a:t>
            </a:r>
            <a:endParaRPr lang="en-US" dirty="0"/>
          </a:p>
        </p:txBody>
      </p:sp>
      <p:sp>
        <p:nvSpPr>
          <p:cNvPr id="15" name="Date Placeholder 3">
            <a:extLst>
              <a:ext uri="{FF2B5EF4-FFF2-40B4-BE49-F238E27FC236}">
                <a16:creationId xmlns:a16="http://schemas.microsoft.com/office/drawing/2014/main" id="{2F8DD265-980F-4708-EDDF-3130F434AC9D}"/>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
        <p:nvSpPr>
          <p:cNvPr id="8" name="Footer Placeholder 4">
            <a:extLst>
              <a:ext uri="{FF2B5EF4-FFF2-40B4-BE49-F238E27FC236}">
                <a16:creationId xmlns:a16="http://schemas.microsoft.com/office/drawing/2014/main" id="{BD5DA270-E83F-4CC8-9DA6-27CA3AEC0745}"/>
              </a:ext>
            </a:extLst>
          </p:cNvPr>
          <p:cNvSpPr>
            <a:spLocks noGrp="1"/>
          </p:cNvSpPr>
          <p:nvPr>
            <p:ph type="ftr" sz="quarter" idx="11"/>
          </p:nvPr>
        </p:nvSpPr>
        <p:spPr>
          <a:xfrm>
            <a:off x="1535372" y="6309360"/>
            <a:ext cx="4946592" cy="457200"/>
          </a:xfrm>
        </p:spPr>
        <p:txBody>
          <a:bodyPr/>
          <a:lstStyle/>
          <a:p>
            <a:r>
              <a:rPr lang="en-US" dirty="0"/>
              <a:t>Presentation Title</a:t>
            </a:r>
          </a:p>
        </p:txBody>
      </p:sp>
      <p:sp>
        <p:nvSpPr>
          <p:cNvPr id="10" name="Slide Number Placeholder 5">
            <a:extLst>
              <a:ext uri="{FF2B5EF4-FFF2-40B4-BE49-F238E27FC236}">
                <a16:creationId xmlns:a16="http://schemas.microsoft.com/office/drawing/2014/main" id="{5339F117-3072-4F0C-8D1D-E5DC918CE4F0}"/>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8958315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wo Content 3">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2A19A957-1FB5-43F8-B325-BBD9FEF23E88}"/>
              </a:ext>
              <a:ext uri="{C183D7F6-B498-43B3-948B-1728B52AA6E4}">
                <adec:decorative xmlns:adec="http://schemas.microsoft.com/office/drawing/2017/decorative" val="1"/>
              </a:ext>
            </a:extLst>
          </p:cNvPr>
          <p:cNvSpPr/>
          <p:nvPr userDrawn="1"/>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 name="Rectangle 19">
            <a:extLst>
              <a:ext uri="{FF2B5EF4-FFF2-40B4-BE49-F238E27FC236}">
                <a16:creationId xmlns:a16="http://schemas.microsoft.com/office/drawing/2014/main" id="{3FA5410A-92A6-4C0B-9D89-186B7DDB20BD}"/>
              </a:ext>
              <a:ext uri="{C183D7F6-B498-43B3-948B-1728B52AA6E4}">
                <adec:decorative xmlns:adec="http://schemas.microsoft.com/office/drawing/2017/decorative" val="1"/>
              </a:ext>
            </a:extLst>
          </p:cNvPr>
          <p:cNvSpPr/>
          <p:nvPr userDrawn="1"/>
        </p:nvSpPr>
        <p:spPr>
          <a:xfrm>
            <a:off x="0" y="0"/>
            <a:ext cx="12192000" cy="13516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21A26073-23A2-4B91-A128-79AA1BE93523}"/>
              </a:ext>
              <a:ext uri="{C183D7F6-B498-43B3-948B-1728B52AA6E4}">
                <adec:decorative xmlns:adec="http://schemas.microsoft.com/office/drawing/2017/decorative" val="1"/>
              </a:ext>
            </a:extLst>
          </p:cNvPr>
          <p:cNvSpPr/>
          <p:nvPr userDrawn="1"/>
        </p:nvSpPr>
        <p:spPr>
          <a:xfrm>
            <a:off x="1" y="1351619"/>
            <a:ext cx="12192000" cy="4749487"/>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14D5DFA-0CEA-43F0-98EE-6C9F741F7C96}"/>
              </a:ext>
              <a:ext uri="{C183D7F6-B498-43B3-948B-1728B52AA6E4}">
                <adec:decorative xmlns:adec="http://schemas.microsoft.com/office/drawing/2017/decorative" val="1"/>
              </a:ext>
            </a:extLst>
          </p:cNvPr>
          <p:cNvSpPr/>
          <p:nvPr userDrawn="1"/>
        </p:nvSpPr>
        <p:spPr>
          <a:xfrm>
            <a:off x="1" y="6107836"/>
            <a:ext cx="4651248" cy="750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E19795B-1103-80EF-6098-1E8371D07DB8}"/>
              </a:ext>
            </a:extLst>
          </p:cNvPr>
          <p:cNvSpPr>
            <a:spLocks noGrp="1"/>
          </p:cNvSpPr>
          <p:nvPr>
            <p:ph type="title" hasCustomPrompt="1"/>
          </p:nvPr>
        </p:nvSpPr>
        <p:spPr>
          <a:xfrm>
            <a:off x="648935" y="91439"/>
            <a:ext cx="10900146" cy="1168739"/>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3" name="Content Placeholder 2">
            <a:extLst>
              <a:ext uri="{FF2B5EF4-FFF2-40B4-BE49-F238E27FC236}">
                <a16:creationId xmlns:a16="http://schemas.microsoft.com/office/drawing/2014/main" id="{7ED4F766-C576-F298-E93A-CD0D832F8E4F}"/>
              </a:ext>
            </a:extLst>
          </p:cNvPr>
          <p:cNvSpPr>
            <a:spLocks noGrp="1"/>
          </p:cNvSpPr>
          <p:nvPr>
            <p:ph sz="quarter" idx="14" hasCustomPrompt="1"/>
          </p:nvPr>
        </p:nvSpPr>
        <p:spPr>
          <a:xfrm>
            <a:off x="648935" y="1646102"/>
            <a:ext cx="3819652" cy="4160520"/>
          </a:xfrm>
        </p:spPr>
        <p:txBody>
          <a:bodyPr anchor="t">
            <a:normAutofit/>
          </a:bodyPr>
          <a:lstStyle>
            <a:lvl1pPr>
              <a:lnSpc>
                <a:spcPct val="125000"/>
              </a:lnSpc>
              <a:spcAft>
                <a:spcPts val="600"/>
              </a:spcAft>
              <a:defRPr sz="1800" b="0"/>
            </a:lvl1pPr>
            <a:lvl2pPr>
              <a:lnSpc>
                <a:spcPct val="125000"/>
              </a:lnSpc>
              <a:spcAft>
                <a:spcPts val="600"/>
              </a:spcAft>
              <a:defRPr sz="1800"/>
            </a:lvl2pPr>
            <a:lvl3pPr>
              <a:lnSpc>
                <a:spcPct val="125000"/>
              </a:lnSpc>
              <a:spcAft>
                <a:spcPts val="600"/>
              </a:spcAft>
              <a:defRPr sz="1800"/>
            </a:lvl3pPr>
            <a:lvl4pPr>
              <a:lnSpc>
                <a:spcPct val="125000"/>
              </a:lnSpc>
              <a:spcAft>
                <a:spcPts val="600"/>
              </a:spcAft>
              <a:defRPr sz="1800"/>
            </a:lvl4pPr>
            <a:lvl5pPr>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8352712D-F957-4B22-8B50-BE10410FF895}"/>
              </a:ext>
              <a:ext uri="{C183D7F6-B498-43B3-948B-1728B52AA6E4}">
                <adec:decorative xmlns:adec="http://schemas.microsoft.com/office/drawing/2017/decorative" val="1"/>
              </a:ext>
            </a:extLst>
          </p:cNvPr>
          <p:cNvSpPr/>
          <p:nvPr userDrawn="1"/>
        </p:nvSpPr>
        <p:spPr>
          <a:xfrm>
            <a:off x="1524" y="6101107"/>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29">
            <a:extLst>
              <a:ext uri="{FF2B5EF4-FFF2-40B4-BE49-F238E27FC236}">
                <a16:creationId xmlns:a16="http://schemas.microsoft.com/office/drawing/2014/main" id="{26FD74F8-42BB-4CB4-ABF1-5F149743B464}"/>
              </a:ext>
            </a:extLst>
          </p:cNvPr>
          <p:cNvSpPr>
            <a:spLocks noGrp="1"/>
          </p:cNvSpPr>
          <p:nvPr>
            <p:ph type="ftr" sz="quarter" idx="11"/>
          </p:nvPr>
        </p:nvSpPr>
        <p:spPr>
          <a:xfrm>
            <a:off x="642917" y="6309360"/>
            <a:ext cx="3423986" cy="457200"/>
          </a:xfrm>
        </p:spPr>
        <p:txBody>
          <a:bodyPr/>
          <a:lstStyle>
            <a:lvl1pPr>
              <a:defRPr>
                <a:solidFill>
                  <a:schemeClr val="bg1"/>
                </a:solidFill>
              </a:defRPr>
            </a:lvl1pPr>
          </a:lstStyle>
          <a:p>
            <a:r>
              <a:rPr lang="en-US" dirty="0"/>
              <a:t>Presentation Title</a:t>
            </a:r>
            <a:endParaRPr lang="en-US" dirty="0">
              <a:solidFill>
                <a:schemeClr val="bg1"/>
              </a:solidFill>
            </a:endParaRPr>
          </a:p>
        </p:txBody>
      </p:sp>
      <p:sp>
        <p:nvSpPr>
          <p:cNvPr id="10" name="Date Placeholder 28">
            <a:extLst>
              <a:ext uri="{FF2B5EF4-FFF2-40B4-BE49-F238E27FC236}">
                <a16:creationId xmlns:a16="http://schemas.microsoft.com/office/drawing/2014/main" id="{5B031752-6400-4BFB-979F-E2EE795E4B90}"/>
              </a:ext>
            </a:extLst>
          </p:cNvPr>
          <p:cNvSpPr>
            <a:spLocks noGrp="1"/>
          </p:cNvSpPr>
          <p:nvPr>
            <p:ph type="dt" sz="half" idx="10"/>
          </p:nvPr>
        </p:nvSpPr>
        <p:spPr>
          <a:xfrm>
            <a:off x="5373620" y="6309360"/>
            <a:ext cx="3411973" cy="457200"/>
          </a:xfrm>
        </p:spPr>
        <p:txBody>
          <a:bodyPr/>
          <a:lstStyle>
            <a:lvl1pPr>
              <a:defRPr>
                <a:solidFill>
                  <a:schemeClr val="tx2"/>
                </a:solidFill>
              </a:defRPr>
            </a:lvl1pPr>
          </a:lstStyle>
          <a:p>
            <a:r>
              <a:rPr lang="en-US" dirty="0"/>
              <a:t>9/8/20XX</a:t>
            </a:r>
          </a:p>
        </p:txBody>
      </p:sp>
      <p:sp>
        <p:nvSpPr>
          <p:cNvPr id="12" name="Slide Number Placeholder 30">
            <a:extLst>
              <a:ext uri="{FF2B5EF4-FFF2-40B4-BE49-F238E27FC236}">
                <a16:creationId xmlns:a16="http://schemas.microsoft.com/office/drawing/2014/main" id="{6A5CAEAF-7DEC-4B20-8B1E-301A9D0E684A}"/>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3" name="Rectangle 12">
            <a:extLst>
              <a:ext uri="{FF2B5EF4-FFF2-40B4-BE49-F238E27FC236}">
                <a16:creationId xmlns:a16="http://schemas.microsoft.com/office/drawing/2014/main" id="{70B696A3-EA34-4924-9037-E330B1CB890E}"/>
              </a:ext>
              <a:ext uri="{C183D7F6-B498-43B3-948B-1728B52AA6E4}">
                <adec:decorative xmlns:adec="http://schemas.microsoft.com/office/drawing/2017/decorative" val="1"/>
              </a:ext>
            </a:extLst>
          </p:cNvPr>
          <p:cNvSpPr/>
          <p:nvPr userDrawn="1"/>
        </p:nvSpPr>
        <p:spPr>
          <a:xfrm>
            <a:off x="4633798" y="6117631"/>
            <a:ext cx="64008" cy="7403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2E94D0A7-4358-49BF-96EE-8DEB6F4DCF56}"/>
              </a:ext>
            </a:extLst>
          </p:cNvPr>
          <p:cNvSpPr>
            <a:spLocks noGrp="1"/>
          </p:cNvSpPr>
          <p:nvPr>
            <p:ph sz="quarter" idx="19" hasCustomPrompt="1"/>
          </p:nvPr>
        </p:nvSpPr>
        <p:spPr>
          <a:xfrm>
            <a:off x="4679661" y="1646102"/>
            <a:ext cx="6863403" cy="4160520"/>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17369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DF88512-9E62-4695-B350-39488566A1F7}"/>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8CD596D-95F4-4C5C-A0E7-86D747FE70BE}"/>
              </a:ext>
              <a:ext uri="{C183D7F6-B498-43B3-948B-1728B52AA6E4}">
                <adec:decorative xmlns:adec="http://schemas.microsoft.com/office/drawing/2017/decorative" val="1"/>
              </a:ext>
            </a:extLst>
          </p:cNvPr>
          <p:cNvSpPr/>
          <p:nvPr userDrawn="1"/>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7553E9F-DCBF-4BEE-A261-5AA97361A0E0}"/>
              </a:ext>
              <a:ext uri="{C183D7F6-B498-43B3-948B-1728B52AA6E4}">
                <adec:decorative xmlns:adec="http://schemas.microsoft.com/office/drawing/2017/decorative" val="1"/>
              </a:ext>
            </a:extLst>
          </p:cNvPr>
          <p:cNvSpPr/>
          <p:nvPr userDrawn="1"/>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49B0EB0-AEBA-44ED-BC77-4188C7486144}"/>
              </a:ext>
            </a:extLst>
          </p:cNvPr>
          <p:cNvSpPr>
            <a:spLocks noGrp="1"/>
          </p:cNvSpPr>
          <p:nvPr>
            <p:ph type="title" hasCustomPrompt="1"/>
          </p:nvPr>
        </p:nvSpPr>
        <p:spPr>
          <a:xfrm>
            <a:off x="1535371" y="962423"/>
            <a:ext cx="10013710" cy="121615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4" name="Table Placeholder 3">
            <a:extLst>
              <a:ext uri="{FF2B5EF4-FFF2-40B4-BE49-F238E27FC236}">
                <a16:creationId xmlns:a16="http://schemas.microsoft.com/office/drawing/2014/main" id="{74D0E84D-2B51-9F8D-82CE-C086143DC605}"/>
              </a:ext>
            </a:extLst>
          </p:cNvPr>
          <p:cNvSpPr>
            <a:spLocks noGrp="1"/>
          </p:cNvSpPr>
          <p:nvPr>
            <p:ph type="tbl" sz="quarter" idx="14"/>
          </p:nvPr>
        </p:nvSpPr>
        <p:spPr>
          <a:xfrm>
            <a:off x="1630363" y="2757951"/>
            <a:ext cx="9918700" cy="3387579"/>
          </a:xfrm>
        </p:spPr>
        <p:txBody>
          <a:bodyPr anchor="t"/>
          <a:lstStyle>
            <a:lvl1pPr marL="0" indent="0" algn="ctr">
              <a:buNone/>
              <a:defRPr/>
            </a:lvl1pPr>
          </a:lstStyle>
          <a:p>
            <a:r>
              <a:rPr lang="en-US"/>
              <a:t>Click icon to add table</a:t>
            </a:r>
            <a:endParaRPr lang="en-US" dirty="0"/>
          </a:p>
        </p:txBody>
      </p:sp>
      <p:sp>
        <p:nvSpPr>
          <p:cNvPr id="10" name="Rectangle 9">
            <a:extLst>
              <a:ext uri="{FF2B5EF4-FFF2-40B4-BE49-F238E27FC236}">
                <a16:creationId xmlns:a16="http://schemas.microsoft.com/office/drawing/2014/main" id="{7278DD10-67BC-4E87-A788-A45C6093F5F8}"/>
              </a:ext>
              <a:ext uri="{C183D7F6-B498-43B3-948B-1728B52AA6E4}">
                <adec:decorative xmlns:adec="http://schemas.microsoft.com/office/drawing/2017/decorative" val="1"/>
              </a:ext>
            </a:extLst>
          </p:cNvPr>
          <p:cNvSpPr/>
          <p:nvPr userDrawn="1"/>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16769F5-486B-4B48-A543-2C70359DF66E}"/>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a:extLst>
              <a:ext uri="{FF2B5EF4-FFF2-40B4-BE49-F238E27FC236}">
                <a16:creationId xmlns:a16="http://schemas.microsoft.com/office/drawing/2014/main" id="{0DB9557B-D9D3-4FA9-2D64-D2F91957D2FC}"/>
              </a:ext>
            </a:extLst>
          </p:cNvPr>
          <p:cNvSpPr>
            <a:spLocks noGrp="1"/>
          </p:cNvSpPr>
          <p:nvPr>
            <p:ph type="ftr" sz="quarter" idx="11"/>
          </p:nvPr>
        </p:nvSpPr>
        <p:spPr>
          <a:xfrm>
            <a:off x="1535372" y="6309360"/>
            <a:ext cx="4946592" cy="457200"/>
          </a:xfrm>
        </p:spPr>
        <p:txBody>
          <a:bodyPr/>
          <a:lstStyle/>
          <a:p>
            <a:r>
              <a:rPr lang="en-US" dirty="0"/>
              <a:t>Presentation Title</a:t>
            </a:r>
          </a:p>
        </p:txBody>
      </p:sp>
      <p:sp>
        <p:nvSpPr>
          <p:cNvPr id="16" name="Slide Number Placeholder 5">
            <a:extLst>
              <a:ext uri="{FF2B5EF4-FFF2-40B4-BE49-F238E27FC236}">
                <a16:creationId xmlns:a16="http://schemas.microsoft.com/office/drawing/2014/main" id="{3BC3F5B3-7690-C0DA-4084-5EFE50E8C162}"/>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7" name="Date Placeholder 3">
            <a:extLst>
              <a:ext uri="{FF2B5EF4-FFF2-40B4-BE49-F238E27FC236}">
                <a16:creationId xmlns:a16="http://schemas.microsoft.com/office/drawing/2014/main" id="{99E56FFE-09D7-3078-C9E8-DFE8CF68AAD5}"/>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Tree>
    <p:extLst>
      <p:ext uri="{BB962C8B-B14F-4D97-AF65-F5344CB8AC3E}">
        <p14:creationId xmlns:p14="http://schemas.microsoft.com/office/powerpoint/2010/main" val="24340333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3DC2F0A-1748-49AE-AF72-D6BBB4F8FEC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83DF7B1-E0C5-4E09-BB5C-F11EA14D7C95}"/>
              </a:ext>
              <a:ext uri="{C183D7F6-B498-43B3-948B-1728B52AA6E4}">
                <adec:decorative xmlns:adec="http://schemas.microsoft.com/office/drawing/2017/decorative" val="1"/>
              </a:ext>
            </a:extLst>
          </p:cNvPr>
          <p:cNvSpPr/>
          <p:nvPr userDrawn="1"/>
        </p:nvSpPr>
        <p:spPr>
          <a:xfrm>
            <a:off x="0" y="866789"/>
            <a:ext cx="6833381"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BBC678EC-E47C-4AC2-A75A-7022CECD0031}"/>
              </a:ext>
            </a:extLst>
          </p:cNvPr>
          <p:cNvSpPr>
            <a:spLocks noGrp="1"/>
          </p:cNvSpPr>
          <p:nvPr>
            <p:ph type="title" hasCustomPrompt="1"/>
          </p:nvPr>
        </p:nvSpPr>
        <p:spPr>
          <a:xfrm>
            <a:off x="1434622" y="848455"/>
            <a:ext cx="5102365" cy="2601914"/>
          </a:xfrm>
        </p:spPr>
        <p:txBody>
          <a:bodyPr tIns="182880" anchor="ctr" anchorCtr="0">
            <a:noAutofit/>
          </a:bodyPr>
          <a:lstStyle>
            <a:lvl1pPr>
              <a:lnSpc>
                <a:spcPct val="100000"/>
              </a:lnSpc>
              <a:defRPr sz="3200" cap="all" baseline="0">
                <a:solidFill>
                  <a:schemeClr val="bg1"/>
                </a:solidFill>
              </a:defRPr>
            </a:lvl1pPr>
          </a:lstStyle>
          <a:p>
            <a:r>
              <a:rPr lang="en-US" dirty="0">
                <a:solidFill>
                  <a:schemeClr val="bg1"/>
                </a:solidFill>
              </a:rPr>
              <a:t>CLICK TO ADD TITLE</a:t>
            </a:r>
          </a:p>
        </p:txBody>
      </p:sp>
      <p:sp>
        <p:nvSpPr>
          <p:cNvPr id="9" name="Rectangle 8">
            <a:extLst>
              <a:ext uri="{FF2B5EF4-FFF2-40B4-BE49-F238E27FC236}">
                <a16:creationId xmlns:a16="http://schemas.microsoft.com/office/drawing/2014/main" id="{5E74E69A-5ABD-42DF-A2B0-997A626257D4}"/>
              </a:ext>
              <a:ext uri="{C183D7F6-B498-43B3-948B-1728B52AA6E4}">
                <adec:decorative xmlns:adec="http://schemas.microsoft.com/office/drawing/2017/decorative" val="1"/>
              </a:ext>
            </a:extLst>
          </p:cNvPr>
          <p:cNvSpPr/>
          <p:nvPr userDrawn="1"/>
        </p:nvSpPr>
        <p:spPr>
          <a:xfrm>
            <a:off x="-3063" y="920164"/>
            <a:ext cx="1070775" cy="246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C2B6D0A-4A1F-4B59-B429-AD3FABC74F33}"/>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2B66529-F6B7-4C1C-8291-8139628DF6C0}"/>
              </a:ext>
              <a:ext uri="{C183D7F6-B498-43B3-948B-1728B52AA6E4}">
                <adec:decorative xmlns:adec="http://schemas.microsoft.com/office/drawing/2017/decorative" val="1"/>
              </a:ext>
            </a:extLst>
          </p:cNvPr>
          <p:cNvSpPr/>
          <p:nvPr userDrawn="1"/>
        </p:nvSpPr>
        <p:spPr>
          <a:xfrm>
            <a:off x="0" y="848456"/>
            <a:ext cx="6833382" cy="717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872245B9-34B5-4F89-8EA6-C018B9D4FA46}"/>
              </a:ext>
              <a:ext uri="{C183D7F6-B498-43B3-948B-1728B52AA6E4}">
                <adec:decorative xmlns:adec="http://schemas.microsoft.com/office/drawing/2017/decorative" val="1"/>
              </a:ext>
            </a:extLst>
          </p:cNvPr>
          <p:cNvSpPr/>
          <p:nvPr userDrawn="1"/>
        </p:nvSpPr>
        <p:spPr>
          <a:xfrm>
            <a:off x="6858023" y="3442673"/>
            <a:ext cx="5333977" cy="34153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690814BE-76E8-43EC-9616-A1F02F053AD5}"/>
              </a:ext>
              <a:ext uri="{C183D7F6-B498-43B3-948B-1728B52AA6E4}">
                <adec:decorative xmlns:adec="http://schemas.microsoft.com/office/drawing/2017/decorative" val="1"/>
              </a:ext>
            </a:extLst>
          </p:cNvPr>
          <p:cNvSpPr/>
          <p:nvPr userDrawn="1"/>
        </p:nvSpPr>
        <p:spPr>
          <a:xfrm>
            <a:off x="0" y="3396996"/>
            <a:ext cx="1219200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ontent Placeholder 2">
            <a:extLst>
              <a:ext uri="{FF2B5EF4-FFF2-40B4-BE49-F238E27FC236}">
                <a16:creationId xmlns:a16="http://schemas.microsoft.com/office/drawing/2014/main" id="{F8AAA0A6-9D4B-4AA2-82F0-77E5ECF4B647}"/>
              </a:ext>
            </a:extLst>
          </p:cNvPr>
          <p:cNvSpPr>
            <a:spLocks noGrp="1"/>
          </p:cNvSpPr>
          <p:nvPr>
            <p:ph idx="1" hasCustomPrompt="1"/>
          </p:nvPr>
        </p:nvSpPr>
        <p:spPr>
          <a:xfrm>
            <a:off x="7386762" y="3928342"/>
            <a:ext cx="4162319" cy="2285000"/>
          </a:xfrm>
        </p:spPr>
        <p:txBody>
          <a:bodyPr anchor="ctr">
            <a:normAutofit/>
          </a:bodyPr>
          <a:lstStyle>
            <a:lvl1pPr marL="0" indent="0">
              <a:lnSpc>
                <a:spcPct val="100000"/>
              </a:lnSpc>
              <a:spcAft>
                <a:spcPts val="600"/>
              </a:spcAft>
              <a:buNone/>
              <a:defRPr sz="1800" b="0"/>
            </a:lvl1pPr>
          </a:lstStyle>
          <a:p>
            <a:r>
              <a:rPr lang="en-US" dirty="0"/>
              <a:t>Click to add text</a:t>
            </a:r>
          </a:p>
        </p:txBody>
      </p:sp>
      <p:sp>
        <p:nvSpPr>
          <p:cNvPr id="17" name="Footer Placeholder 12">
            <a:extLst>
              <a:ext uri="{FF2B5EF4-FFF2-40B4-BE49-F238E27FC236}">
                <a16:creationId xmlns:a16="http://schemas.microsoft.com/office/drawing/2014/main" id="{8E3FFD99-95F0-47A4-8642-FB9FECEC4F37}"/>
              </a:ext>
            </a:extLst>
          </p:cNvPr>
          <p:cNvSpPr>
            <a:spLocks noGrp="1"/>
          </p:cNvSpPr>
          <p:nvPr>
            <p:ph type="ftr" sz="quarter" idx="11"/>
          </p:nvPr>
        </p:nvSpPr>
        <p:spPr>
          <a:xfrm>
            <a:off x="1525917" y="6309360"/>
            <a:ext cx="4946592" cy="457200"/>
          </a:xfrm>
        </p:spPr>
        <p:txBody>
          <a:bodyPr/>
          <a:lstStyle>
            <a:lvl1pPr>
              <a:defRPr lang="en-US" sz="1200" kern="1200" spc="150" baseline="0" dirty="0">
                <a:solidFill>
                  <a:schemeClr val="tx1">
                    <a:lumMod val="75000"/>
                    <a:lumOff val="25000"/>
                  </a:schemeClr>
                </a:solidFill>
                <a:latin typeface="+mj-lt"/>
                <a:ea typeface="+mn-ea"/>
                <a:cs typeface="+mn-cs"/>
              </a:defRPr>
            </a:lvl1pPr>
          </a:lstStyle>
          <a:p>
            <a:r>
              <a:rPr lang="en-US" dirty="0"/>
              <a:t>Presentation Title</a:t>
            </a:r>
          </a:p>
        </p:txBody>
      </p:sp>
      <p:sp>
        <p:nvSpPr>
          <p:cNvPr id="18" name="Rectangle 17">
            <a:extLst>
              <a:ext uri="{FF2B5EF4-FFF2-40B4-BE49-F238E27FC236}">
                <a16:creationId xmlns:a16="http://schemas.microsoft.com/office/drawing/2014/main" id="{94727536-E532-4015-A178-0ABB6B09C661}"/>
              </a:ext>
              <a:ext uri="{C183D7F6-B498-43B3-948B-1728B52AA6E4}">
                <adec:decorative xmlns:adec="http://schemas.microsoft.com/office/drawing/2017/decorative" val="1"/>
              </a:ext>
            </a:extLst>
          </p:cNvPr>
          <p:cNvSpPr/>
          <p:nvPr userDrawn="1"/>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ate Placeholder 11">
            <a:extLst>
              <a:ext uri="{FF2B5EF4-FFF2-40B4-BE49-F238E27FC236}">
                <a16:creationId xmlns:a16="http://schemas.microsoft.com/office/drawing/2014/main" id="{22977876-C29D-4D32-9948-303465AEC312}"/>
              </a:ext>
            </a:extLst>
          </p:cNvPr>
          <p:cNvSpPr>
            <a:spLocks noGrp="1"/>
          </p:cNvSpPr>
          <p:nvPr>
            <p:ph type="dt" sz="half" idx="10"/>
          </p:nvPr>
        </p:nvSpPr>
        <p:spPr>
          <a:xfrm>
            <a:off x="7377730" y="6309360"/>
            <a:ext cx="2736329" cy="457200"/>
          </a:xfrm>
        </p:spPr>
        <p:txBody>
          <a:bodyPr/>
          <a:lstStyle/>
          <a:p>
            <a:r>
              <a:rPr lang="en-US" dirty="0"/>
              <a:t>9/8/20XX</a:t>
            </a:r>
          </a:p>
        </p:txBody>
      </p:sp>
      <p:sp>
        <p:nvSpPr>
          <p:cNvPr id="20" name="Slide Number Placeholder 15">
            <a:extLst>
              <a:ext uri="{FF2B5EF4-FFF2-40B4-BE49-F238E27FC236}">
                <a16:creationId xmlns:a16="http://schemas.microsoft.com/office/drawing/2014/main" id="{6A7BC11E-2EF0-4989-9A7E-7AB377DB8534}"/>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2" name="Rectangle 1">
            <a:extLst>
              <a:ext uri="{FF2B5EF4-FFF2-40B4-BE49-F238E27FC236}">
                <a16:creationId xmlns:a16="http://schemas.microsoft.com/office/drawing/2014/main" id="{50557ABF-B75C-BD78-1A04-E483A57A9491}"/>
              </a:ext>
              <a:ext uri="{C183D7F6-B498-43B3-948B-1728B52AA6E4}">
                <adec:decorative xmlns:adec="http://schemas.microsoft.com/office/drawing/2017/decorative" val="1"/>
              </a:ext>
            </a:extLst>
          </p:cNvPr>
          <p:cNvSpPr/>
          <p:nvPr userDrawn="1"/>
        </p:nvSpPr>
        <p:spPr>
          <a:xfrm>
            <a:off x="1067712" y="0"/>
            <a:ext cx="5728216" cy="84552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018385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29" y="825687"/>
            <a:ext cx="9643772" cy="5201730"/>
          </a:xfrm>
        </p:spPr>
        <p:txBody>
          <a:bodyPr tIns="182880" anchor="ctr" anchorCtr="0">
            <a:noAutofit/>
          </a:bodyPr>
          <a:lstStyle>
            <a:lvl1pPr algn="l">
              <a:lnSpc>
                <a:spcPct val="100000"/>
              </a:lnSpc>
              <a:defRPr sz="48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167A64FF-37A7-4837-8033-CBEA22697ECA}"/>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3FC0C09F-8990-542B-199E-E6FADE2FEEFB}"/>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1F6F60C3-341E-9533-2415-66360A254A78}"/>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4753914"/>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FD12B6-57DE-4B63-A723-500B050FB7DD}"/>
              </a:ext>
            </a:extLst>
          </p:cNvPr>
          <p:cNvSpPr/>
          <p:nvPr/>
        </p:nvSpPr>
        <p:spPr>
          <a:xfrm>
            <a:off x="0" y="4215384"/>
            <a:ext cx="12192000" cy="2642616"/>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95316" y="1406284"/>
            <a:ext cx="10593694" cy="2597841"/>
          </a:xfrm>
        </p:spPr>
        <p:txBody>
          <a:bodyPr anchor="b">
            <a:normAutofit/>
          </a:bodyPr>
          <a:lstStyle>
            <a:lvl1pPr algn="ctr">
              <a:lnSpc>
                <a:spcPct val="125000"/>
              </a:lnSpc>
              <a:defRPr sz="4400" baseline="0">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2818312" y="4527856"/>
            <a:ext cx="6559018" cy="1570245"/>
          </a:xfrm>
        </p:spPr>
        <p:txBody>
          <a:bodyPr anchor="t">
            <a:normAutofit/>
          </a:bodyPr>
          <a:lstStyle>
            <a:lvl1pPr marL="0" indent="0" algn="ctr">
              <a:lnSpc>
                <a:spcPct val="130000"/>
              </a:lnSpc>
              <a:spcBef>
                <a:spcPts val="0"/>
              </a:spcBef>
              <a:buNone/>
              <a:defRPr sz="2400" b="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5F1E2E75-4758-4930-8024-39287C962987}"/>
              </a:ext>
            </a:extLst>
          </p:cNvPr>
          <p:cNvSpPr>
            <a:spLocks noGrp="1"/>
          </p:cNvSpPr>
          <p:nvPr>
            <p:ph type="dt" sz="half" idx="10"/>
          </p:nvPr>
        </p:nvSpPr>
        <p:spPr/>
        <p:txBody>
          <a:bodyPr/>
          <a:lstStyle/>
          <a:p>
            <a:r>
              <a:rPr lang="en-US"/>
              <a:t>9/8/20XX</a:t>
            </a:r>
            <a:endParaRPr lang="en-US" dirty="0"/>
          </a:p>
        </p:txBody>
      </p:sp>
      <p:sp>
        <p:nvSpPr>
          <p:cNvPr id="8" name="Footer Placeholder 7">
            <a:extLst>
              <a:ext uri="{FF2B5EF4-FFF2-40B4-BE49-F238E27FC236}">
                <a16:creationId xmlns:a16="http://schemas.microsoft.com/office/drawing/2014/main" id="{488B9949-402C-42C2-9A94-16590FC0C592}"/>
              </a:ext>
            </a:extLst>
          </p:cNvPr>
          <p:cNvSpPr>
            <a:spLocks noGrp="1"/>
          </p:cNvSpPr>
          <p:nvPr>
            <p:ph type="ftr" sz="quarter" idx="11"/>
          </p:nvPr>
        </p:nvSpPr>
        <p:spPr/>
        <p:txBody>
          <a:bodyPr/>
          <a:lstStyle/>
          <a:p>
            <a:r>
              <a:rPr lang="en-US"/>
              <a:t>Presentation Title</a:t>
            </a:r>
            <a:endParaRPr lang="en-US" dirty="0"/>
          </a:p>
        </p:txBody>
      </p:sp>
      <p:sp>
        <p:nvSpPr>
          <p:cNvPr id="10" name="Slide Number Placeholder 9">
            <a:extLst>
              <a:ext uri="{FF2B5EF4-FFF2-40B4-BE49-F238E27FC236}">
                <a16:creationId xmlns:a16="http://schemas.microsoft.com/office/drawing/2014/main" id="{039D83F6-DAF4-4876-AA41-F246EC970F7D}"/>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11" name="Rectangle 10">
            <a:extLst>
              <a:ext uri="{FF2B5EF4-FFF2-40B4-BE49-F238E27FC236}">
                <a16:creationId xmlns:a16="http://schemas.microsoft.com/office/drawing/2014/main" id="{91613A19-DDA2-44F6-9ED4-F87771C684B8}"/>
              </a:ext>
            </a:extLst>
          </p:cNvPr>
          <p:cNvSpPr/>
          <p:nvPr/>
        </p:nvSpPr>
        <p:spPr>
          <a:xfrm>
            <a:off x="0" y="4215384"/>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75343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hasCustomPrompt="1"/>
          </p:nvPr>
        </p:nvSpPr>
        <p:spPr>
          <a:xfrm>
            <a:off x="5376670" y="705114"/>
            <a:ext cx="6172412" cy="2403846"/>
          </a:xfrm>
        </p:spPr>
        <p:txBody>
          <a:bodyPr anchor="b"/>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376670" y="3749040"/>
            <a:ext cx="6172411" cy="2346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9/8/20XX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FAEF9944-A4F6-4C59-AEBD-678D6480B8EA}" type="slidenum">
              <a:rPr lang="en-US" smtClean="0"/>
              <a:pPr/>
              <a:t>‹#›</a:t>
            </a:fld>
            <a:endParaRPr lang="en-US" dirty="0"/>
          </a:p>
        </p:txBody>
      </p:sp>
      <p:sp>
        <p:nvSpPr>
          <p:cNvPr id="10" name="Rectangle 9">
            <a:extLst>
              <a:ext uri="{FF2B5EF4-FFF2-40B4-BE49-F238E27FC236}">
                <a16:creationId xmlns:a16="http://schemas.microsoft.com/office/drawing/2014/main" id="{5CE6B9B5-A5D1-4099-B52B-78F39AB0AFCB}"/>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1875859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76667" y="658999"/>
            <a:ext cx="6166422" cy="457200"/>
          </a:xfrm>
        </p:spPr>
        <p:txBody>
          <a:bodyPr anchor="b">
            <a:normAutofit/>
          </a:bodyPr>
          <a:lstStyle>
            <a:lvl1pPr marL="0" indent="0">
              <a:lnSpc>
                <a:spcPct val="130000"/>
              </a:lnSpc>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76668" y="1116199"/>
            <a:ext cx="6166422" cy="2062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376668" y="3623098"/>
            <a:ext cx="6166421" cy="457200"/>
          </a:xfrm>
        </p:spPr>
        <p:txBody>
          <a:bodyPr anchor="b">
            <a:normAutofit/>
          </a:bodyPr>
          <a:lstStyle>
            <a:lvl1pPr marL="0" indent="0">
              <a:lnSpc>
                <a:spcPct val="99000"/>
              </a:lnSpc>
              <a:buNone/>
              <a:defRPr lang="en-US" sz="1800" b="1" kern="1200" cap="all" spc="150"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30000"/>
              </a:lnSpc>
              <a:spcBef>
                <a:spcPts val="930"/>
              </a:spcBef>
              <a:buFont typeface="Corbel" panose="020B0503020204020204" pitchFamily="34" charset="0"/>
              <a:buNone/>
            </a:pPr>
            <a:r>
              <a:rPr lang="en-US"/>
              <a:t>Click to edit Master text styles</a:t>
            </a:r>
          </a:p>
        </p:txBody>
      </p:sp>
      <p:sp>
        <p:nvSpPr>
          <p:cNvPr id="6" name="Content Placeholder 5"/>
          <p:cNvSpPr>
            <a:spLocks noGrp="1"/>
          </p:cNvSpPr>
          <p:nvPr>
            <p:ph sz="quarter" idx="4"/>
          </p:nvPr>
        </p:nvSpPr>
        <p:spPr>
          <a:xfrm>
            <a:off x="5376670" y="4102370"/>
            <a:ext cx="6166419" cy="206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9/8/20XX</a:t>
            </a:r>
            <a:endParaRPr lang="en-US" dirty="0"/>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FAEF9944-A4F6-4C59-AEBD-678D6480B8EA}" type="slidenum">
              <a:rPr lang="en-US" smtClean="0"/>
              <a:pPr/>
              <a:t>‹#›</a:t>
            </a:fld>
            <a:endParaRPr lang="en-US" dirty="0"/>
          </a:p>
        </p:txBody>
      </p:sp>
      <p:sp>
        <p:nvSpPr>
          <p:cNvPr id="10" name="Title 9">
            <a:extLst>
              <a:ext uri="{FF2B5EF4-FFF2-40B4-BE49-F238E27FC236}">
                <a16:creationId xmlns:a16="http://schemas.microsoft.com/office/drawing/2014/main" id="{D26B370B-8381-431F-9492-0EA1205113EE}"/>
              </a:ext>
            </a:extLst>
          </p:cNvPr>
          <p:cNvSpPr>
            <a:spLocks noGrp="1"/>
          </p:cNvSpPr>
          <p:nvPr>
            <p:ph type="title"/>
          </p:nvPr>
        </p:nvSpPr>
        <p:spPr/>
        <p:txBody>
          <a:bodyPr/>
          <a:lstStyle/>
          <a:p>
            <a:r>
              <a:rPr lang="en-US"/>
              <a:t>Click to edit Master title style</a:t>
            </a:r>
          </a:p>
        </p:txBody>
      </p:sp>
      <p:sp>
        <p:nvSpPr>
          <p:cNvPr id="12" name="Rectangle 11">
            <a:extLst>
              <a:ext uri="{FF2B5EF4-FFF2-40B4-BE49-F238E27FC236}">
                <a16:creationId xmlns:a16="http://schemas.microsoft.com/office/drawing/2014/main" id="{DCA89085-2231-4A9C-B23C-B199A9DD26C5}"/>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415215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05CD215-1C45-48A0-8534-39FFE8A7C95A}" type="datetime1">
              <a:rPr lang="en-US" smtClean="0"/>
              <a:t>1/26/2025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EF9944-A4F6-4C59-AEBD-678D6480B8EA}" type="slidenum">
              <a:rPr lang="en-US" dirty="0"/>
              <a:t>‹#›</a:t>
            </a:fld>
            <a:endParaRPr lang="en-US" dirty="0"/>
          </a:p>
        </p:txBody>
      </p:sp>
      <p:sp useBgFill="1">
        <p:nvSpPr>
          <p:cNvPr id="6" name="Rectangle 5">
            <a:extLst>
              <a:ext uri="{FF2B5EF4-FFF2-40B4-BE49-F238E27FC236}">
                <a16:creationId xmlns:a16="http://schemas.microsoft.com/office/drawing/2014/main" id="{94837D5C-EE88-BE2B-5940-6A8E20CAEEC6}"/>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7D6331A-AE6C-3009-DDD4-1671FF7E0F3D}"/>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8D7D28B-DE67-0B99-CDEB-A037FFC568ED}"/>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8B9F3E3-6134-5423-F75E-B36E71A65278}"/>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B1F677F-A1EC-4CDA-E80E-4B3695465156}"/>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F1E2C06-C49E-A5AA-07A3-D134EFA3D29E}"/>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2BA39D8-E4F7-CD36-B80A-49D228C0FCA3}"/>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06F4721-4B2C-0638-8409-054F6738EAFD}"/>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789478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7CF41D3-C6B9-4E99-9321-87C4E2168F46}"/>
              </a:ext>
            </a:extLst>
          </p:cNvPr>
          <p:cNvSpPr>
            <a:spLocks noGrp="1"/>
          </p:cNvSpPr>
          <p:nvPr>
            <p:ph type="dt" sz="half" idx="10"/>
          </p:nvPr>
        </p:nvSpPr>
        <p:spPr/>
        <p:txBody>
          <a:bodyPr/>
          <a:lstStyle/>
          <a:p>
            <a:r>
              <a:rPr lang="en-US"/>
              <a:t>9/8/20XX</a:t>
            </a:r>
            <a:endParaRPr lang="en-US" dirty="0"/>
          </a:p>
        </p:txBody>
      </p:sp>
      <p:sp>
        <p:nvSpPr>
          <p:cNvPr id="6" name="Footer Placeholder 5">
            <a:extLst>
              <a:ext uri="{FF2B5EF4-FFF2-40B4-BE49-F238E27FC236}">
                <a16:creationId xmlns:a16="http://schemas.microsoft.com/office/drawing/2014/main" id="{8B5BC6EB-07B1-46AF-AC33-E998BC6AA433}"/>
              </a:ext>
            </a:extLst>
          </p:cNvPr>
          <p:cNvSpPr>
            <a:spLocks noGrp="1"/>
          </p:cNvSpPr>
          <p:nvPr>
            <p:ph type="ftr" sz="quarter" idx="11"/>
          </p:nvPr>
        </p:nvSpPr>
        <p:spPr/>
        <p:txBody>
          <a:bodyPr/>
          <a:lstStyle/>
          <a:p>
            <a:r>
              <a:rPr lang="en-US"/>
              <a:t>Presentation Title</a:t>
            </a:r>
            <a:endParaRPr lang="en-US" dirty="0"/>
          </a:p>
        </p:txBody>
      </p:sp>
      <p:sp>
        <p:nvSpPr>
          <p:cNvPr id="7" name="Slide Number Placeholder 6">
            <a:extLst>
              <a:ext uri="{FF2B5EF4-FFF2-40B4-BE49-F238E27FC236}">
                <a16:creationId xmlns:a16="http://schemas.microsoft.com/office/drawing/2014/main" id="{73E3A0C1-6562-4819-9E88-4C1378FD5DE4}"/>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938225541"/>
      </p:ext>
    </p:extLst>
  </p:cSld>
  <p:clrMapOvr>
    <a:masterClrMapping/>
  </p:clrMapOvr>
  <p:hf sldNum="0" hdr="0" ftr="0" dt="0"/>
  <p:extLst>
    <p:ext uri="{DCECCB84-F9BA-43D5-87BE-67443E8EF086}">
      <p15:sldGuideLst xmlns:p15="http://schemas.microsoft.com/office/powerpoint/2012/main">
        <p15:guide id="1" pos="5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CA29BA-0143-49FF-8608-DB1623D99537}"/>
              </a:ext>
            </a:extLst>
          </p:cNvPr>
          <p:cNvSpPr/>
          <p:nvPr/>
        </p:nvSpPr>
        <p:spPr>
          <a:xfrm>
            <a:off x="0" y="0"/>
            <a:ext cx="8248592"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753015" y="640079"/>
            <a:ext cx="2796066" cy="2551751"/>
          </a:xfrm>
        </p:spPr>
        <p:txBody>
          <a:bodyPr anchor="b">
            <a:normAutofit/>
          </a:bodyPr>
          <a:lstStyle>
            <a:lvl1pPr algn="l">
              <a:lnSpc>
                <a:spcPct val="135000"/>
              </a:lnSpc>
              <a:defRPr sz="3200"/>
            </a:lvl1pPr>
          </a:lstStyle>
          <a:p>
            <a:r>
              <a:rPr lang="en-US"/>
              <a:t>Click to edit Master title style</a:t>
            </a:r>
            <a:endParaRPr lang="en-US" dirty="0"/>
          </a:p>
        </p:txBody>
      </p:sp>
      <p:sp>
        <p:nvSpPr>
          <p:cNvPr id="3" name="Content Placeholder 2"/>
          <p:cNvSpPr>
            <a:spLocks noGrp="1"/>
          </p:cNvSpPr>
          <p:nvPr>
            <p:ph idx="1"/>
          </p:nvPr>
        </p:nvSpPr>
        <p:spPr>
          <a:xfrm>
            <a:off x="638818" y="640078"/>
            <a:ext cx="6969693" cy="5455921"/>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hasCustomPrompt="1"/>
          </p:nvPr>
        </p:nvSpPr>
        <p:spPr>
          <a:xfrm>
            <a:off x="8753015" y="3223803"/>
            <a:ext cx="2796066" cy="2872197"/>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3010CF18-370D-4E80-AE4C-396FFDFCAE5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9">
            <a:extLst>
              <a:ext uri="{FF2B5EF4-FFF2-40B4-BE49-F238E27FC236}">
                <a16:creationId xmlns:a16="http://schemas.microsoft.com/office/drawing/2014/main" id="{C5EBFE9C-5A22-4462-9C51-E00C03F55C3D}"/>
              </a:ext>
            </a:extLst>
          </p:cNvPr>
          <p:cNvSpPr>
            <a:spLocks noGrp="1"/>
          </p:cNvSpPr>
          <p:nvPr>
            <p:ph type="dt" sz="half" idx="10"/>
          </p:nvPr>
        </p:nvSpPr>
        <p:spPr>
          <a:xfrm>
            <a:off x="8753015" y="6309360"/>
            <a:ext cx="1734207" cy="457200"/>
          </a:xfrm>
        </p:spPr>
        <p:txBody>
          <a:bodyPr/>
          <a:lstStyle>
            <a:lvl1pPr algn="l">
              <a:defRPr/>
            </a:lvl1pPr>
          </a:lstStyle>
          <a:p>
            <a:r>
              <a:rPr lang="en-US"/>
              <a:t>9/8/20XX</a:t>
            </a:r>
            <a:endParaRPr lang="en-US" dirty="0"/>
          </a:p>
        </p:txBody>
      </p:sp>
      <p:sp>
        <p:nvSpPr>
          <p:cNvPr id="11" name="Footer Placeholder 10">
            <a:extLst>
              <a:ext uri="{FF2B5EF4-FFF2-40B4-BE49-F238E27FC236}">
                <a16:creationId xmlns:a16="http://schemas.microsoft.com/office/drawing/2014/main" id="{2EBBFF2E-AA66-4B76-9139-CB000B5A45D5}"/>
              </a:ext>
            </a:extLst>
          </p:cNvPr>
          <p:cNvSpPr>
            <a:spLocks noGrp="1"/>
          </p:cNvSpPr>
          <p:nvPr>
            <p:ph type="ftr" sz="quarter" idx="11"/>
          </p:nvPr>
        </p:nvSpPr>
        <p:spPr>
          <a:xfrm>
            <a:off x="638818" y="6309360"/>
            <a:ext cx="6993867" cy="457200"/>
          </a:xfrm>
        </p:spPr>
        <p:txBody>
          <a:bodyPr/>
          <a:lstStyle/>
          <a:p>
            <a:r>
              <a:rPr lang="en-US"/>
              <a:t>Presentation Title</a:t>
            </a:r>
            <a:endParaRPr lang="en-US" dirty="0"/>
          </a:p>
        </p:txBody>
      </p:sp>
      <p:sp>
        <p:nvSpPr>
          <p:cNvPr id="12" name="Slide Number Placeholder 11">
            <a:extLst>
              <a:ext uri="{FF2B5EF4-FFF2-40B4-BE49-F238E27FC236}">
                <a16:creationId xmlns:a16="http://schemas.microsoft.com/office/drawing/2014/main" id="{A44F64C4-BF20-4F6B-B650-57C71C828A68}"/>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04140893"/>
      </p:ext>
    </p:extLst>
  </p:cSld>
  <p:clrMapOvr>
    <a:masterClrMapping/>
  </p:clrMapOvr>
  <p:hf sldNum="0" hdr="0" ftr="0" dt="0"/>
  <p:extLst>
    <p:ext uri="{DCECCB84-F9BA-43D5-87BE-67443E8EF086}">
      <p15:sldGuideLst xmlns:p15="http://schemas.microsoft.com/office/powerpoint/2012/main">
        <p15:guide id="1" pos="5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34996" y="640079"/>
            <a:ext cx="2714085" cy="2695903"/>
          </a:xfrm>
        </p:spPr>
        <p:txBody>
          <a:bodyPr anchor="b">
            <a:noAutofit/>
          </a:bodyPr>
          <a:lstStyle>
            <a:lvl1pPr algn="l">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248592" cy="6857999"/>
          </a:xfrm>
          <a:solidFill>
            <a:schemeClr val="bg2">
              <a:lumMod val="9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8834996" y="3429000"/>
            <a:ext cx="2714085" cy="2508026"/>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90949BC8-9ABF-49F6-851C-5DB0B86CA70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a:extLst>
              <a:ext uri="{FF2B5EF4-FFF2-40B4-BE49-F238E27FC236}">
                <a16:creationId xmlns:a16="http://schemas.microsoft.com/office/drawing/2014/main" id="{04E1EE21-E3FA-4D43-B224-C664959637B0}"/>
              </a:ext>
            </a:extLst>
          </p:cNvPr>
          <p:cNvSpPr>
            <a:spLocks noGrp="1"/>
          </p:cNvSpPr>
          <p:nvPr>
            <p:ph type="dt" sz="half" idx="10"/>
          </p:nvPr>
        </p:nvSpPr>
        <p:spPr>
          <a:xfrm>
            <a:off x="8834997" y="6309360"/>
            <a:ext cx="1645920" cy="457200"/>
          </a:xfrm>
        </p:spPr>
        <p:txBody>
          <a:bodyPr/>
          <a:lstStyle/>
          <a:p>
            <a:r>
              <a:rPr lang="en-US"/>
              <a:t>9/8/20XX</a:t>
            </a:r>
            <a:endParaRPr lang="en-US" dirty="0"/>
          </a:p>
        </p:txBody>
      </p:sp>
      <p:sp>
        <p:nvSpPr>
          <p:cNvPr id="7" name="Slide Number Placeholder 6">
            <a:extLst>
              <a:ext uri="{FF2B5EF4-FFF2-40B4-BE49-F238E27FC236}">
                <a16:creationId xmlns:a16="http://schemas.microsoft.com/office/drawing/2014/main" id="{A32D7F83-8993-4ED4-9F02-663CC085052F}"/>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6" name="Footer Placeholder 5">
            <a:extLst>
              <a:ext uri="{FF2B5EF4-FFF2-40B4-BE49-F238E27FC236}">
                <a16:creationId xmlns:a16="http://schemas.microsoft.com/office/drawing/2014/main" id="{8E3678B7-E511-4CE1-BEE5-89E959B9BFD6}"/>
              </a:ext>
            </a:extLst>
          </p:cNvPr>
          <p:cNvSpPr>
            <a:spLocks noGrp="1"/>
          </p:cNvSpPr>
          <p:nvPr>
            <p:ph type="ftr" sz="quarter" idx="11"/>
          </p:nvPr>
        </p:nvSpPr>
        <p:spPr>
          <a:xfrm>
            <a:off x="640080" y="6309360"/>
            <a:ext cx="4946592" cy="457200"/>
          </a:xfrm>
        </p:spPr>
        <p:txBody>
          <a:bodyPr/>
          <a:lstStyle>
            <a:lvl1pPr>
              <a:defRPr>
                <a:solidFill>
                  <a:srgbClr val="FFFFFF"/>
                </a:solidFill>
                <a:effectLst>
                  <a:outerShdw blurRad="50800" dist="38100" dir="2700000" algn="tl" rotWithShape="0">
                    <a:prstClr val="black">
                      <a:alpha val="43000"/>
                    </a:prstClr>
                  </a:outerShdw>
                </a:effectLst>
              </a:defRPr>
            </a:lvl1pPr>
          </a:lstStyle>
          <a:p>
            <a:r>
              <a:rPr lang="en-US"/>
              <a:t>Presentation Title</a:t>
            </a:r>
            <a:endParaRPr lang="en-US" dirty="0"/>
          </a:p>
        </p:txBody>
      </p:sp>
    </p:spTree>
    <p:extLst>
      <p:ext uri="{BB962C8B-B14F-4D97-AF65-F5344CB8AC3E}">
        <p14:creationId xmlns:p14="http://schemas.microsoft.com/office/powerpoint/2010/main" val="137063196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86F82F-1B47-46ED-8EAE-53EF71E59E9A}"/>
              </a:ext>
            </a:extLst>
          </p:cNvPr>
          <p:cNvSpPr/>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42918" y="705113"/>
            <a:ext cx="3411973" cy="5197498"/>
          </a:xfrm>
          <a:prstGeom prst="rect">
            <a:avLst/>
          </a:prstGeom>
        </p:spPr>
        <p:txBody>
          <a:bodyPr vert="horz" lIns="109728" tIns="109728" rIns="109728" bIns="9144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76671" y="705113"/>
            <a:ext cx="6172412" cy="5197497"/>
          </a:xfrm>
          <a:prstGeom prst="rect">
            <a:avLst/>
          </a:prstGeom>
        </p:spPr>
        <p:txBody>
          <a:bodyPr vert="horz" lIns="109728" tIns="109728" rIns="109728" bIns="9144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2917" y="6309360"/>
            <a:ext cx="3411973"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r>
              <a:rPr lang="en-US"/>
              <a:t>9/8/20XX</a:t>
            </a:r>
            <a:endParaRPr lang="en-US" dirty="0"/>
          </a:p>
        </p:txBody>
      </p:sp>
      <p:sp>
        <p:nvSpPr>
          <p:cNvPr id="5" name="Footer Placeholder 4"/>
          <p:cNvSpPr>
            <a:spLocks noGrp="1"/>
          </p:cNvSpPr>
          <p:nvPr>
            <p:ph type="ftr" sz="quarter" idx="3"/>
          </p:nvPr>
        </p:nvSpPr>
        <p:spPr>
          <a:xfrm>
            <a:off x="5376670" y="6309360"/>
            <a:ext cx="4946592"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r>
              <a:rPr lang="en-US"/>
              <a:t>Presentation Title</a:t>
            </a:r>
            <a:endParaRPr lang="en-US" dirty="0"/>
          </a:p>
        </p:txBody>
      </p:sp>
      <p:sp>
        <p:nvSpPr>
          <p:cNvPr id="6" name="Slide Number Placeholder 5"/>
          <p:cNvSpPr>
            <a:spLocks noGrp="1"/>
          </p:cNvSpPr>
          <p:nvPr>
            <p:ph type="sldNum" sz="quarter" idx="4"/>
          </p:nvPr>
        </p:nvSpPr>
        <p:spPr>
          <a:xfrm>
            <a:off x="10569202" y="6309360"/>
            <a:ext cx="979879" cy="457200"/>
          </a:xfrm>
          <a:prstGeom prst="rect">
            <a:avLst/>
          </a:prstGeom>
        </p:spPr>
        <p:txBody>
          <a:bodyPr vert="horz" lIns="109728" tIns="109728" rIns="109728" bIns="91440" rtlCol="0" anchor="b"/>
          <a:lstStyle>
            <a:lvl1pPr algn="r">
              <a:defRPr sz="1600" b="1" spc="150" baseline="0">
                <a:solidFill>
                  <a:schemeClr val="tx1">
                    <a:lumMod val="75000"/>
                    <a:lumOff val="25000"/>
                  </a:schemeClr>
                </a:solidFill>
                <a:latin typeface="+mj-lt"/>
              </a:defRPr>
            </a:lvl1pPr>
          </a:lstStyle>
          <a:p>
            <a:fld id="{FAEF9944-A4F6-4C59-AEBD-678D6480B8EA}" type="slidenum">
              <a:rPr lang="en-US" smtClean="0"/>
              <a:pPr/>
              <a:t>‹#›</a:t>
            </a:fld>
            <a:endParaRPr lang="en-US" dirty="0"/>
          </a:p>
        </p:txBody>
      </p:sp>
      <p:sp>
        <p:nvSpPr>
          <p:cNvPr id="21" name="Rectangle 20">
            <a:extLst>
              <a:ext uri="{FF2B5EF4-FFF2-40B4-BE49-F238E27FC236}">
                <a16:creationId xmlns:a16="http://schemas.microsoft.com/office/drawing/2014/main" id="{EF1BAF6F-6275-4646-9C59-331B29B9550F}"/>
              </a:ext>
            </a:extLst>
          </p:cNvPr>
          <p:cNvSpPr/>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754897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682" r:id="rId24"/>
  </p:sldLayoutIdLst>
  <p:hf sldNum="0" hdr="0" ftr="0" dt="0"/>
  <p:txStyles>
    <p:titleStyle>
      <a:lvl1pPr algn="l" defTabSz="914400" rtl="0" eaLnBrk="1" latinLnBrk="0" hangingPunct="1">
        <a:lnSpc>
          <a:spcPct val="150000"/>
        </a:lnSpc>
        <a:spcBef>
          <a:spcPct val="0"/>
        </a:spcBef>
        <a:buNone/>
        <a:defRPr sz="3600" b="1" kern="1200" spc="150" baseline="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40000"/>
        </a:lnSpc>
        <a:spcBef>
          <a:spcPts val="930"/>
        </a:spcBef>
        <a:buFont typeface="Corbel" panose="020B0503020204020204" pitchFamily="34" charset="0"/>
        <a:buNone/>
        <a:defRPr sz="1800" b="1" kern="1200" spc="150" baseline="0">
          <a:solidFill>
            <a:schemeClr val="tx1">
              <a:lumMod val="75000"/>
              <a:lumOff val="25000"/>
            </a:schemeClr>
          </a:solidFill>
          <a:latin typeface="+mn-lt"/>
          <a:ea typeface="+mn-ea"/>
          <a:cs typeface="+mn-cs"/>
        </a:defRPr>
      </a:lvl1pPr>
      <a:lvl2pPr marL="0" indent="0" algn="l" defTabSz="914400" rtl="0" eaLnBrk="1" latinLnBrk="0" hangingPunct="1">
        <a:lnSpc>
          <a:spcPct val="140000"/>
        </a:lnSpc>
        <a:spcBef>
          <a:spcPts val="930"/>
        </a:spcBef>
        <a:buFont typeface="Corbel" panose="020B0503020204020204" pitchFamily="34" charset="0"/>
        <a:buNone/>
        <a:defRPr sz="1600" kern="1200" spc="150" baseline="0">
          <a:solidFill>
            <a:schemeClr val="tx1">
              <a:lumMod val="75000"/>
              <a:lumOff val="25000"/>
            </a:schemeClr>
          </a:solidFill>
          <a:latin typeface="+mn-lt"/>
          <a:ea typeface="+mn-ea"/>
          <a:cs typeface="+mn-cs"/>
        </a:defRPr>
      </a:lvl2pPr>
      <a:lvl3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3pPr>
      <a:lvl4pPr marL="0" indent="-320040" algn="l" defTabSz="914400" rtl="0" eaLnBrk="1" latinLnBrk="0" hangingPunct="1">
        <a:lnSpc>
          <a:spcPct val="140000"/>
        </a:lnSpc>
        <a:spcBef>
          <a:spcPts val="930"/>
        </a:spcBef>
        <a:buFont typeface="Corbel" panose="020B0503020204020204" pitchFamily="34" charset="0"/>
        <a:buChar char="–"/>
        <a:defRPr sz="1400" kern="1200" spc="150" baseline="0">
          <a:solidFill>
            <a:schemeClr val="tx1">
              <a:lumMod val="75000"/>
              <a:lumOff val="25000"/>
            </a:schemeClr>
          </a:solidFill>
          <a:latin typeface="+mn-lt"/>
          <a:ea typeface="+mn-ea"/>
          <a:cs typeface="+mn-cs"/>
        </a:defRPr>
      </a:lvl4pPr>
      <a:lvl5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62C741E-1B73-4EAE-8523-FF16315DB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890A173-5DFF-4238-960D-46429DC14E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67953"/>
            <a:ext cx="7495161" cy="5446291"/>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080426-FFBB-97D2-7053-724D7EE27462}"/>
              </a:ext>
            </a:extLst>
          </p:cNvPr>
          <p:cNvSpPr>
            <a:spLocks noGrp="1"/>
          </p:cNvSpPr>
          <p:nvPr>
            <p:ph type="ctrTitle"/>
          </p:nvPr>
        </p:nvSpPr>
        <p:spPr>
          <a:xfrm>
            <a:off x="855388" y="1191873"/>
            <a:ext cx="6007691" cy="4328306"/>
          </a:xfrm>
        </p:spPr>
        <p:txBody>
          <a:bodyPr>
            <a:normAutofit/>
          </a:bodyPr>
          <a:lstStyle/>
          <a:p>
            <a:pPr>
              <a:lnSpc>
                <a:spcPct val="115000"/>
              </a:lnSpc>
            </a:pPr>
            <a:r>
              <a:rPr lang="en-US" sz="4700"/>
              <a:t>Understanding Communication: From Basics to Modern Innovations</a:t>
            </a:r>
          </a:p>
        </p:txBody>
      </p:sp>
      <p:sp>
        <p:nvSpPr>
          <p:cNvPr id="12" name="Rectangle 11">
            <a:extLst>
              <a:ext uri="{FF2B5EF4-FFF2-40B4-BE49-F238E27FC236}">
                <a16:creationId xmlns:a16="http://schemas.microsoft.com/office/drawing/2014/main" id="{66085BE5-9F10-446F-B7E2-D218086A6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95161" y="667952"/>
            <a:ext cx="4696840" cy="54462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65D0505-D3F7-3E50-89D4-B3DA0C042AE3}"/>
              </a:ext>
            </a:extLst>
          </p:cNvPr>
          <p:cNvSpPr>
            <a:spLocks noGrp="1"/>
          </p:cNvSpPr>
          <p:nvPr>
            <p:ph type="subTitle" idx="1"/>
          </p:nvPr>
        </p:nvSpPr>
        <p:spPr>
          <a:xfrm>
            <a:off x="8197352" y="1569494"/>
            <a:ext cx="3351729" cy="3707218"/>
          </a:xfrm>
        </p:spPr>
        <p:txBody>
          <a:bodyPr>
            <a:normAutofit/>
          </a:bodyPr>
          <a:lstStyle/>
          <a:p>
            <a:r>
              <a:rPr lang="en-US">
                <a:solidFill>
                  <a:schemeClr val="bg1"/>
                </a:solidFill>
              </a:rPr>
              <a:t>Exploring the evolution and trends in communication</a:t>
            </a:r>
          </a:p>
        </p:txBody>
      </p:sp>
      <p:sp>
        <p:nvSpPr>
          <p:cNvPr id="14" name="Rectangle 13">
            <a:extLst>
              <a:ext uri="{FF2B5EF4-FFF2-40B4-BE49-F238E27FC236}">
                <a16:creationId xmlns:a16="http://schemas.microsoft.com/office/drawing/2014/main" id="{8B4EB027-ACDA-466F-997A-93A769216C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98211"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9AD7632-733F-4D9A-B5ED-0C470DCD65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6795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33DAB40-DCE3-4D49-8A94-7626AB50A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050236"/>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0117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413CD7F-736E-4AF7-AB2B-473CAA9E1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688049-687A-1C25-12B9-CE30BA4C0693}"/>
              </a:ext>
            </a:extLst>
          </p:cNvPr>
          <p:cNvSpPr>
            <a:spLocks noGrp="1"/>
          </p:cNvSpPr>
          <p:nvPr>
            <p:ph type="ctrTitle"/>
          </p:nvPr>
        </p:nvSpPr>
        <p:spPr>
          <a:xfrm>
            <a:off x="1635102" y="592947"/>
            <a:ext cx="8791787" cy="3895085"/>
          </a:xfrm>
        </p:spPr>
        <p:txBody>
          <a:bodyPr anchor="b">
            <a:normAutofit/>
          </a:bodyPr>
          <a:lstStyle/>
          <a:p>
            <a:pPr>
              <a:lnSpc>
                <a:spcPct val="115000"/>
              </a:lnSpc>
            </a:pPr>
            <a:r>
              <a:rPr lang="en-US" sz="6700">
                <a:solidFill>
                  <a:schemeClr val="tx1">
                    <a:lumMod val="65000"/>
                    <a:lumOff val="35000"/>
                  </a:schemeClr>
                </a:solidFill>
              </a:rPr>
              <a:t>Technological Advancements in Communication</a:t>
            </a:r>
          </a:p>
        </p:txBody>
      </p:sp>
      <p:sp>
        <p:nvSpPr>
          <p:cNvPr id="11" name="Rectangle 10">
            <a:extLst>
              <a:ext uri="{FF2B5EF4-FFF2-40B4-BE49-F238E27FC236}">
                <a16:creationId xmlns:a16="http://schemas.microsoft.com/office/drawing/2014/main" id="{55EDA2F5-6B28-478B-9AC4-43FE41E2B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01D712E-ABB9-4258-877D-9349C857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7528E56-1447-4C98-882B-CE2627950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61415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Very early telephones lined up in a row with potential space for text. Sepia version.">
            <a:extLst>
              <a:ext uri="{FF2B5EF4-FFF2-40B4-BE49-F238E27FC236}">
                <a16:creationId xmlns:a16="http://schemas.microsoft.com/office/drawing/2014/main" id="{3C9C6E04-4D33-4307-BEEF-1F6298BE771F}"/>
              </a:ext>
            </a:extLst>
          </p:cNvPr>
          <p:cNvPicPr>
            <a:picLocks noGrp="1" noChangeAspect="1"/>
          </p:cNvPicPr>
          <p:nvPr>
            <p:ph sz="half" idx="1"/>
          </p:nvPr>
        </p:nvPicPr>
        <p:blipFill>
          <a:blip r:embed="rId3"/>
          <a:srcRect l="17977" r="13870"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827501-E32D-7F8E-60A3-AB1CD840C594}"/>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Invention of the Telegraph and Telephone</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24FB4B4B-34C1-C927-F7EE-FD55A9CE2A9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200" b="1"/>
              <a:t>Groundbreaking Communication</a:t>
            </a:r>
          </a:p>
          <a:p>
            <a:pPr marL="0" lvl="1" indent="0">
              <a:lnSpc>
                <a:spcPct val="130000"/>
              </a:lnSpc>
              <a:buNone/>
            </a:pPr>
            <a:r>
              <a:rPr lang="en-US" sz="1200"/>
              <a:t>The telegraph and telephone revolutionized long-distance communication, enabling messages to be sent instantly across great distances.</a:t>
            </a:r>
          </a:p>
          <a:p>
            <a:pPr marL="0" indent="0">
              <a:lnSpc>
                <a:spcPct val="130000"/>
              </a:lnSpc>
              <a:spcBef>
                <a:spcPts val="2500"/>
              </a:spcBef>
              <a:buNone/>
            </a:pPr>
            <a:r>
              <a:rPr lang="en-US" sz="1200" b="1"/>
              <a:t>Real-Time Interactions</a:t>
            </a:r>
          </a:p>
          <a:p>
            <a:pPr marL="0" lvl="1" indent="0">
              <a:lnSpc>
                <a:spcPct val="130000"/>
              </a:lnSpc>
              <a:buNone/>
            </a:pPr>
            <a:r>
              <a:rPr lang="en-US" sz="1200"/>
              <a:t>These inventions facilitated real-time interactions, allowing people to connect and communicate without delays.</a:t>
            </a:r>
          </a:p>
          <a:p>
            <a:pPr marL="0" indent="0">
              <a:lnSpc>
                <a:spcPct val="130000"/>
              </a:lnSpc>
              <a:spcBef>
                <a:spcPts val="2500"/>
              </a:spcBef>
              <a:buNone/>
            </a:pPr>
            <a:r>
              <a:rPr lang="en-US" sz="1200" b="1"/>
              <a:t>Commerce Enhancement</a:t>
            </a:r>
          </a:p>
          <a:p>
            <a:pPr marL="0" lvl="1" indent="0">
              <a:lnSpc>
                <a:spcPct val="130000"/>
              </a:lnSpc>
              <a:buNone/>
            </a:pPr>
            <a:r>
              <a:rPr lang="en-US" sz="1200"/>
              <a:t>The telegraph and telephone significantly boosted commerce by enabling quick communication between businesses and customers.</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80699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Old vintage radio made of wood">
            <a:extLst>
              <a:ext uri="{FF2B5EF4-FFF2-40B4-BE49-F238E27FC236}">
                <a16:creationId xmlns:a16="http://schemas.microsoft.com/office/drawing/2014/main" id="{D5D0F622-A0D5-4146-859D-4360FBA5B009}"/>
              </a:ext>
            </a:extLst>
          </p:cNvPr>
          <p:cNvPicPr>
            <a:picLocks noGrp="1" noChangeAspect="1"/>
          </p:cNvPicPr>
          <p:nvPr>
            <p:ph sz="half" idx="1"/>
          </p:nvPr>
        </p:nvPicPr>
        <p:blipFill>
          <a:blip r:embed="rId3"/>
          <a:srcRect l="10500" r="21087"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56F704-8978-87E4-2DD6-52DC5DFC802F}"/>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3100"/>
              <a:t>Rise of Radio and Television</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40BC1B3-3017-CA60-DB2D-5D798D3AC05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300" b="1"/>
              <a:t>New Platforms for Communication</a:t>
            </a:r>
          </a:p>
          <a:p>
            <a:pPr marL="0" lvl="1" indent="0">
              <a:lnSpc>
                <a:spcPct val="130000"/>
              </a:lnSpc>
              <a:buNone/>
            </a:pPr>
            <a:r>
              <a:rPr lang="en-US" sz="1300"/>
              <a:t>Radio and television emerged as revolutionary platforms that transformed how information is shared with the public.</a:t>
            </a:r>
          </a:p>
          <a:p>
            <a:pPr marL="0" indent="0">
              <a:lnSpc>
                <a:spcPct val="130000"/>
              </a:lnSpc>
              <a:spcBef>
                <a:spcPts val="2500"/>
              </a:spcBef>
              <a:buNone/>
            </a:pPr>
            <a:r>
              <a:rPr lang="en-US" sz="1300" b="1"/>
              <a:t>Broadcasting News and Entertainment</a:t>
            </a:r>
          </a:p>
          <a:p>
            <a:pPr marL="0" lvl="1" indent="0">
              <a:lnSpc>
                <a:spcPct val="130000"/>
              </a:lnSpc>
              <a:buNone/>
            </a:pPr>
            <a:r>
              <a:rPr lang="en-US" sz="1300"/>
              <a:t>These mediums enabled the broadcasting of news, entertainment, and educational content, reaching diverse audiences worldwide.</a:t>
            </a:r>
          </a:p>
          <a:p>
            <a:pPr marL="0" indent="0">
              <a:lnSpc>
                <a:spcPct val="130000"/>
              </a:lnSpc>
              <a:spcBef>
                <a:spcPts val="2500"/>
              </a:spcBef>
              <a:buNone/>
            </a:pPr>
            <a:r>
              <a:rPr lang="en-US" sz="1300" b="1"/>
              <a:t>Influencing Public Opinion</a:t>
            </a:r>
          </a:p>
          <a:p>
            <a:pPr marL="0" lvl="1" indent="0">
              <a:lnSpc>
                <a:spcPct val="130000"/>
              </a:lnSpc>
              <a:buNone/>
            </a:pPr>
            <a:r>
              <a:rPr lang="en-US" sz="1300"/>
              <a:t>Radio and television played a crucial role in shaping public opinion, making them powerful tools for social and political influence.</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1739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Email marketing online message network security internet">
            <a:extLst>
              <a:ext uri="{FF2B5EF4-FFF2-40B4-BE49-F238E27FC236}">
                <a16:creationId xmlns:a16="http://schemas.microsoft.com/office/drawing/2014/main" id="{EC2C7F0F-2833-4CBA-B84F-E7FBDC5E75D2}"/>
              </a:ext>
            </a:extLst>
          </p:cNvPr>
          <p:cNvPicPr>
            <a:picLocks noGrp="1" noChangeAspect="1"/>
          </p:cNvPicPr>
          <p:nvPr>
            <p:ph sz="half" idx="1"/>
          </p:nvPr>
        </p:nvPicPr>
        <p:blipFill>
          <a:blip r:embed="rId3"/>
          <a:srcRect l="35326" r="7023"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B61DA3-906D-208B-10CD-EB8E8BB36A13}"/>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Digital Revolution and the Internet</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238B8A2C-BB84-3BB0-6432-E346036157A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300" b="1"/>
              <a:t>Instant Messaging</a:t>
            </a:r>
          </a:p>
          <a:p>
            <a:pPr marL="0" lvl="1" indent="0">
              <a:lnSpc>
                <a:spcPct val="130000"/>
              </a:lnSpc>
              <a:buNone/>
            </a:pPr>
            <a:r>
              <a:rPr lang="en-US" sz="1300"/>
              <a:t>Instant messaging has revolutionized how we communicate in real time, allowing instantaneous conversations across vast distances.</a:t>
            </a:r>
          </a:p>
          <a:p>
            <a:pPr marL="0" indent="0">
              <a:lnSpc>
                <a:spcPct val="130000"/>
              </a:lnSpc>
              <a:spcBef>
                <a:spcPts val="2500"/>
              </a:spcBef>
              <a:buNone/>
            </a:pPr>
            <a:r>
              <a:rPr lang="en-US" sz="1300" b="1"/>
              <a:t>Social Media Impact</a:t>
            </a:r>
          </a:p>
          <a:p>
            <a:pPr marL="0" lvl="1" indent="0">
              <a:lnSpc>
                <a:spcPct val="130000"/>
              </a:lnSpc>
              <a:buNone/>
            </a:pPr>
            <a:r>
              <a:rPr lang="en-US" sz="1300"/>
              <a:t>Social media platforms have transformed personal connections and information sharing, creating a global community.</a:t>
            </a:r>
          </a:p>
          <a:p>
            <a:pPr marL="0" indent="0">
              <a:lnSpc>
                <a:spcPct val="130000"/>
              </a:lnSpc>
              <a:spcBef>
                <a:spcPts val="2500"/>
              </a:spcBef>
              <a:buNone/>
            </a:pPr>
            <a:r>
              <a:rPr lang="en-US" sz="1300" b="1"/>
              <a:t>Global Connectivity</a:t>
            </a:r>
          </a:p>
          <a:p>
            <a:pPr marL="0" lvl="1" indent="0">
              <a:lnSpc>
                <a:spcPct val="130000"/>
              </a:lnSpc>
              <a:buNone/>
            </a:pPr>
            <a:r>
              <a:rPr lang="en-US" sz="1300"/>
              <a:t>The internet has enabled global connectivity, allowing people to interact and collaborate regardless of geographical boundaries.</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9126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413CD7F-736E-4AF7-AB2B-473CAA9E1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FA2213-CD1B-7558-1762-8DB73F36F602}"/>
              </a:ext>
            </a:extLst>
          </p:cNvPr>
          <p:cNvSpPr>
            <a:spLocks noGrp="1"/>
          </p:cNvSpPr>
          <p:nvPr>
            <p:ph type="ctrTitle"/>
          </p:nvPr>
        </p:nvSpPr>
        <p:spPr>
          <a:xfrm>
            <a:off x="1635102" y="592947"/>
            <a:ext cx="8791787" cy="3895085"/>
          </a:xfrm>
        </p:spPr>
        <p:txBody>
          <a:bodyPr anchor="b">
            <a:normAutofit/>
          </a:bodyPr>
          <a:lstStyle/>
          <a:p>
            <a:r>
              <a:rPr lang="en-US" sz="7200">
                <a:solidFill>
                  <a:schemeClr val="tx1">
                    <a:lumMod val="65000"/>
                    <a:lumOff val="35000"/>
                  </a:schemeClr>
                </a:solidFill>
              </a:rPr>
              <a:t>Interpersonal Communication</a:t>
            </a:r>
          </a:p>
        </p:txBody>
      </p:sp>
      <p:sp>
        <p:nvSpPr>
          <p:cNvPr id="11" name="Rectangle 10">
            <a:extLst>
              <a:ext uri="{FF2B5EF4-FFF2-40B4-BE49-F238E27FC236}">
                <a16:creationId xmlns:a16="http://schemas.microsoft.com/office/drawing/2014/main" id="{55EDA2F5-6B28-478B-9AC4-43FE41E2B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01D712E-ABB9-4258-877D-9349C857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7528E56-1447-4C98-882B-CE2627950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4031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5900D4F8-082C-41AC-8F81-0DB42FCF12F7}"/>
              </a:ext>
            </a:extLst>
          </p:cNvPr>
          <p:cNvPicPr>
            <a:picLocks noGrp="1" noChangeAspect="1"/>
          </p:cNvPicPr>
          <p:nvPr>
            <p:ph sz="half" idx="1"/>
          </p:nvPr>
        </p:nvPicPr>
        <p:blipFill>
          <a:blip r:embed="rId3"/>
          <a:srcRect l="30842" r="11507"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3D2C46-62B5-7B5D-BE31-F9D2F94CDD95}"/>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Verbal and Non-Verbal Communication</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336B234A-8571-21DF-6D72-DDEB3A2DFB0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200" b="1"/>
              <a:t>Importance of Verbal Cues</a:t>
            </a:r>
          </a:p>
          <a:p>
            <a:pPr marL="0" lvl="1" indent="0">
              <a:lnSpc>
                <a:spcPct val="130000"/>
              </a:lnSpc>
              <a:buNone/>
            </a:pPr>
            <a:r>
              <a:rPr lang="en-US" sz="1200"/>
              <a:t>Verbal communication involves the use of words to convey messages clearly and directly. It is essential for effective dialogue.</a:t>
            </a:r>
          </a:p>
          <a:p>
            <a:pPr marL="0" indent="0">
              <a:lnSpc>
                <a:spcPct val="130000"/>
              </a:lnSpc>
              <a:spcBef>
                <a:spcPts val="2500"/>
              </a:spcBef>
              <a:buNone/>
            </a:pPr>
            <a:r>
              <a:rPr lang="en-US" sz="1200" b="1"/>
              <a:t>Role of Non-Verbal Cues</a:t>
            </a:r>
          </a:p>
          <a:p>
            <a:pPr marL="0" lvl="1" indent="0">
              <a:lnSpc>
                <a:spcPct val="130000"/>
              </a:lnSpc>
              <a:buNone/>
            </a:pPr>
            <a:r>
              <a:rPr lang="en-US" sz="1200"/>
              <a:t>Non-verbal communication includes body language, facial expressions, and tone of voice, which can enhance or change the meaning of spoken words.</a:t>
            </a:r>
          </a:p>
          <a:p>
            <a:pPr marL="0" indent="0">
              <a:lnSpc>
                <a:spcPct val="130000"/>
              </a:lnSpc>
              <a:spcBef>
                <a:spcPts val="2500"/>
              </a:spcBef>
              <a:buNone/>
            </a:pPr>
            <a:r>
              <a:rPr lang="en-US" sz="1200" b="1"/>
              <a:t>Impact on Perception</a:t>
            </a:r>
          </a:p>
          <a:p>
            <a:pPr marL="0" lvl="1" indent="0">
              <a:lnSpc>
                <a:spcPct val="130000"/>
              </a:lnSpc>
              <a:buNone/>
            </a:pPr>
            <a:r>
              <a:rPr lang="en-US" sz="1200"/>
              <a:t>The combination of verbal and non-verbal cues can significantly affect how messages are perceived and understood by others.</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7235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democratic politician with speech bubble">
            <a:extLst>
              <a:ext uri="{FF2B5EF4-FFF2-40B4-BE49-F238E27FC236}">
                <a16:creationId xmlns:a16="http://schemas.microsoft.com/office/drawing/2014/main" id="{E96F1A24-A85F-46FD-8B92-B3B46988C00A}"/>
              </a:ext>
            </a:extLst>
          </p:cNvPr>
          <p:cNvPicPr>
            <a:picLocks noGrp="1" noChangeAspect="1"/>
          </p:cNvPicPr>
          <p:nvPr>
            <p:ph sz="half" idx="1"/>
          </p:nvPr>
        </p:nvPicPr>
        <p:blipFill>
          <a:blip r:embed="rId3"/>
          <a:srcRect l="20076" r="5364"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655EC8-A6D9-39BC-7CF7-F4E7FB2578E4}"/>
              </a:ext>
            </a:extLst>
          </p:cNvPr>
          <p:cNvSpPr>
            <a:spLocks noGrp="1"/>
          </p:cNvSpPr>
          <p:nvPr>
            <p:ph type="title"/>
          </p:nvPr>
        </p:nvSpPr>
        <p:spPr>
          <a:xfrm>
            <a:off x="4794634" y="332450"/>
            <a:ext cx="6754447" cy="1471622"/>
          </a:xfrm>
        </p:spPr>
        <p:txBody>
          <a:bodyPr vert="horz" lIns="109728" tIns="109728" rIns="109728" bIns="91440" rtlCol="0" anchor="b">
            <a:normAutofit/>
          </a:bodyPr>
          <a:lstStyle/>
          <a:p>
            <a:r>
              <a:rPr lang="en-US"/>
              <a:t>Effective Listening Skills</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9F567149-C969-2749-084B-A48839A1CA1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spcBef>
                <a:spcPts val="2500"/>
              </a:spcBef>
              <a:buNone/>
            </a:pPr>
            <a:r>
              <a:rPr lang="en-US" sz="1300" b="1"/>
              <a:t>Importance of Active Listening</a:t>
            </a:r>
          </a:p>
          <a:p>
            <a:pPr marL="0" lvl="1" indent="0">
              <a:buNone/>
            </a:pPr>
            <a:r>
              <a:rPr lang="en-US" sz="1300"/>
              <a:t>Active listening is crucial for effective communication, enabling deeper understanding and connection between individuals.</a:t>
            </a:r>
          </a:p>
          <a:p>
            <a:pPr marL="0" indent="0">
              <a:spcBef>
                <a:spcPts val="2500"/>
              </a:spcBef>
              <a:buNone/>
            </a:pPr>
            <a:r>
              <a:rPr lang="en-US" sz="1300" b="1"/>
              <a:t>Concentration on the Speaker</a:t>
            </a:r>
          </a:p>
          <a:p>
            <a:pPr marL="0" lvl="1" indent="0">
              <a:buNone/>
            </a:pPr>
            <a:r>
              <a:rPr lang="en-US" sz="1300"/>
              <a:t>Fully concentrating on the speaker ensures that the message is understood and valued, fostering better communication.</a:t>
            </a:r>
          </a:p>
          <a:p>
            <a:pPr marL="0" indent="0">
              <a:spcBef>
                <a:spcPts val="2500"/>
              </a:spcBef>
              <a:buNone/>
            </a:pPr>
            <a:r>
              <a:rPr lang="en-US" sz="1300" b="1"/>
              <a:t>Thoughtful Responses</a:t>
            </a:r>
          </a:p>
          <a:p>
            <a:pPr marL="0" lvl="1" indent="0">
              <a:buNone/>
            </a:pPr>
            <a:r>
              <a:rPr lang="en-US" sz="1300"/>
              <a:t>Responding thoughtfully to the speaker encourages a respectful dialogue and reinforces understanding.</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0936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932FF329-3A87-4F66-BA01-91CD63C81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4420926" cy="68381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Social media people communication message speech bubble&#10;&#10;++The World map texture derived from public domain NASA: http://visibleearth.nasa.gov.&#10;Traced in Illustrator. File created on November 29 2018++">
            <a:extLst>
              <a:ext uri="{FF2B5EF4-FFF2-40B4-BE49-F238E27FC236}">
                <a16:creationId xmlns:a16="http://schemas.microsoft.com/office/drawing/2014/main" id="{4312D1C7-5C25-4240-ABE3-B9C3E1953788}"/>
              </a:ext>
            </a:extLst>
          </p:cNvPr>
          <p:cNvPicPr>
            <a:picLocks noGrp="1" noChangeAspect="1"/>
          </p:cNvPicPr>
          <p:nvPr>
            <p:ph sz="half" idx="1"/>
          </p:nvPr>
        </p:nvPicPr>
        <p:blipFill>
          <a:blip r:embed="rId3"/>
          <a:srcRect l="7565" r="9719" b="-1"/>
          <a:stretch/>
        </p:blipFill>
        <p:spPr>
          <a:xfrm>
            <a:off x="20" y="719747"/>
            <a:ext cx="4458058" cy="5389675"/>
          </a:xfrm>
          <a:prstGeom prst="rect">
            <a:avLst/>
          </a:prstGeom>
        </p:spPr>
      </p:pic>
      <p:sp>
        <p:nvSpPr>
          <p:cNvPr id="18" name="Rectangle 17">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146359"/>
            <a:ext cx="4426072" cy="71164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748578"/>
            <a:ext cx="7765922" cy="541903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698A47F-F116-5585-A728-8D9C8933C506}"/>
              </a:ext>
            </a:extLst>
          </p:cNvPr>
          <p:cNvSpPr>
            <a:spLocks noGrp="1"/>
          </p:cNvSpPr>
          <p:nvPr>
            <p:ph type="title"/>
          </p:nvPr>
        </p:nvSpPr>
        <p:spPr>
          <a:xfrm>
            <a:off x="4919472" y="1056362"/>
            <a:ext cx="6627226" cy="1154102"/>
          </a:xfrm>
        </p:spPr>
        <p:txBody>
          <a:bodyPr vert="horz" lIns="109728" tIns="109728" rIns="109728" bIns="91440" rtlCol="0" anchor="ctr">
            <a:normAutofit/>
          </a:bodyPr>
          <a:lstStyle/>
          <a:p>
            <a:pPr>
              <a:lnSpc>
                <a:spcPct val="140000"/>
              </a:lnSpc>
            </a:pPr>
            <a:r>
              <a:rPr lang="en-US" sz="2300"/>
              <a:t>Conflict Resolution and Negotiation</a:t>
            </a:r>
          </a:p>
        </p:txBody>
      </p:sp>
      <p:sp>
        <p:nvSpPr>
          <p:cNvPr id="22" name="Rectangle 21">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8774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0529CE4C-9764-64D1-04C5-DFE0BF4F1AC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921857" y="2268656"/>
            <a:ext cx="6627226" cy="3505938"/>
          </a:xfrm>
        </p:spPr>
        <p:txBody>
          <a:bodyPr>
            <a:normAutofit/>
          </a:bodyPr>
          <a:lstStyle/>
          <a:p>
            <a:pPr marL="0" indent="0">
              <a:lnSpc>
                <a:spcPct val="130000"/>
              </a:lnSpc>
              <a:spcBef>
                <a:spcPts val="2500"/>
              </a:spcBef>
              <a:buNone/>
            </a:pPr>
            <a:r>
              <a:rPr lang="en-US" sz="1100" b="1"/>
              <a:t>Effective Communication</a:t>
            </a:r>
          </a:p>
          <a:p>
            <a:pPr marL="0" lvl="1" indent="0">
              <a:lnSpc>
                <a:spcPct val="130000"/>
              </a:lnSpc>
              <a:buNone/>
            </a:pPr>
            <a:r>
              <a:rPr lang="en-US" sz="1100"/>
              <a:t>Effective communication is essential in conflict resolution to address disagreements constructively and promote understanding.</a:t>
            </a:r>
          </a:p>
          <a:p>
            <a:pPr marL="0" indent="0">
              <a:lnSpc>
                <a:spcPct val="130000"/>
              </a:lnSpc>
              <a:spcBef>
                <a:spcPts val="2500"/>
              </a:spcBef>
              <a:buNone/>
            </a:pPr>
            <a:r>
              <a:rPr lang="en-US" sz="1100" b="1"/>
              <a:t>Finding Common Ground</a:t>
            </a:r>
          </a:p>
          <a:p>
            <a:pPr marL="0" lvl="1" indent="0">
              <a:lnSpc>
                <a:spcPct val="130000"/>
              </a:lnSpc>
              <a:buNone/>
            </a:pPr>
            <a:r>
              <a:rPr lang="en-US" sz="1100"/>
              <a:t>Negotiation skills are vital for finding common ground, which can lead to positive outcomes in various situations.</a:t>
            </a:r>
          </a:p>
          <a:p>
            <a:pPr marL="0" indent="0">
              <a:lnSpc>
                <a:spcPct val="130000"/>
              </a:lnSpc>
              <a:spcBef>
                <a:spcPts val="2500"/>
              </a:spcBef>
              <a:buNone/>
            </a:pPr>
            <a:r>
              <a:rPr lang="en-US" sz="1100" b="1"/>
              <a:t>Positive Outcomes</a:t>
            </a:r>
          </a:p>
          <a:p>
            <a:pPr marL="0" lvl="1" indent="0">
              <a:lnSpc>
                <a:spcPct val="130000"/>
              </a:lnSpc>
              <a:buNone/>
            </a:pPr>
            <a:r>
              <a:rPr lang="en-US" sz="1100"/>
              <a:t>Fostering positive outcomes through negotiation can improve relationships and facilitate collaboration in both personal and professional contexts.</a:t>
            </a:r>
          </a:p>
        </p:txBody>
      </p:sp>
      <p:sp>
        <p:nvSpPr>
          <p:cNvPr id="24" name="Rectangle 23">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94069" y="6167615"/>
            <a:ext cx="7794882"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8846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413CD7F-736E-4AF7-AB2B-473CAA9E1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CEFEF7-B3DD-D94E-E5F6-E0AB97CBF74B}"/>
              </a:ext>
            </a:extLst>
          </p:cNvPr>
          <p:cNvSpPr>
            <a:spLocks noGrp="1"/>
          </p:cNvSpPr>
          <p:nvPr>
            <p:ph type="ctrTitle"/>
          </p:nvPr>
        </p:nvSpPr>
        <p:spPr>
          <a:xfrm>
            <a:off x="1635102" y="592947"/>
            <a:ext cx="8791787" cy="3895085"/>
          </a:xfrm>
        </p:spPr>
        <p:txBody>
          <a:bodyPr anchor="b">
            <a:normAutofit/>
          </a:bodyPr>
          <a:lstStyle/>
          <a:p>
            <a:pPr>
              <a:lnSpc>
                <a:spcPct val="115000"/>
              </a:lnSpc>
            </a:pPr>
            <a:r>
              <a:rPr lang="en-US" sz="6700">
                <a:solidFill>
                  <a:schemeClr val="tx1">
                    <a:lumMod val="65000"/>
                    <a:lumOff val="35000"/>
                  </a:schemeClr>
                </a:solidFill>
              </a:rPr>
              <a:t>Communication in the Modern World</a:t>
            </a:r>
          </a:p>
        </p:txBody>
      </p:sp>
      <p:sp>
        <p:nvSpPr>
          <p:cNvPr id="11" name="Rectangle 10">
            <a:extLst>
              <a:ext uri="{FF2B5EF4-FFF2-40B4-BE49-F238E27FC236}">
                <a16:creationId xmlns:a16="http://schemas.microsoft.com/office/drawing/2014/main" id="{55EDA2F5-6B28-478B-9AC4-43FE41E2B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01D712E-ABB9-4258-877D-9349C857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7528E56-1447-4C98-882B-CE2627950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2546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bstract  Digital concept which shows network security optimization and internet technology  ">
            <a:extLst>
              <a:ext uri="{FF2B5EF4-FFF2-40B4-BE49-F238E27FC236}">
                <a16:creationId xmlns:a16="http://schemas.microsoft.com/office/drawing/2014/main" id="{842CE397-FCD3-4C87-A9FF-ECD1B2763E2E}"/>
              </a:ext>
            </a:extLst>
          </p:cNvPr>
          <p:cNvPicPr>
            <a:picLocks noGrp="1" noChangeAspect="1"/>
          </p:cNvPicPr>
          <p:nvPr>
            <p:ph sz="half" idx="1"/>
          </p:nvPr>
        </p:nvPicPr>
        <p:blipFill>
          <a:blip r:embed="rId3"/>
          <a:srcRect l="974" r="22158"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4897EA-F769-0A4F-EFB3-65AF3D40DF35}"/>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Social Media and Digital Communication</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354CE311-5740-B98B-5239-BBDE9493BAD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300" b="1"/>
              <a:t>Transformation of Communication</a:t>
            </a:r>
          </a:p>
          <a:p>
            <a:pPr marL="0" lvl="1" indent="0">
              <a:lnSpc>
                <a:spcPct val="130000"/>
              </a:lnSpc>
              <a:buNone/>
            </a:pPr>
            <a:r>
              <a:rPr lang="en-US" sz="1300"/>
              <a:t>Social media platforms have revolutionized communication, enabling instant interactions and the rapid sharing of information across the globe.</a:t>
            </a:r>
          </a:p>
          <a:p>
            <a:pPr marL="0" indent="0">
              <a:lnSpc>
                <a:spcPct val="130000"/>
              </a:lnSpc>
              <a:spcBef>
                <a:spcPts val="2500"/>
              </a:spcBef>
              <a:buNone/>
            </a:pPr>
            <a:r>
              <a:rPr lang="en-US" sz="1300" b="1"/>
              <a:t>Misinformation Challenges</a:t>
            </a:r>
          </a:p>
          <a:p>
            <a:pPr marL="0" lvl="1" indent="0">
              <a:lnSpc>
                <a:spcPct val="130000"/>
              </a:lnSpc>
              <a:buNone/>
            </a:pPr>
            <a:r>
              <a:rPr lang="en-US" sz="1300"/>
              <a:t>Social media introduces challenges such as the spread of misinformation, which can lead to confusion and societal impact.</a:t>
            </a:r>
          </a:p>
          <a:p>
            <a:pPr marL="0" indent="0">
              <a:lnSpc>
                <a:spcPct val="130000"/>
              </a:lnSpc>
              <a:spcBef>
                <a:spcPts val="2500"/>
              </a:spcBef>
              <a:buNone/>
            </a:pPr>
            <a:r>
              <a:rPr lang="en-US" sz="1300" b="1"/>
              <a:t>Privacy Concerns</a:t>
            </a:r>
          </a:p>
          <a:p>
            <a:pPr marL="0" lvl="1" indent="0">
              <a:lnSpc>
                <a:spcPct val="130000"/>
              </a:lnSpc>
              <a:buNone/>
            </a:pPr>
            <a:r>
              <a:rPr lang="en-US" sz="1300"/>
              <a:t>The use of social media raises significant privacy concerns, as personal data can be easily shared and misused.</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68411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4A8BF9-DCE1-D664-7163-C08BC362F977}"/>
              </a:ext>
            </a:extLst>
          </p:cNvPr>
          <p:cNvSpPr>
            <a:spLocks noGrp="1"/>
          </p:cNvSpPr>
          <p:nvPr>
            <p:ph type="title"/>
          </p:nvPr>
        </p:nvSpPr>
        <p:spPr>
          <a:xfrm>
            <a:off x="1535371" y="1044054"/>
            <a:ext cx="10013709" cy="1030360"/>
          </a:xfrm>
        </p:spPr>
        <p:txBody>
          <a:bodyPr>
            <a:normAutofit/>
          </a:bodyPr>
          <a:lstStyle/>
          <a:p>
            <a:r>
              <a:rPr lang="en-US">
                <a:solidFill>
                  <a:schemeClr val="bg1"/>
                </a:solidFill>
              </a:rPr>
              <a:t>Agenda for Discussion</a:t>
            </a:r>
          </a:p>
        </p:txBody>
      </p:sp>
      <p:sp>
        <p:nvSpPr>
          <p:cNvPr id="14" name="Rectangle 13">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9034242-BCB4-F5E5-0D55-0D08357D73A6}"/>
              </a:ext>
            </a:extLst>
          </p:cNvPr>
          <p:cNvSpPr>
            <a:spLocks noGrp="1"/>
          </p:cNvSpPr>
          <p:nvPr>
            <p:ph idx="1"/>
          </p:nvPr>
        </p:nvSpPr>
        <p:spPr>
          <a:xfrm>
            <a:off x="1535371" y="2702257"/>
            <a:ext cx="9935571" cy="3426158"/>
          </a:xfrm>
        </p:spPr>
        <p:txBody>
          <a:bodyPr anchor="t">
            <a:normAutofit/>
          </a:bodyPr>
          <a:lstStyle/>
          <a:p>
            <a:r>
              <a:rPr lang="en-US"/>
              <a:t>Fundamentals of Communication</a:t>
            </a:r>
          </a:p>
          <a:p>
            <a:r>
              <a:rPr lang="en-US"/>
              <a:t>Historical Perspectives on Communication</a:t>
            </a:r>
          </a:p>
          <a:p>
            <a:r>
              <a:rPr lang="en-US"/>
              <a:t>Technological Advancements in Communication</a:t>
            </a:r>
          </a:p>
          <a:p>
            <a:r>
              <a:rPr lang="en-US"/>
              <a:t>Interpersonal Communication</a:t>
            </a:r>
          </a:p>
          <a:p>
            <a:r>
              <a:rPr lang="en-US"/>
              <a:t>Communication in the Modern World</a:t>
            </a:r>
          </a:p>
          <a:p>
            <a:r>
              <a:rPr lang="en-US"/>
              <a:t>Challenges and Barriers in Communication</a:t>
            </a:r>
          </a:p>
        </p:txBody>
      </p:sp>
    </p:spTree>
    <p:extLst>
      <p:ext uri="{BB962C8B-B14F-4D97-AF65-F5344CB8AC3E}">
        <p14:creationId xmlns:p14="http://schemas.microsoft.com/office/powerpoint/2010/main" val="2084924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932FF329-3A87-4F66-BA01-91CD63C81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4420926" cy="68381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man holding a smart phone and using social media">
            <a:extLst>
              <a:ext uri="{FF2B5EF4-FFF2-40B4-BE49-F238E27FC236}">
                <a16:creationId xmlns:a16="http://schemas.microsoft.com/office/drawing/2014/main" id="{BF6706EA-6AFC-469D-B1B3-BA9BA46D5F49}"/>
              </a:ext>
            </a:extLst>
          </p:cNvPr>
          <p:cNvPicPr>
            <a:picLocks noGrp="1" noChangeAspect="1"/>
          </p:cNvPicPr>
          <p:nvPr>
            <p:ph sz="half" idx="1"/>
          </p:nvPr>
        </p:nvPicPr>
        <p:blipFill>
          <a:blip r:embed="rId3"/>
          <a:srcRect l="13221" r="17713" b="2"/>
          <a:stretch/>
        </p:blipFill>
        <p:spPr>
          <a:xfrm>
            <a:off x="20" y="719747"/>
            <a:ext cx="4458058" cy="5389675"/>
          </a:xfrm>
          <a:prstGeom prst="rect">
            <a:avLst/>
          </a:prstGeom>
        </p:spPr>
      </p:pic>
      <p:sp>
        <p:nvSpPr>
          <p:cNvPr id="18" name="Rectangle 17">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146359"/>
            <a:ext cx="4426072" cy="71164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748578"/>
            <a:ext cx="7765922" cy="541903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CD4239-774C-EDF7-2C5B-FD82A9DF3DF8}"/>
              </a:ext>
            </a:extLst>
          </p:cNvPr>
          <p:cNvSpPr>
            <a:spLocks noGrp="1"/>
          </p:cNvSpPr>
          <p:nvPr>
            <p:ph type="title"/>
          </p:nvPr>
        </p:nvSpPr>
        <p:spPr>
          <a:xfrm>
            <a:off x="4919472" y="1056362"/>
            <a:ext cx="6627226" cy="1154102"/>
          </a:xfrm>
        </p:spPr>
        <p:txBody>
          <a:bodyPr vert="horz" lIns="109728" tIns="109728" rIns="109728" bIns="91440" rtlCol="0" anchor="ctr">
            <a:normAutofit/>
          </a:bodyPr>
          <a:lstStyle/>
          <a:p>
            <a:pPr>
              <a:lnSpc>
                <a:spcPct val="140000"/>
              </a:lnSpc>
            </a:pPr>
            <a:r>
              <a:rPr lang="en-US" sz="2800"/>
              <a:t>Impact of Mobile Technology</a:t>
            </a:r>
          </a:p>
        </p:txBody>
      </p:sp>
      <p:sp>
        <p:nvSpPr>
          <p:cNvPr id="22" name="Rectangle 21">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8774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928894BD-7AEA-3D19-A0E6-7640BFF9959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921857" y="2268656"/>
            <a:ext cx="6627226" cy="3505938"/>
          </a:xfrm>
        </p:spPr>
        <p:txBody>
          <a:bodyPr>
            <a:normAutofit/>
          </a:bodyPr>
          <a:lstStyle/>
          <a:p>
            <a:pPr marL="0" indent="0">
              <a:lnSpc>
                <a:spcPct val="130000"/>
              </a:lnSpc>
              <a:spcBef>
                <a:spcPts val="2500"/>
              </a:spcBef>
              <a:buNone/>
            </a:pPr>
            <a:r>
              <a:rPr lang="en-US" sz="1200" b="1"/>
              <a:t>Enhanced Communication</a:t>
            </a:r>
          </a:p>
          <a:p>
            <a:pPr marL="0" lvl="1" indent="0">
              <a:lnSpc>
                <a:spcPct val="130000"/>
              </a:lnSpc>
              <a:buNone/>
            </a:pPr>
            <a:r>
              <a:rPr lang="en-US" sz="1200"/>
              <a:t>Mobile technology allows seamless communication anytime and anywhere, connecting people across the globe instantly.</a:t>
            </a:r>
          </a:p>
          <a:p>
            <a:pPr marL="0" indent="0">
              <a:lnSpc>
                <a:spcPct val="130000"/>
              </a:lnSpc>
              <a:spcBef>
                <a:spcPts val="2500"/>
              </a:spcBef>
              <a:buNone/>
            </a:pPr>
            <a:r>
              <a:rPr lang="en-US" sz="1200" b="1"/>
              <a:t>Revolutionizing Interaction</a:t>
            </a:r>
          </a:p>
          <a:p>
            <a:pPr marL="0" lvl="1" indent="0">
              <a:lnSpc>
                <a:spcPct val="130000"/>
              </a:lnSpc>
              <a:buNone/>
            </a:pPr>
            <a:r>
              <a:rPr lang="en-US" sz="1200"/>
              <a:t>Smartphones and apps have transformed how we interact, allowing for more dynamic and instant exchanges of information.</a:t>
            </a:r>
          </a:p>
          <a:p>
            <a:pPr marL="0" indent="0">
              <a:lnSpc>
                <a:spcPct val="130000"/>
              </a:lnSpc>
              <a:spcBef>
                <a:spcPts val="2500"/>
              </a:spcBef>
              <a:buNone/>
            </a:pPr>
            <a:r>
              <a:rPr lang="en-US" sz="1200" b="1"/>
              <a:t>Business Transformation</a:t>
            </a:r>
          </a:p>
          <a:p>
            <a:pPr marL="0" lvl="1" indent="0">
              <a:lnSpc>
                <a:spcPct val="130000"/>
              </a:lnSpc>
              <a:buNone/>
            </a:pPr>
            <a:r>
              <a:rPr lang="en-US" sz="1200"/>
              <a:t>Mobile technology has changed the business landscape, enabling remote work and efficient transaction processes through apps.</a:t>
            </a:r>
          </a:p>
        </p:txBody>
      </p:sp>
      <p:sp>
        <p:nvSpPr>
          <p:cNvPr id="24" name="Rectangle 23">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94069" y="6167615"/>
            <a:ext cx="7794882"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25793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People with VR grasses playing virtual reality game. Future digital technology and 3D virtual reality simulation modern futuristic lifestyle">
            <a:extLst>
              <a:ext uri="{FF2B5EF4-FFF2-40B4-BE49-F238E27FC236}">
                <a16:creationId xmlns:a16="http://schemas.microsoft.com/office/drawing/2014/main" id="{4E47BA71-6DF9-44EB-A4B9-D9A80C04662D}"/>
              </a:ext>
            </a:extLst>
          </p:cNvPr>
          <p:cNvPicPr>
            <a:picLocks noGrp="1" noChangeAspect="1"/>
          </p:cNvPicPr>
          <p:nvPr>
            <p:ph sz="half" idx="1"/>
          </p:nvPr>
        </p:nvPicPr>
        <p:blipFill>
          <a:blip r:embed="rId3"/>
          <a:srcRect l="236" r="42113"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60BDC8-A8D6-62EB-341B-5BC3368E9B96}"/>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Future Trends in Communication Technology</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9EE33ADD-0985-16B3-1909-EBAC2D6A304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200" b="1"/>
              <a:t>Enhanced Connectivity</a:t>
            </a:r>
          </a:p>
          <a:p>
            <a:pPr marL="0" lvl="1" indent="0">
              <a:lnSpc>
                <a:spcPct val="130000"/>
              </a:lnSpc>
              <a:buNone/>
            </a:pPr>
            <a:r>
              <a:rPr lang="en-US" sz="1200"/>
              <a:t>Future communication technology will prioritize enhanced connectivity, allowing seamless interaction across various platforms.</a:t>
            </a:r>
          </a:p>
          <a:p>
            <a:pPr marL="0" indent="0">
              <a:lnSpc>
                <a:spcPct val="130000"/>
              </a:lnSpc>
              <a:spcBef>
                <a:spcPts val="2500"/>
              </a:spcBef>
              <a:buNone/>
            </a:pPr>
            <a:r>
              <a:rPr lang="en-US" sz="1200" b="1"/>
              <a:t>Artificial Intelligence Integration</a:t>
            </a:r>
          </a:p>
          <a:p>
            <a:pPr marL="0" lvl="1" indent="0">
              <a:lnSpc>
                <a:spcPct val="130000"/>
              </a:lnSpc>
              <a:buNone/>
            </a:pPr>
            <a:r>
              <a:rPr lang="en-US" sz="1200"/>
              <a:t>Artificial intelligence will play a crucial role in communication, enabling smarter interactions and personalized experiences.</a:t>
            </a:r>
          </a:p>
          <a:p>
            <a:pPr marL="0" indent="0">
              <a:lnSpc>
                <a:spcPct val="130000"/>
              </a:lnSpc>
              <a:spcBef>
                <a:spcPts val="2500"/>
              </a:spcBef>
              <a:buNone/>
            </a:pPr>
            <a:r>
              <a:rPr lang="en-US" sz="1200" b="1"/>
              <a:t>Virtual Reality Experiences</a:t>
            </a:r>
          </a:p>
          <a:p>
            <a:pPr marL="0" lvl="1" indent="0">
              <a:lnSpc>
                <a:spcPct val="130000"/>
              </a:lnSpc>
              <a:buNone/>
            </a:pPr>
            <a:r>
              <a:rPr lang="en-US" sz="1200"/>
              <a:t>Virtual reality will transform communication by creating immersive experiences that enhance interactions and information sharing.</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22160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413CD7F-736E-4AF7-AB2B-473CAA9E1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88B02BA-E509-5DC7-D309-672EFD551983}"/>
              </a:ext>
            </a:extLst>
          </p:cNvPr>
          <p:cNvSpPr>
            <a:spLocks noGrp="1"/>
          </p:cNvSpPr>
          <p:nvPr>
            <p:ph type="ctrTitle"/>
          </p:nvPr>
        </p:nvSpPr>
        <p:spPr>
          <a:xfrm>
            <a:off x="1635102" y="592947"/>
            <a:ext cx="8791787" cy="3895085"/>
          </a:xfrm>
        </p:spPr>
        <p:txBody>
          <a:bodyPr anchor="b">
            <a:normAutofit/>
          </a:bodyPr>
          <a:lstStyle/>
          <a:p>
            <a:pPr>
              <a:lnSpc>
                <a:spcPct val="115000"/>
              </a:lnSpc>
            </a:pPr>
            <a:r>
              <a:rPr lang="en-US" sz="6700">
                <a:solidFill>
                  <a:schemeClr val="tx1">
                    <a:lumMod val="65000"/>
                    <a:lumOff val="35000"/>
                  </a:schemeClr>
                </a:solidFill>
              </a:rPr>
              <a:t>Challenges and Barriers in Communication</a:t>
            </a:r>
          </a:p>
        </p:txBody>
      </p:sp>
      <p:sp>
        <p:nvSpPr>
          <p:cNvPr id="11" name="Rectangle 10">
            <a:extLst>
              <a:ext uri="{FF2B5EF4-FFF2-40B4-BE49-F238E27FC236}">
                <a16:creationId xmlns:a16="http://schemas.microsoft.com/office/drawing/2014/main" id="{55EDA2F5-6B28-478B-9AC4-43FE41E2B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01D712E-ABB9-4258-877D-9349C857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7528E56-1447-4C98-882B-CE2627950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0495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olorful Blank Speech Bubbles with Countries Flags Concept">
            <a:extLst>
              <a:ext uri="{FF2B5EF4-FFF2-40B4-BE49-F238E27FC236}">
                <a16:creationId xmlns:a16="http://schemas.microsoft.com/office/drawing/2014/main" id="{EE4360A3-1BF1-4DAE-B346-C3C748428305}"/>
              </a:ext>
            </a:extLst>
          </p:cNvPr>
          <p:cNvPicPr>
            <a:picLocks noGrp="1" noChangeAspect="1"/>
          </p:cNvPicPr>
          <p:nvPr>
            <p:ph sz="half" idx="1"/>
          </p:nvPr>
        </p:nvPicPr>
        <p:blipFill>
          <a:blip r:embed="rId3"/>
          <a:srcRect l="20927" r="10660"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D02216A-6BDF-5D62-8B3C-5F61B0747046}"/>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Cultural and Language Barriers</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E27E322F-1876-CECC-9CE7-46D86AE20A6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300" b="1"/>
              <a:t>Impact of Cultural Differences</a:t>
            </a:r>
          </a:p>
          <a:p>
            <a:pPr marL="0" lvl="1" indent="0">
              <a:lnSpc>
                <a:spcPct val="130000"/>
              </a:lnSpc>
              <a:buNone/>
            </a:pPr>
            <a:r>
              <a:rPr lang="en-US" sz="1300"/>
              <a:t>Cultural differences can lead to misunderstandings and misinterpretations, affecting communication and relationships.</a:t>
            </a:r>
          </a:p>
          <a:p>
            <a:pPr marL="0" indent="0">
              <a:lnSpc>
                <a:spcPct val="130000"/>
              </a:lnSpc>
              <a:spcBef>
                <a:spcPts val="2500"/>
              </a:spcBef>
              <a:buNone/>
            </a:pPr>
            <a:r>
              <a:rPr lang="en-US" sz="1300" b="1"/>
              <a:t>Language Barriers</a:t>
            </a:r>
          </a:p>
          <a:p>
            <a:pPr marL="0" lvl="1" indent="0">
              <a:lnSpc>
                <a:spcPct val="130000"/>
              </a:lnSpc>
              <a:buNone/>
            </a:pPr>
            <a:r>
              <a:rPr lang="en-US" sz="1300"/>
              <a:t>Language barriers can complicate conversations and prevent individuals from expressing themselves fully, leading to frustration.</a:t>
            </a:r>
          </a:p>
          <a:p>
            <a:pPr marL="0" indent="0">
              <a:lnSpc>
                <a:spcPct val="130000"/>
              </a:lnSpc>
              <a:spcBef>
                <a:spcPts val="2500"/>
              </a:spcBef>
              <a:buNone/>
            </a:pPr>
            <a:r>
              <a:rPr lang="en-US" sz="1300" b="1"/>
              <a:t>Fostering Inclusion</a:t>
            </a:r>
          </a:p>
          <a:p>
            <a:pPr marL="0" lvl="1" indent="0">
              <a:lnSpc>
                <a:spcPct val="130000"/>
              </a:lnSpc>
              <a:buNone/>
            </a:pPr>
            <a:r>
              <a:rPr lang="en-US" sz="1300"/>
              <a:t>Understanding and respecting cultural and language differences is vital for creating inclusive environments in communication.</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16544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omputer network wireless connection modern city communication technology">
            <a:extLst>
              <a:ext uri="{FF2B5EF4-FFF2-40B4-BE49-F238E27FC236}">
                <a16:creationId xmlns:a16="http://schemas.microsoft.com/office/drawing/2014/main" id="{75246AF0-FC11-4244-B8D6-848A34DAE32D}"/>
              </a:ext>
            </a:extLst>
          </p:cNvPr>
          <p:cNvPicPr>
            <a:picLocks noGrp="1" noChangeAspect="1"/>
          </p:cNvPicPr>
          <p:nvPr>
            <p:ph sz="half" idx="1"/>
          </p:nvPr>
        </p:nvPicPr>
        <p:blipFill>
          <a:blip r:embed="rId3"/>
          <a:srcRect l="29142" r="19613"/>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148AAE-E5A1-9A60-2736-2B7CDD2ECE57}"/>
              </a:ext>
            </a:extLst>
          </p:cNvPr>
          <p:cNvSpPr>
            <a:spLocks noGrp="1"/>
          </p:cNvSpPr>
          <p:nvPr>
            <p:ph type="title"/>
          </p:nvPr>
        </p:nvSpPr>
        <p:spPr>
          <a:xfrm>
            <a:off x="4794634" y="332450"/>
            <a:ext cx="6754447" cy="1471622"/>
          </a:xfrm>
        </p:spPr>
        <p:txBody>
          <a:bodyPr vert="horz" lIns="109728" tIns="109728" rIns="109728" bIns="91440" rtlCol="0" anchor="b">
            <a:normAutofit/>
          </a:bodyPr>
          <a:lstStyle/>
          <a:p>
            <a:r>
              <a:rPr lang="en-US"/>
              <a:t>Technological Challenges</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B3D9B422-BE83-3C97-5770-179408C7006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300" b="1"/>
              <a:t>Connectivity Problems</a:t>
            </a:r>
          </a:p>
          <a:p>
            <a:pPr marL="0" lvl="1" indent="0">
              <a:lnSpc>
                <a:spcPct val="130000"/>
              </a:lnSpc>
              <a:buNone/>
            </a:pPr>
            <a:r>
              <a:rPr lang="en-US" sz="1300"/>
              <a:t>Connectivity issues can hinder effective communication and access to digital resources for individuals and communities.</a:t>
            </a:r>
          </a:p>
          <a:p>
            <a:pPr marL="0" indent="0">
              <a:lnSpc>
                <a:spcPct val="130000"/>
              </a:lnSpc>
              <a:spcBef>
                <a:spcPts val="2500"/>
              </a:spcBef>
              <a:buNone/>
            </a:pPr>
            <a:r>
              <a:rPr lang="en-US" sz="1300" b="1"/>
              <a:t>Digital Literacy Gaps</a:t>
            </a:r>
          </a:p>
          <a:p>
            <a:pPr marL="0" lvl="1" indent="0">
              <a:lnSpc>
                <a:spcPct val="130000"/>
              </a:lnSpc>
              <a:buNone/>
            </a:pPr>
            <a:r>
              <a:rPr lang="en-US" sz="1300"/>
              <a:t>Digital literacy gaps can prevent individuals from fully utilizing technology, impacting their ability to communicate and access information.</a:t>
            </a:r>
          </a:p>
          <a:p>
            <a:pPr marL="0" indent="0">
              <a:lnSpc>
                <a:spcPct val="130000"/>
              </a:lnSpc>
              <a:spcBef>
                <a:spcPts val="2500"/>
              </a:spcBef>
              <a:buNone/>
            </a:pPr>
            <a:r>
              <a:rPr lang="en-US" sz="1300" b="1"/>
              <a:t>Equitable Access</a:t>
            </a:r>
          </a:p>
          <a:p>
            <a:pPr marL="0" lvl="1" indent="0">
              <a:lnSpc>
                <a:spcPct val="130000"/>
              </a:lnSpc>
              <a:buNone/>
            </a:pPr>
            <a:r>
              <a:rPr lang="en-US" sz="1300"/>
              <a:t>Ensuring equitable access to communication tools is essential for fostering inclusive communication and bridging the digital divide.</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07869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Studio shot of a group of businesspeople standing in line against a white background">
            <a:extLst>
              <a:ext uri="{FF2B5EF4-FFF2-40B4-BE49-F238E27FC236}">
                <a16:creationId xmlns:a16="http://schemas.microsoft.com/office/drawing/2014/main" id="{3B2842E1-0BCA-4D7D-BE93-1BB8AF97E1AF}"/>
              </a:ext>
            </a:extLst>
          </p:cNvPr>
          <p:cNvPicPr>
            <a:picLocks noGrp="1" noChangeAspect="1"/>
          </p:cNvPicPr>
          <p:nvPr>
            <p:ph sz="half" idx="1"/>
          </p:nvPr>
        </p:nvPicPr>
        <p:blipFill>
          <a:blip r:embed="rId3"/>
          <a:srcRect l="23030" r="17015" b="1"/>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E58800-1008-4B5C-9BCB-6671C38D2AA4}"/>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Overcoming Communication Obstacles</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A714CBB2-379D-59F6-823E-67FE8D563D8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200" b="1"/>
              <a:t>Empathy in Communication</a:t>
            </a:r>
          </a:p>
          <a:p>
            <a:pPr marL="0" lvl="1" indent="0">
              <a:lnSpc>
                <a:spcPct val="130000"/>
              </a:lnSpc>
              <a:buNone/>
            </a:pPr>
            <a:r>
              <a:rPr lang="en-US" sz="1200"/>
              <a:t>Empathy plays a crucial role in understanding others' perspectives and emotions, fostering more effective communication.</a:t>
            </a:r>
          </a:p>
          <a:p>
            <a:pPr marL="0" indent="0">
              <a:lnSpc>
                <a:spcPct val="130000"/>
              </a:lnSpc>
              <a:spcBef>
                <a:spcPts val="2500"/>
              </a:spcBef>
              <a:buNone/>
            </a:pPr>
            <a:r>
              <a:rPr lang="en-US" sz="1200" b="1"/>
              <a:t>Active Listening Skills</a:t>
            </a:r>
          </a:p>
          <a:p>
            <a:pPr marL="0" lvl="1" indent="0">
              <a:lnSpc>
                <a:spcPct val="130000"/>
              </a:lnSpc>
              <a:buNone/>
            </a:pPr>
            <a:r>
              <a:rPr lang="en-US" sz="1200"/>
              <a:t>Active listening involves fully concentrating, understanding, and responding thoughtfully, which helps clear communication barriers.</a:t>
            </a:r>
          </a:p>
          <a:p>
            <a:pPr marL="0" indent="0">
              <a:lnSpc>
                <a:spcPct val="130000"/>
              </a:lnSpc>
              <a:spcBef>
                <a:spcPts val="2500"/>
              </a:spcBef>
              <a:buNone/>
            </a:pPr>
            <a:r>
              <a:rPr lang="en-US" sz="1200" b="1"/>
              <a:t>Adaptability in Dialogue</a:t>
            </a:r>
          </a:p>
          <a:p>
            <a:pPr marL="0" lvl="1" indent="0">
              <a:lnSpc>
                <a:spcPct val="130000"/>
              </a:lnSpc>
              <a:buNone/>
            </a:pPr>
            <a:r>
              <a:rPr lang="en-US" sz="1200"/>
              <a:t>Adaptability allows individuals to adjust their communication style to better connect with others and overcome misunderstandings.</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17450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6186DD79-F4CA-4DD7-9C78-AC180665FA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495508"/>
            <a:ext cx="4426072" cy="43680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A7D6FE0-DCF0-FF9E-6B1C-2B941530728E}"/>
              </a:ext>
            </a:extLst>
          </p:cNvPr>
          <p:cNvSpPr>
            <a:spLocks noGrp="1"/>
          </p:cNvSpPr>
          <p:nvPr>
            <p:ph type="title"/>
          </p:nvPr>
        </p:nvSpPr>
        <p:spPr>
          <a:xfrm>
            <a:off x="642918" y="1952825"/>
            <a:ext cx="3411973" cy="3635693"/>
          </a:xfrm>
        </p:spPr>
        <p:txBody>
          <a:bodyPr>
            <a:normAutofit/>
          </a:bodyPr>
          <a:lstStyle/>
          <a:p>
            <a:r>
              <a:rPr lang="en-US">
                <a:solidFill>
                  <a:schemeClr val="bg1"/>
                </a:solidFill>
              </a:rPr>
              <a:t>Conclusion</a:t>
            </a:r>
          </a:p>
        </p:txBody>
      </p:sp>
      <p:sp>
        <p:nvSpPr>
          <p:cNvPr id="12" name="Rectangle 11">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
            <a:ext cx="4426072" cy="151447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1514475"/>
            <a:ext cx="7765922" cy="4356996"/>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1501324"/>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51" y="5863306"/>
            <a:ext cx="12192001" cy="994694"/>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580746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3" name="Content Placeholder 2">
            <a:extLst>
              <a:ext uri="{FF2B5EF4-FFF2-40B4-BE49-F238E27FC236}">
                <a16:creationId xmlns:a16="http://schemas.microsoft.com/office/drawing/2014/main" id="{E7E28705-69DD-A9C2-6CB3-899404C382FD}"/>
              </a:ext>
            </a:extLst>
          </p:cNvPr>
          <p:cNvGraphicFramePr>
            <a:graphicFrameLocks noGrp="1"/>
          </p:cNvGraphicFrame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5117909" y="1952825"/>
          <a:ext cx="6431173" cy="36356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9728049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413CD7F-736E-4AF7-AB2B-473CAA9E1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2CCD83-F947-294A-BDEF-5AF88AF6F938}"/>
              </a:ext>
            </a:extLst>
          </p:cNvPr>
          <p:cNvSpPr>
            <a:spLocks noGrp="1"/>
          </p:cNvSpPr>
          <p:nvPr>
            <p:ph type="ctrTitle"/>
          </p:nvPr>
        </p:nvSpPr>
        <p:spPr>
          <a:xfrm>
            <a:off x="1635102" y="592947"/>
            <a:ext cx="8791787" cy="3895085"/>
          </a:xfrm>
        </p:spPr>
        <p:txBody>
          <a:bodyPr anchor="b">
            <a:normAutofit/>
          </a:bodyPr>
          <a:lstStyle/>
          <a:p>
            <a:pPr>
              <a:lnSpc>
                <a:spcPct val="115000"/>
              </a:lnSpc>
            </a:pPr>
            <a:r>
              <a:rPr lang="en-US" sz="6700">
                <a:solidFill>
                  <a:schemeClr val="tx1">
                    <a:lumMod val="65000"/>
                    <a:lumOff val="35000"/>
                  </a:schemeClr>
                </a:solidFill>
              </a:rPr>
              <a:t>Fundamentals of Communication</a:t>
            </a:r>
          </a:p>
        </p:txBody>
      </p:sp>
      <p:sp>
        <p:nvSpPr>
          <p:cNvPr id="11" name="Rectangle 10">
            <a:extLst>
              <a:ext uri="{FF2B5EF4-FFF2-40B4-BE49-F238E27FC236}">
                <a16:creationId xmlns:a16="http://schemas.microsoft.com/office/drawing/2014/main" id="{55EDA2F5-6B28-478B-9AC4-43FE41E2B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01D712E-ABB9-4258-877D-9349C857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7528E56-1447-4C98-882B-CE2627950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334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Social network">
            <a:extLst>
              <a:ext uri="{FF2B5EF4-FFF2-40B4-BE49-F238E27FC236}">
                <a16:creationId xmlns:a16="http://schemas.microsoft.com/office/drawing/2014/main" id="{2A09C571-3E09-406E-9C14-F3E757C20166}"/>
              </a:ext>
            </a:extLst>
          </p:cNvPr>
          <p:cNvPicPr>
            <a:picLocks noGrp="1" noChangeAspect="1"/>
          </p:cNvPicPr>
          <p:nvPr>
            <p:ph sz="half" idx="1"/>
          </p:nvPr>
        </p:nvPicPr>
        <p:blipFill>
          <a:blip r:embed="rId3"/>
          <a:srcRect l="10627" r="12504"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DD62980-5E1F-EFF3-7B33-B5043E792D7C}"/>
              </a:ext>
            </a:extLst>
          </p:cNvPr>
          <p:cNvSpPr>
            <a:spLocks noGrp="1"/>
          </p:cNvSpPr>
          <p:nvPr>
            <p:ph type="title"/>
          </p:nvPr>
        </p:nvSpPr>
        <p:spPr>
          <a:xfrm>
            <a:off x="4794634" y="332450"/>
            <a:ext cx="6754447" cy="1471622"/>
          </a:xfrm>
        </p:spPr>
        <p:txBody>
          <a:bodyPr vert="horz" lIns="109728" tIns="109728" rIns="109728" bIns="91440" rtlCol="0" anchor="b">
            <a:normAutofit/>
          </a:bodyPr>
          <a:lstStyle/>
          <a:p>
            <a:r>
              <a:rPr lang="en-US" sz="3300"/>
              <a:t>Definition and Importance</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1F4EB94E-7039-E467-3284-DB8EE7397D8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900" b="1"/>
              <a:t>Definition of Communication</a:t>
            </a:r>
          </a:p>
          <a:p>
            <a:pPr marL="0" lvl="1" indent="0">
              <a:lnSpc>
                <a:spcPct val="130000"/>
              </a:lnSpc>
              <a:buNone/>
            </a:pPr>
            <a:r>
              <a:rPr lang="en-US" sz="900"/>
              <a:t>Communication involves the exchange of information and meaning between individuals, playing a vital role in interactions.</a:t>
            </a:r>
          </a:p>
          <a:p>
            <a:pPr marL="0" indent="0">
              <a:lnSpc>
                <a:spcPct val="130000"/>
              </a:lnSpc>
              <a:spcBef>
                <a:spcPts val="2500"/>
              </a:spcBef>
              <a:buNone/>
            </a:pPr>
            <a:r>
              <a:rPr lang="en-US" sz="900" b="1"/>
              <a:t>Importance in Relationships</a:t>
            </a:r>
          </a:p>
          <a:p>
            <a:pPr marL="0" lvl="1" indent="0">
              <a:lnSpc>
                <a:spcPct val="130000"/>
              </a:lnSpc>
              <a:buNone/>
            </a:pPr>
            <a:r>
              <a:rPr lang="en-US" sz="900"/>
              <a:t>Effective communication fosters relationships, enabling individuals to connect and build trust with one another.</a:t>
            </a:r>
          </a:p>
          <a:p>
            <a:pPr marL="0" indent="0">
              <a:lnSpc>
                <a:spcPct val="130000"/>
              </a:lnSpc>
              <a:spcBef>
                <a:spcPts val="2500"/>
              </a:spcBef>
              <a:buNone/>
            </a:pPr>
            <a:r>
              <a:rPr lang="en-US" sz="900" b="1"/>
              <a:t>Facilitating Understanding</a:t>
            </a:r>
          </a:p>
          <a:p>
            <a:pPr marL="0" lvl="1" indent="0">
              <a:lnSpc>
                <a:spcPct val="130000"/>
              </a:lnSpc>
              <a:buNone/>
            </a:pPr>
            <a:r>
              <a:rPr lang="en-US" sz="900"/>
              <a:t>Communication facilitates understanding among individuals, helping to clarify ideas and reduce misunderstandings in conversations.</a:t>
            </a:r>
          </a:p>
          <a:p>
            <a:pPr marL="0" indent="0">
              <a:lnSpc>
                <a:spcPct val="130000"/>
              </a:lnSpc>
              <a:spcBef>
                <a:spcPts val="2500"/>
              </a:spcBef>
              <a:buNone/>
            </a:pPr>
            <a:r>
              <a:rPr lang="en-US" sz="900" b="1"/>
              <a:t>Enabling Collaboration</a:t>
            </a:r>
          </a:p>
          <a:p>
            <a:pPr marL="0" lvl="1" indent="0">
              <a:lnSpc>
                <a:spcPct val="130000"/>
              </a:lnSpc>
              <a:buNone/>
            </a:pPr>
            <a:r>
              <a:rPr lang="en-US" sz="900"/>
              <a:t>In various contexts, communication is essential for collaboration, allowing teams to work together towards common goals.</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82617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Hand drawn businessman and business woman icons in red and black colors are connected by arrows randomly on white background. This image shows the social media, and online communication between business people.">
            <a:extLst>
              <a:ext uri="{FF2B5EF4-FFF2-40B4-BE49-F238E27FC236}">
                <a16:creationId xmlns:a16="http://schemas.microsoft.com/office/drawing/2014/main" id="{0A830A4A-957E-496C-BA59-C4221BBC307B}"/>
              </a:ext>
            </a:extLst>
          </p:cNvPr>
          <p:cNvPicPr>
            <a:picLocks noGrp="1" noChangeAspect="1"/>
          </p:cNvPicPr>
          <p:nvPr>
            <p:ph sz="half" idx="1"/>
          </p:nvPr>
        </p:nvPicPr>
        <p:blipFill>
          <a:blip r:embed="rId3"/>
          <a:srcRect l="18635" r="12953"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7BD263-E6BE-C4DF-C531-77F3004B22CC}"/>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Elements of Communication Process</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9EC00E4F-1656-DA57-2883-5A41C409694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900" b="1"/>
              <a:t>Sender Role</a:t>
            </a:r>
          </a:p>
          <a:p>
            <a:pPr marL="0" lvl="1" indent="0">
              <a:lnSpc>
                <a:spcPct val="130000"/>
              </a:lnSpc>
              <a:buNone/>
            </a:pPr>
            <a:r>
              <a:rPr lang="en-US" sz="900"/>
              <a:t>The sender initiates communication by conveying a message to the receiver. They are crucial for effective communication.</a:t>
            </a:r>
          </a:p>
          <a:p>
            <a:pPr marL="0" indent="0">
              <a:lnSpc>
                <a:spcPct val="130000"/>
              </a:lnSpc>
              <a:spcBef>
                <a:spcPts val="2500"/>
              </a:spcBef>
              <a:buNone/>
            </a:pPr>
            <a:r>
              <a:rPr lang="en-US" sz="900" b="1"/>
              <a:t>The Message</a:t>
            </a:r>
          </a:p>
          <a:p>
            <a:pPr marL="0" lvl="1" indent="0">
              <a:lnSpc>
                <a:spcPct val="130000"/>
              </a:lnSpc>
              <a:buNone/>
            </a:pPr>
            <a:r>
              <a:rPr lang="en-US" sz="900"/>
              <a:t>The message is the information or content being communicated. It should be clear and concise to ensure understanding.</a:t>
            </a:r>
          </a:p>
          <a:p>
            <a:pPr marL="0" indent="0">
              <a:lnSpc>
                <a:spcPct val="130000"/>
              </a:lnSpc>
              <a:spcBef>
                <a:spcPts val="2500"/>
              </a:spcBef>
              <a:buNone/>
            </a:pPr>
            <a:r>
              <a:rPr lang="en-US" sz="900" b="1"/>
              <a:t>Medium of Communication</a:t>
            </a:r>
          </a:p>
          <a:p>
            <a:pPr marL="0" lvl="1" indent="0">
              <a:lnSpc>
                <a:spcPct val="130000"/>
              </a:lnSpc>
              <a:buNone/>
            </a:pPr>
            <a:r>
              <a:rPr lang="en-US" sz="900"/>
              <a:t>The medium is the channel used to deliver the message. This can include spoken words, written text, or digital formats.</a:t>
            </a:r>
          </a:p>
          <a:p>
            <a:pPr marL="0" indent="0">
              <a:lnSpc>
                <a:spcPct val="130000"/>
              </a:lnSpc>
              <a:spcBef>
                <a:spcPts val="2500"/>
              </a:spcBef>
              <a:buNone/>
            </a:pPr>
            <a:r>
              <a:rPr lang="en-US" sz="900" b="1"/>
              <a:t>Receiver and Feedback</a:t>
            </a:r>
          </a:p>
          <a:p>
            <a:pPr marL="0" lvl="1" indent="0">
              <a:lnSpc>
                <a:spcPct val="130000"/>
              </a:lnSpc>
              <a:buNone/>
            </a:pPr>
            <a:r>
              <a:rPr lang="en-US" sz="900"/>
              <a:t>The receiver is the individual who interprets the message. Feedback is essential for confirming understanding and improving communication.</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2349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50A6CC-9643-3EA9-8578-939EE3FAA783}"/>
              </a:ext>
            </a:extLst>
          </p:cNvPr>
          <p:cNvSpPr>
            <a:spLocks noGrp="1"/>
          </p:cNvSpPr>
          <p:nvPr>
            <p:ph type="title"/>
          </p:nvPr>
        </p:nvSpPr>
        <p:spPr>
          <a:xfrm>
            <a:off x="1535371" y="1044054"/>
            <a:ext cx="10013709" cy="1030360"/>
          </a:xfrm>
        </p:spPr>
        <p:txBody>
          <a:bodyPr>
            <a:normAutofit/>
          </a:bodyPr>
          <a:lstStyle/>
          <a:p>
            <a:r>
              <a:rPr lang="en-US">
                <a:solidFill>
                  <a:schemeClr val="bg1"/>
                </a:solidFill>
              </a:rPr>
              <a:t>Types of Communication</a:t>
            </a:r>
          </a:p>
        </p:txBody>
      </p:sp>
      <p:sp>
        <p:nvSpPr>
          <p:cNvPr id="15" name="Rectangle 14">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4">
            <a:extLst>
              <a:ext uri="{FF2B5EF4-FFF2-40B4-BE49-F238E27FC236}">
                <a16:creationId xmlns:a16="http://schemas.microsoft.com/office/drawing/2014/main" id="{05FFBF62-9026-4783-95A8-934E669FBC90}"/>
              </a:ext>
            </a:extLst>
          </p:cNvPr>
          <p:cNvGraphicFramePr>
            <a:graphicFrameLocks noGrp="1"/>
          </p:cNvGraphicFramePr>
          <p:nvPr>
            <p:ph idx="1"/>
            <p:extLst>
              <p:ext uri="{D42A27DB-BD31-4B8C-83A1-F6EECF244321}">
                <p14:modId xmlns:p14="http://schemas.microsoft.com/office/powerpoint/2010/main" val="3665262882"/>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1535371" y="2702257"/>
          <a:ext cx="9935571" cy="34261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4746635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EAAA66-BD46-6AB4-61E8-650E02AAF6D7}"/>
              </a:ext>
            </a:extLst>
          </p:cNvPr>
          <p:cNvSpPr>
            <a:spLocks noGrp="1"/>
          </p:cNvSpPr>
          <p:nvPr>
            <p:ph type="title"/>
          </p:nvPr>
        </p:nvSpPr>
        <p:spPr>
          <a:xfrm>
            <a:off x="1535371" y="1044054"/>
            <a:ext cx="10013709" cy="1030360"/>
          </a:xfrm>
        </p:spPr>
        <p:txBody>
          <a:bodyPr>
            <a:normAutofit/>
          </a:bodyPr>
          <a:lstStyle/>
          <a:p>
            <a:r>
              <a:rPr lang="en-US">
                <a:solidFill>
                  <a:schemeClr val="bg1"/>
                </a:solidFill>
              </a:rPr>
              <a:t>Ancient Communication Methods</a:t>
            </a:r>
          </a:p>
        </p:txBody>
      </p:sp>
      <p:sp>
        <p:nvSpPr>
          <p:cNvPr id="15" name="Rectangle 14">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4">
            <a:extLst>
              <a:ext uri="{FF2B5EF4-FFF2-40B4-BE49-F238E27FC236}">
                <a16:creationId xmlns:a16="http://schemas.microsoft.com/office/drawing/2014/main" id="{4B4C3ADA-AD8F-4CAC-8DFD-58B7463E6F10}"/>
              </a:ext>
            </a:extLst>
          </p:cNvPr>
          <p:cNvGraphicFramePr>
            <a:graphicFrameLocks noGrp="1"/>
          </p:cNvGraphicFramePr>
          <p:nvPr>
            <p:ph idx="1"/>
            <p:extLst>
              <p:ext uri="{D42A27DB-BD31-4B8C-83A1-F6EECF244321}">
                <p14:modId xmlns:p14="http://schemas.microsoft.com/office/powerpoint/2010/main" val="3903806134"/>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1535371" y="2702257"/>
          <a:ext cx="9935571" cy="34261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516615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ncient form of chinese calligraphy - backlit - with a second layer showing smaller characters">
            <a:extLst>
              <a:ext uri="{FF2B5EF4-FFF2-40B4-BE49-F238E27FC236}">
                <a16:creationId xmlns:a16="http://schemas.microsoft.com/office/drawing/2014/main" id="{934AFF9E-13D4-4949-B4C9-A9E770CD2540}"/>
              </a:ext>
            </a:extLst>
          </p:cNvPr>
          <p:cNvPicPr>
            <a:picLocks noGrp="1" noChangeAspect="1"/>
          </p:cNvPicPr>
          <p:nvPr>
            <p:ph sz="half" idx="1"/>
          </p:nvPr>
        </p:nvPicPr>
        <p:blipFill>
          <a:blip r:embed="rId3"/>
          <a:srcRect l="16662" r="19797" b="3"/>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CEDB2E-FE81-0D20-936C-1D0FAECF6A81}"/>
              </a:ext>
            </a:extLst>
          </p:cNvPr>
          <p:cNvSpPr>
            <a:spLocks noGrp="1"/>
          </p:cNvSpPr>
          <p:nvPr>
            <p:ph type="title"/>
          </p:nvPr>
        </p:nvSpPr>
        <p:spPr>
          <a:xfrm>
            <a:off x="4794634" y="332450"/>
            <a:ext cx="6754447" cy="1471622"/>
          </a:xfrm>
        </p:spPr>
        <p:txBody>
          <a:bodyPr vert="horz" lIns="109728" tIns="109728" rIns="109728" bIns="91440" rtlCol="0" anchor="b">
            <a:normAutofit/>
          </a:bodyPr>
          <a:lstStyle/>
          <a:p>
            <a:pPr>
              <a:lnSpc>
                <a:spcPct val="140000"/>
              </a:lnSpc>
            </a:pPr>
            <a:r>
              <a:rPr lang="en-US" sz="2800"/>
              <a:t>Development of Written Language</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779708F-F75A-A5A0-A341-7171947A6D8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spcBef>
                <a:spcPts val="2500"/>
              </a:spcBef>
              <a:buNone/>
            </a:pPr>
            <a:r>
              <a:rPr lang="en-US" sz="1300" b="1"/>
              <a:t>Significant Turning Point</a:t>
            </a:r>
          </a:p>
          <a:p>
            <a:pPr marL="0" lvl="1" indent="0">
              <a:buNone/>
            </a:pPr>
            <a:r>
              <a:rPr lang="en-US" sz="1300"/>
              <a:t>The invention of written language transformed communication, enabling societies to document their history and culture.</a:t>
            </a:r>
          </a:p>
          <a:p>
            <a:pPr marL="0" indent="0">
              <a:spcBef>
                <a:spcPts val="2500"/>
              </a:spcBef>
              <a:buNone/>
            </a:pPr>
            <a:r>
              <a:rPr lang="en-US" sz="1300" b="1"/>
              <a:t>Documenting History</a:t>
            </a:r>
          </a:p>
          <a:p>
            <a:pPr marL="0" lvl="1" indent="0">
              <a:buNone/>
            </a:pPr>
            <a:r>
              <a:rPr lang="en-US" sz="1300"/>
              <a:t>With written language, societies could preserve their histories and share valuable knowledge for future generations.</a:t>
            </a:r>
          </a:p>
          <a:p>
            <a:pPr marL="0" indent="0">
              <a:spcBef>
                <a:spcPts val="2500"/>
              </a:spcBef>
              <a:buNone/>
            </a:pPr>
            <a:r>
              <a:rPr lang="en-US" sz="1300" b="1"/>
              <a:t>Communication Across Distances</a:t>
            </a:r>
          </a:p>
          <a:p>
            <a:pPr marL="0" lvl="1" indent="0">
              <a:buNone/>
            </a:pPr>
            <a:r>
              <a:rPr lang="en-US" sz="1300"/>
              <a:t>Written language allowed for effective communication over long distances, enhancing trade and cultural exchanges.</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78109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F4857D-F003-4CA1-82AB-00900B100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26072" cy="180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Sheets of magazines being recycled">
            <a:extLst>
              <a:ext uri="{FF2B5EF4-FFF2-40B4-BE49-F238E27FC236}">
                <a16:creationId xmlns:a16="http://schemas.microsoft.com/office/drawing/2014/main" id="{7EB1F2E7-8C7C-4111-A848-23AEA51E0BAE}"/>
              </a:ext>
            </a:extLst>
          </p:cNvPr>
          <p:cNvPicPr>
            <a:picLocks noGrp="1" noChangeAspect="1"/>
          </p:cNvPicPr>
          <p:nvPr>
            <p:ph sz="half" idx="1"/>
          </p:nvPr>
        </p:nvPicPr>
        <p:blipFill>
          <a:blip r:embed="rId3"/>
          <a:srcRect l="22018" r="9569" b="-2"/>
          <a:stretch/>
        </p:blipFill>
        <p:spPr>
          <a:xfrm>
            <a:off x="20" y="1804072"/>
            <a:ext cx="4458058" cy="4349801"/>
          </a:xfrm>
          <a:prstGeom prst="rect">
            <a:avLst/>
          </a:prstGeom>
        </p:spPr>
      </p:pic>
      <p:sp>
        <p:nvSpPr>
          <p:cNvPr id="18" name="Rectangle 17">
            <a:extLst>
              <a:ext uri="{FF2B5EF4-FFF2-40B4-BE49-F238E27FC236}">
                <a16:creationId xmlns:a16="http://schemas.microsoft.com/office/drawing/2014/main" id="{79855050-A75B-4DD0-9B56-8B1C7722D8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426076" y="0"/>
            <a:ext cx="7765922" cy="616761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4B5565-D57E-C37A-D92E-68E3DFF3602E}"/>
              </a:ext>
            </a:extLst>
          </p:cNvPr>
          <p:cNvSpPr>
            <a:spLocks noGrp="1"/>
          </p:cNvSpPr>
          <p:nvPr>
            <p:ph type="title"/>
          </p:nvPr>
        </p:nvSpPr>
        <p:spPr>
          <a:xfrm>
            <a:off x="4794634" y="332450"/>
            <a:ext cx="6754447" cy="1471622"/>
          </a:xfrm>
        </p:spPr>
        <p:txBody>
          <a:bodyPr vert="horz" lIns="109728" tIns="109728" rIns="109728" bIns="91440" rtlCol="0" anchor="b">
            <a:normAutofit/>
          </a:bodyPr>
          <a:lstStyle/>
          <a:p>
            <a:r>
              <a:rPr lang="en-US" sz="3300"/>
              <a:t>Evolution of Printing Press</a:t>
            </a:r>
          </a:p>
        </p:txBody>
      </p:sp>
      <p:sp>
        <p:nvSpPr>
          <p:cNvPr id="20" name="Rectangle 19">
            <a:extLst>
              <a:ext uri="{FF2B5EF4-FFF2-40B4-BE49-F238E27FC236}">
                <a16:creationId xmlns:a16="http://schemas.microsoft.com/office/drawing/2014/main" id="{5E6738EB-6FF0-4AF9-8462-57F4494B8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753806"/>
            <a:ext cx="4425696"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8EB9D082-9E4C-0CFF-157F-4D3447BA8B1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94637" y="1940001"/>
            <a:ext cx="6754446" cy="3834594"/>
          </a:xfrm>
        </p:spPr>
        <p:txBody>
          <a:bodyPr>
            <a:normAutofit/>
          </a:bodyPr>
          <a:lstStyle/>
          <a:p>
            <a:pPr marL="0" indent="0">
              <a:lnSpc>
                <a:spcPct val="130000"/>
              </a:lnSpc>
              <a:spcBef>
                <a:spcPts val="2500"/>
              </a:spcBef>
              <a:buNone/>
            </a:pPr>
            <a:r>
              <a:rPr lang="en-US" sz="1300" b="1"/>
              <a:t>Invention of the Printing Press</a:t>
            </a:r>
          </a:p>
          <a:p>
            <a:pPr marL="0" lvl="1" indent="0">
              <a:lnSpc>
                <a:spcPct val="130000"/>
              </a:lnSpc>
              <a:buNone/>
            </a:pPr>
            <a:r>
              <a:rPr lang="en-US" sz="1300"/>
              <a:t>The printing press was invented in the 15th century, marking a significant milestone in the history of communication.</a:t>
            </a:r>
          </a:p>
          <a:p>
            <a:pPr marL="0" indent="0">
              <a:lnSpc>
                <a:spcPct val="130000"/>
              </a:lnSpc>
              <a:spcBef>
                <a:spcPts val="2500"/>
              </a:spcBef>
              <a:buNone/>
            </a:pPr>
            <a:r>
              <a:rPr lang="en-US" sz="1300" b="1"/>
              <a:t>Mass Production of Texts</a:t>
            </a:r>
          </a:p>
          <a:p>
            <a:pPr marL="0" lvl="1" indent="0">
              <a:lnSpc>
                <a:spcPct val="130000"/>
              </a:lnSpc>
              <a:buNone/>
            </a:pPr>
            <a:r>
              <a:rPr lang="en-US" sz="1300"/>
              <a:t>The printing press enabled mass production of written materials, allowing for widespread distribution of texts and ideas.</a:t>
            </a:r>
          </a:p>
          <a:p>
            <a:pPr marL="0" indent="0">
              <a:lnSpc>
                <a:spcPct val="130000"/>
              </a:lnSpc>
              <a:spcBef>
                <a:spcPts val="2500"/>
              </a:spcBef>
              <a:buNone/>
            </a:pPr>
            <a:r>
              <a:rPr lang="en-US" sz="1300" b="1"/>
              <a:t>Cultural Impact</a:t>
            </a:r>
          </a:p>
          <a:p>
            <a:pPr marL="0" lvl="1" indent="0">
              <a:lnSpc>
                <a:spcPct val="130000"/>
              </a:lnSpc>
              <a:buNone/>
            </a:pPr>
            <a:r>
              <a:rPr lang="en-US" sz="1300"/>
              <a:t>This technological advancement revolutionized communication, facilitating the spread of culture and knowledge across Europe and beyond.</a:t>
            </a:r>
          </a:p>
        </p:txBody>
      </p:sp>
      <p:sp>
        <p:nvSpPr>
          <p:cNvPr id="22" name="Rectangle 21">
            <a:extLst>
              <a:ext uri="{FF2B5EF4-FFF2-40B4-BE49-F238E27FC236}">
                <a16:creationId xmlns:a16="http://schemas.microsoft.com/office/drawing/2014/main" id="{DB791336-FCAA-4174-9303-B3F3748611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49" y="6167615"/>
            <a:ext cx="12192001"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A212158-300D-44D0-9CCE-472C3F669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09423"/>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8521F4-D44A-42C5-9BDB-5CA255540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4070"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08472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ShojiVTI">
  <a:themeElements>
    <a:clrScheme name="Shoji">
      <a:dk1>
        <a:sysClr val="windowText" lastClr="000000"/>
      </a:dk1>
      <a:lt1>
        <a:sysClr val="window" lastClr="FFFFFF"/>
      </a:lt1>
      <a:dk2>
        <a:srgbClr val="595460"/>
      </a:dk2>
      <a:lt2>
        <a:srgbClr val="EBEDEB"/>
      </a:lt2>
      <a:accent1>
        <a:srgbClr val="97A7B8"/>
      </a:accent1>
      <a:accent2>
        <a:srgbClr val="A5B592"/>
      </a:accent2>
      <a:accent3>
        <a:srgbClr val="CED228"/>
      </a:accent3>
      <a:accent4>
        <a:srgbClr val="D1C499"/>
      </a:accent4>
      <a:accent5>
        <a:srgbClr val="BDB3B6"/>
      </a:accent5>
      <a:accent6>
        <a:srgbClr val="C5A98D"/>
      </a:accent6>
      <a:hlink>
        <a:srgbClr val="CC9900"/>
      </a:hlink>
      <a:folHlink>
        <a:srgbClr val="96A9A9"/>
      </a:folHlink>
    </a:clrScheme>
    <a:fontScheme name="Custom 7">
      <a:majorFont>
        <a:latin typeface="Meiryo"/>
        <a:ea typeface=""/>
        <a:cs typeface=""/>
      </a:majorFont>
      <a:minorFont>
        <a:latin typeface="Meiryo"/>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ojiVTI" id="{00D0DDEB-E771-48E5-9E96-0647434F08B1}" vid="{9D22D596-7FD0-4F89-958C-AD79A09491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2C1AA24C-4CA6-40FF-8947-DA1F6F4745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F36CB81-A037-44A8-88EB-C0C0F17FD4B1}">
  <ds:schemaRefs>
    <ds:schemaRef ds:uri="http://schemas.microsoft.com/sharepoint/v3/contenttype/forms"/>
  </ds:schemaRefs>
</ds:datastoreItem>
</file>

<file path=customXml/itemProps3.xml><?xml version="1.0" encoding="utf-8"?>
<ds:datastoreItem xmlns:ds="http://schemas.openxmlformats.org/officeDocument/2006/customXml" ds:itemID="{57FF477C-132F-44F8-8C56-EBFF95FAF97B}">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{7489882D-1F13-491E-910A-903F579D14C9}tf56000440_win32</Template>
  <TotalTime>3</TotalTime>
  <Words>2236</Words>
  <Application>Microsoft Office PowerPoint</Application>
  <PresentationFormat>Widescreen</PresentationFormat>
  <Paragraphs>203</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Meiryo</vt:lpstr>
      <vt:lpstr>Calibri</vt:lpstr>
      <vt:lpstr>Corbel</vt:lpstr>
      <vt:lpstr>Wingdings</vt:lpstr>
      <vt:lpstr>ShojiVTI</vt:lpstr>
      <vt:lpstr>Understanding Communication: From Basics to Modern Innovations</vt:lpstr>
      <vt:lpstr>Agenda for Discussion</vt:lpstr>
      <vt:lpstr>Fundamentals of Communication</vt:lpstr>
      <vt:lpstr>Definition and Importance</vt:lpstr>
      <vt:lpstr>Elements of Communication Process</vt:lpstr>
      <vt:lpstr>Types of Communication</vt:lpstr>
      <vt:lpstr>Ancient Communication Methods</vt:lpstr>
      <vt:lpstr>Development of Written Language</vt:lpstr>
      <vt:lpstr>Evolution of Printing Press</vt:lpstr>
      <vt:lpstr>Technological Advancements in Communication</vt:lpstr>
      <vt:lpstr>Invention of the Telegraph and Telephone</vt:lpstr>
      <vt:lpstr>Rise of Radio and Television</vt:lpstr>
      <vt:lpstr>Digital Revolution and the Internet</vt:lpstr>
      <vt:lpstr>Interpersonal Communication</vt:lpstr>
      <vt:lpstr>Verbal and Non-Verbal Communication</vt:lpstr>
      <vt:lpstr>Effective Listening Skills</vt:lpstr>
      <vt:lpstr>Conflict Resolution and Negotiation</vt:lpstr>
      <vt:lpstr>Communication in the Modern World</vt:lpstr>
      <vt:lpstr>Social Media and Digital Communication</vt:lpstr>
      <vt:lpstr>Impact of Mobile Technology</vt:lpstr>
      <vt:lpstr>Future Trends in Communication Technology</vt:lpstr>
      <vt:lpstr>Challenges and Barriers in Communication</vt:lpstr>
      <vt:lpstr>Cultural and Language Barriers</vt:lpstr>
      <vt:lpstr>Technological Challenges</vt:lpstr>
      <vt:lpstr>Overcoming Communication Obstacles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1</cp:revision>
  <dcterms:created xsi:type="dcterms:W3CDTF">2025-01-26T20:15:26Z</dcterms:created>
  <dcterms:modified xsi:type="dcterms:W3CDTF">2025-01-26T20:19:10Z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