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2D758-C27A-0319-A723-8E700E24F7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67088E-FF57-1CF0-9677-6C759CD073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4BE2B0-0B13-C2C6-FBA9-6E88B9A4C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6910DA-8C5B-2DD3-550E-D5E8D95E2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D0153-1502-7457-E26B-E5DE85FED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363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AE3C7-9FE3-6155-5AC9-EB4A06554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ECEBF8-8D67-5DAA-7ABC-EE800B4E1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DF091-A15A-81BB-EB63-8FFFDF70A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3CC41-2110-FB59-3EFA-B2514AA9D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D3DDE-6E54-95AC-1C2A-9506AA6ED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7595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65F7C5-1628-0ADD-3407-05D5CB071D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6EE7AC-6CD6-463C-DAFA-2DAD9B496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12790-AC40-C4C5-1C22-94EFD6870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1027A-C028-D4AB-BEE5-4213122D2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7A3FD-2BB7-3BBC-FB62-2D38BADCB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960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9C0E3-0FF8-7A22-5031-8DA167166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7E611-DF1D-53ED-F860-89FF025CE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127F4-CCB2-E477-56CB-48E48C9C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133E9-436F-121C-FF17-D20A5AEC0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EB476-378B-A25A-2A10-551146BBE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406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A3B35-FE3A-F287-8D05-B91491995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B802D2-50E4-F66C-C882-E3EE23E734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D8A16-0F5C-05E4-B0BB-AD42BE9AC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2ED0A-48C0-5CB1-06F0-EDF8950AA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ACFAD-D91A-8C81-5053-5B78AD3F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7967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C95CE-684E-FB66-27D0-ACD012D7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91864-952E-3F24-E1CB-DEEA6CC759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B1A84E-5038-BEEB-E4F0-930F3F5C53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B6D164-9350-BAA8-42F6-E863B499C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3DCF39-4F5C-81EA-8C46-5CDDB97F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62C893-D6BA-0EAC-65B8-D7B0C2A8E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43001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4B4FF-C360-502A-CC63-89ED324B6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EEA77E-6EA6-8998-C23F-1086EC8A7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69118-8FCE-EC6C-D7AA-C164596604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5166A8-0961-C4F9-CF23-3BCAF02002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232CD9-A04E-929F-9E74-9E4025A6D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DEF3D9-9475-19FB-2676-6176517E3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AE1F121-D00B-4C67-F967-6FCB1565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1E0903-8984-3175-7FC9-07D30156F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083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90B82-3FEC-CE04-3A13-1E7046E52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19F97F-92F3-8354-E093-F2916082E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3569CD-C70E-E3CC-EB46-2D0D3F2AC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1438D1-7AD8-3392-DC16-6F87B078A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295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AFABBE-5B94-F724-B5B9-AAAC8AE57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08010E-2770-5510-6D2D-9CF3245CF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05EAE-EDFE-B659-CA21-05471070B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2534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CB945-9426-0EFB-72E8-563D6C130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06F2F-F39F-2213-4CAF-292DD82781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A6F733-AC88-BE58-2D35-01C42A9D53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C06B21-D915-55F9-05C5-7C80A93CE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D99558-5FA2-419C-F6E9-258B3A213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0484DC-2E74-5CB3-3131-4B74F7936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4553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65C9A-5909-D6A1-B726-A8FF4F1BB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EE99EF-C589-5601-32EF-6D2CEC962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98F640-47B9-7630-F53D-7A20E3EE8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212B9-7158-FD36-E90C-B6533EF5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5FF86-6353-FBED-12E2-960768C78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E6EFB-013F-88C3-2CCB-B8653C4D6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8505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B3787E-1EE3-8F93-0BD9-B34D34CBA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B6161-EF00-3BC1-1F28-2DBBDE7B8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AD2C9-A2EF-2417-A360-C01417BE9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D9CAE0-8890-461E-BC5B-68E07969F790}" type="datetimeFigureOut">
              <a:rPr lang="en-IN" smtClean="0"/>
              <a:t>09-01-2025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02C95-7C33-B296-9E57-A231A95F69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8DC95F-6B85-4FA6-80C7-1F7B113D81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38D44F-5593-4838-A2C6-9CF89034310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854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95C1F4-AE7F-44E4-8693-40D3D6831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-15978"/>
            <a:ext cx="7147352" cy="5876916"/>
            <a:chOff x="329184" y="-99107"/>
            <a:chExt cx="524256" cy="58769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-99107"/>
              <a:ext cx="524256" cy="56312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1055718"/>
            <a:ext cx="10999072" cy="33583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3D2FF1-DDE5-BBEA-FA7C-DA450B47B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4683"/>
            <a:ext cx="9144000" cy="2551829"/>
          </a:xfrm>
        </p:spPr>
        <p:txBody>
          <a:bodyPr anchor="ctr">
            <a:normAutofit/>
          </a:bodyPr>
          <a:lstStyle/>
          <a:p>
            <a:r>
              <a:rPr lang="en-US" sz="5600"/>
              <a:t>Advanced  Prompt Engineering - Ch 4 → What is non-GenAI?</a:t>
            </a:r>
            <a:br>
              <a:rPr lang="en-US" sz="5600"/>
            </a:br>
            <a:endParaRPr lang="en-IN" sz="5600"/>
          </a:p>
        </p:txBody>
      </p:sp>
    </p:spTree>
    <p:extLst>
      <p:ext uri="{BB962C8B-B14F-4D97-AF65-F5344CB8AC3E}">
        <p14:creationId xmlns:p14="http://schemas.microsoft.com/office/powerpoint/2010/main" val="1895385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D9218D-F016-0F92-4B3C-FD9C5DFB5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AGENDA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23E30-F105-8103-F1C5-336DC6D1B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What is non-GenAI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Definition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Successful 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Industry Size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Projected Industry Size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610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76EFC3-322B-4192-8A40-F533D6992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A3566B-928E-FC7F-D071-45BF1C678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Definition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82541-96F4-768D-EF60-88FDCF389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IN" sz="2400">
              <a:highlight>
                <a:schemeClr val="dk1"/>
              </a:highlight>
            </a:endParaRPr>
          </a:p>
          <a:p>
            <a:pPr marL="101600" lvl="0" indent="0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IN" sz="2400"/>
              <a:t>Non-GenAI → non-Generative AI</a:t>
            </a: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IN" sz="2400"/>
              <a:t>Non-Gen AI or non-generative AI is also called discriminative or analytical AI. This form of AI zeroes in on analyzing, comprehending and interpreting existing data to make predictions, decisions, and/or classifications per se. </a:t>
            </a: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IN" sz="2400"/>
              <a:t>Non-Gen AI uses algorithms which learn from data to identify patterns, relationships and/or anomalies.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109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80BA7A-4DB4-FFDE-E157-442446135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C44B3C-4A78-FF50-8434-75A852900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More about non-GenAI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60AFF-D764-8ADF-8E67-46D52EE6E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>
              <a:highlight>
                <a:schemeClr val="dk1"/>
              </a:highlight>
            </a:endParaRP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/>
              <a:t>It can also be termed as Traditional AI and usually uses algorithms that help data processing and generating expected results, for instance, in the form of analyses and predictions. 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/>
              <a:t>Also, traditional or Non-Gen AI needs thorough data preparation and data processing to first develop and then test a model that is designed to produce a meaningful outcome or a set of meaningful outcomes. 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51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53C092-EEC6-B463-5B1C-64510D916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5B7471-3CE5-8878-CBDE-DBFD1A1B0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non-GenAI Use Cases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76FE6-2A12-8A80-2573-B81ECA44C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/>
              <a:t>Healthcare →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Medical Diagnosis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Monitoring of patients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Drug discovery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/>
              <a:t>Finance →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Fraud Detection (fraudulent transaction tracking)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Risk assessment (credit risk or default risk)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Algorithmic trading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/>
              <a:t>Manufacturing →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Quality control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Predictive Maintenance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AutoNum type="arabicPeriod"/>
            </a:pPr>
            <a:r>
              <a:rPr lang="en-GB" sz="1700"/>
              <a:t>Supply Chain optimization</a:t>
            </a:r>
          </a:p>
          <a:p>
            <a:endParaRPr lang="en-IN" sz="17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3349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1CF183-313B-A604-6D52-6033E8337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9989EA-228B-9D38-ED07-0C94758BC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non-GenAI Successful Use Cases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CDE4C-DC4D-8EF6-2A14-83B053E00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/>
              <a:t>Industrial Automation → Robotics uses Traditional AI for assembly line automation where the machines (robots) follow pre-defined rules and sets of instructions to perform specific tasks and/or functions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400"/>
              <a:t>Chatbots → Rule-based approaches are used by chatbots as they again follow pre-defined rules based on patterns and rules to understand and respond to specific user responses/questions/queries.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785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A1D6DE-C225-32A7-D210-9F1AC0F86E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F03173-7C8D-A08E-517D-6F577000E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Industry Size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A5597-3752-CA3A-9666-795D1F884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 US$ 207.9 B +46.08% over 2022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5940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104679-A64F-6A8B-9574-219282F60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B6C2E9-C522-443C-FF9C-18AB50B25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Projected Industry Size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1C15E-3EDF-ED1E-0057-70B92C040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Projected Industry size (2030) → US$ 1.85 T </a:t>
            </a:r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9613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A64FCA-5D07-0F1E-2BDF-9FCECEB39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A50094-5AEB-654F-2B79-03F4ACE1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AGENDA</a:t>
            </a:r>
            <a:endParaRPr lang="en-IN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27340-434B-BA2C-8B4F-F9F350200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55600" rtl="0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US" sz="2400" b="1"/>
              <a:t>Time to Recap the Module</a:t>
            </a:r>
          </a:p>
          <a:p>
            <a:pPr marL="0" lvl="0" indent="0" rtl="0">
              <a:spcBef>
                <a:spcPts val="1200"/>
              </a:spcBef>
              <a:spcAft>
                <a:spcPts val="0"/>
              </a:spcAft>
              <a:buNone/>
            </a:pPr>
            <a:endParaRPr lang="en-US" sz="2400" b="1"/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endParaRPr lang="en-IN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133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303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Advanced  Prompt Engineering - Ch 4 → What is non-GenAI? </vt:lpstr>
      <vt:lpstr>AGENDA</vt:lpstr>
      <vt:lpstr>Definition</vt:lpstr>
      <vt:lpstr>More about non-GenAI</vt:lpstr>
      <vt:lpstr>non-GenAI Use Cases</vt:lpstr>
      <vt:lpstr>non-GenAI Successful Use Cases</vt:lpstr>
      <vt:lpstr>Industry Size</vt:lpstr>
      <vt:lpstr>Projected Industry Size</vt:lpstr>
      <vt:lpstr>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Msoffice602</dc:creator>
  <cp:lastModifiedBy>Msoffice602</cp:lastModifiedBy>
  <cp:revision>5</cp:revision>
  <dcterms:created xsi:type="dcterms:W3CDTF">2025-01-09T16:31:33Z</dcterms:created>
  <dcterms:modified xsi:type="dcterms:W3CDTF">2025-01-09T16:38:01Z</dcterms:modified>
</cp:coreProperties>
</file>