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112F5-CE5F-7EB4-ACF1-3D65D2DB38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D54DAC-5503-A746-3B82-7C56CD152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D1158-2AA8-26E5-C5D2-A9BA2F708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F6E4FE-83A7-E493-20B9-6B9FC12B5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10726-EEDC-2994-4425-BA91DC1D3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3771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322F4-D435-41CA-47BD-A7313B58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1D17DD-7CB5-D534-D8BF-B2FE0BD96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91E4C-4686-EA9C-A492-9DF99F68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DE9F2-6AF1-24D0-DC9E-C4FC361D2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EF093-DC91-19F1-C2E9-B05EEC7F2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6927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FD6F2D-FD29-6156-2775-553828341F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ED0763-8113-4693-6E6D-277F0431A0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F6A10-2E94-E87A-8230-A35ACBA06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E47990-A335-9CD2-94F8-E6A148B0E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CA0D4-57E7-9C81-B280-A802F2844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8187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8068E-DEEE-92F3-69C2-D7CF56C49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A1895-79D5-7108-BCB5-0ADC31F0F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2AF8F8-8C2A-68FD-240F-FA94F8E11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EE20C-C784-5C5A-3B01-D56054664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751B0-65EE-E63C-9529-54385226B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76942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461B2-0901-73D3-92BD-538FF13D7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32898C-269B-570E-B8FD-24371938A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1293E-69D9-A0FD-37AC-03C1BFB77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B3C81-5B45-7E79-4C9C-7BE39B0B6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1937E-9C68-423E-CD03-AC16A3A87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8893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BB48-F604-AC71-CFDD-9267ED6A1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81DD38-878C-F3A7-8C9E-C3D62978FF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CEECDB-BE46-EC65-D992-D0CDE671A1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BCA6BD-50C7-2065-9383-6F14FD2E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DCE43D-57C7-B6BE-17D1-4BD965CB3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D2E00-8998-8788-C3F6-A4598537A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53501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BF8BD-CAAC-7B80-48DB-CAB586EA7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AF646F-89F0-F987-59B3-B1291FCAA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FDD00-5A34-0090-010D-886BF0DAC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32A43E-8E51-81F0-11A2-0B76687E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C0315D-D74B-23A8-8D96-49BCBB2E9B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72E02E-A944-122B-4A18-EF3E98CC8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97EFC0-47D8-C207-989E-287B3488E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21458F-4880-BFE3-B48A-280AB06FB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356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854D5-41E3-4891-9D46-28EE26A02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B75D3-4E7C-7B5F-7ED4-8D07B2DD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0D087E-44BF-BD6B-5DDD-4DD25B2C1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842F62-A137-A9F9-657F-AFC9BAF68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1093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D050FB-1509-0D90-6D73-B7730F301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6D56BC-246C-4E50-8320-0F04B0E48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9834B-0F7C-255A-06C0-B4166A0BF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1059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205CA-6424-DC27-BEBB-6D095A891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720321-77FA-0570-318E-031F88E06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CEDC51-856D-435E-4D0A-74FF44570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FC5D4E-5E75-03A3-B6EC-3EBC2F2A0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8ED42-88C7-411F-91E0-18D7EE654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702C54-C845-021C-3C5C-C3FD051A2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627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C216C-90CA-EC04-D8BB-1CF5720F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2A8B67-D278-CED1-58A7-3B63FBD578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319190-DC52-3B1D-3F37-51A91C504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25BA5-E87B-4630-1398-AEF0D8970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357BB-C94D-0A83-A93A-677194921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0724F-5EBD-1A39-9CCB-BA302145A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9561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D3EDB4-AB8B-AE0A-82C9-DE33B4B32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FA9BB7-78F3-8DBC-2E14-6D27EF823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D184D-0108-054D-8C46-12D75A23D3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161224-A937-48C0-9B78-E074FC86D034}" type="datetimeFigureOut">
              <a:rPr lang="en-IN" smtClean="0"/>
              <a:t>10-01-2025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287BD-DC42-3EBD-D133-03014F029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4B87F-22D8-3DF0-1BBD-3E9E22D5CE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0EB235-DD2C-4267-BCEB-DDC7612E295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3741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975BCE-8299-0DE7-DD52-121AD795C1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3810" y="2960716"/>
            <a:ext cx="4036334" cy="2387600"/>
          </a:xfrm>
        </p:spPr>
        <p:txBody>
          <a:bodyPr anchor="t">
            <a:normAutofit/>
          </a:bodyPr>
          <a:lstStyle/>
          <a:p>
            <a:pPr algn="l"/>
            <a:r>
              <a:rPr lang="en-US" sz="4200"/>
              <a:t>AI &amp; </a:t>
            </a:r>
            <a:br>
              <a:rPr lang="en-US" sz="4200"/>
            </a:br>
            <a:r>
              <a:rPr lang="en-US" sz="4200"/>
              <a:t>Advanced Prompt Engineering</a:t>
            </a:r>
            <a:endParaRPr lang="en-IN" sz="4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1A0B87-1899-F18C-50FC-3CAD368FF8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3809" y="953037"/>
            <a:ext cx="4036333" cy="1709849"/>
          </a:xfrm>
        </p:spPr>
        <p:txBody>
          <a:bodyPr anchor="b">
            <a:normAutofit/>
          </a:bodyPr>
          <a:lstStyle/>
          <a:p>
            <a:pPr algn="l"/>
            <a:r>
              <a:rPr lang="en-US" sz="2000"/>
              <a:t>Introduction</a:t>
            </a:r>
            <a:endParaRPr lang="en-IN" sz="20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3D Graphs">
            <a:extLst>
              <a:ext uri="{FF2B5EF4-FFF2-40B4-BE49-F238E27FC236}">
                <a16:creationId xmlns:a16="http://schemas.microsoft.com/office/drawing/2014/main" id="{A9ECB78C-4714-1356-DEF9-35161042B7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84" r="1" b="1"/>
          <a:stretch/>
        </p:blipFill>
        <p:spPr>
          <a:xfrm>
            <a:off x="5922492" y="1847045"/>
            <a:ext cx="5536001" cy="310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19A1A7-0219-152A-4D1C-950E87B67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8C354C-BC21-5A66-1312-1165CC187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96B53-FF41-228F-3AFB-11EFA517D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Prompt Engineering DFY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100+ Prompts →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PowerPoint Presentations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Education &amp; E-Learning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HR &amp; Recruitment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Simulating Job Interviews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MS Excel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1384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017B0F-4394-896B-E330-42E008BD6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474513-807B-5E2B-D279-43DD943B5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AA5C8-D1E1-E2DF-40B5-8F8268F5B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Prompt Engineering DFY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100+ Prompts →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How to talk with customers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Vocabulary building exercises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Email Marketing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Accounting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LinkedIn 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107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072FA9-32C1-25B6-5A1C-52FF172A5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4599E-5CC9-6308-8FC3-E4FD260BD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77BEA-CB56-00E3-F5E6-220F07923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IN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IN" sz="2400" b="1"/>
              <a:t>Prompt Engineering DFY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IN" sz="2400" b="1"/>
              <a:t>100+ Prompts →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IN"/>
              <a:t>Social Media Messaging (FB, Instagram, X (prev Twitter))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IN"/>
              <a:t>Bonus Prompts</a:t>
            </a:r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IN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191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9B6AC4-2C25-4AAE-6086-40FDDCE7E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C5F8AD-1206-AEDD-1088-FEDF956F6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A9C81-5024-B261-FE0B-411558CB6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Time to Recap the Course</a:t>
            </a:r>
          </a:p>
          <a:p>
            <a:pPr marL="133350" lvl="0" indent="0" rtl="0">
              <a:spcBef>
                <a:spcPts val="0"/>
              </a:spcBef>
              <a:spcAft>
                <a:spcPts val="0"/>
              </a:spcAft>
              <a:buSzPts val="1500"/>
              <a:buNone/>
            </a:pPr>
            <a:endParaRPr lang="en-US" sz="2400" b="1"/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549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F178A-4D37-E33A-B3B4-0F60238CD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02999C-6790-B16B-70D3-B734C1C9E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What is AI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Definition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Successful 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Industry Size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Projected Industry Size</a:t>
            </a:r>
          </a:p>
          <a:p>
            <a:pPr marL="0" indent="0">
              <a:buNone/>
            </a:pPr>
            <a:endParaRPr lang="en-IN" sz="240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20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7B12AB-F33D-7309-A726-FCA19316E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792D82-B8A9-D8A9-B458-6CBE0796F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587A1-8829-E0FF-FEB5-D83C34F92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What is GenAI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Definition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Successful 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Industry Size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Projected Industry Size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9440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66FB8E-C9DD-B55B-0B85-7125C4E86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738F69-BA41-0BB8-58B7-89148B8C8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4A787-945D-F956-6B0F-64EA48078F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What is non-GenAI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Definition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Successful Use Cases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Industry Size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Projected Industry Size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435352-8C58-9599-C287-C52D8D340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E0915A-8BC1-D663-3DAC-48371C51E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D1C8F-5ADC-CC85-C9AA-0A0BA9827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AI 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Use Cases in Top 10 Industries </a:t>
            </a:r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289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E699C5-187D-9DD2-B9C0-55EEDDB2A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69FCC6-32F0-E5EA-C15E-03D63F2F0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4837F-8B95-1278-1DBF-18FC4899F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AI 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AI Tools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Recommended to Use AI Tools </a:t>
            </a:r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784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18108-E06D-8F94-FDE6-301D9F565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E9F22-D9B9-C095-671D-45E75CA9E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5181E-24E6-CFC6-7DF4-CA147DF0A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/>
              <a:t>Communicating with AI Tools  →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Some Basics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Prompts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ChatGPT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 b="1"/>
              <a:t>Prompt Engineering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 b="1"/>
              <a:t>Prompt Engineering using ChatGPT</a:t>
            </a:r>
          </a:p>
          <a:p>
            <a:pPr marL="0" lvl="0" indent="0" rtl="0">
              <a:spcBef>
                <a:spcPts val="1200"/>
              </a:spcBef>
              <a:spcAft>
                <a:spcPts val="0"/>
              </a:spcAft>
              <a:buNone/>
            </a:pPr>
            <a:endParaRPr lang="en-US" sz="2400"/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952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87436B-210F-6A6E-ED5E-0B4EF67E0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EC476-6597-1D14-36E2-BEA7C5DAF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78DF9-C54D-A608-52B0-08B8DD0A7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Prompt Engineering DFY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100+ Prompts →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Writing Cover Letters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Writing Emails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Curating Resumes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Digital Marketing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Data Analyst </a:t>
            </a:r>
          </a:p>
          <a:p>
            <a:pPr marL="0" lvl="0" indent="0" rtl="0">
              <a:spcBef>
                <a:spcPts val="1200"/>
              </a:spcBef>
              <a:spcAft>
                <a:spcPts val="0"/>
              </a:spcAft>
              <a:buNone/>
            </a:pPr>
            <a:endParaRPr lang="en-US" sz="2400"/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96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62BEE3-15C7-0449-198D-0BCE1BA8C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C5022-666B-ED2E-B748-1DC2D4B20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IN" sz="480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72F42-AF37-920F-C0CA-F94871106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  <a:p>
            <a:pPr marL="457200" lvl="0" indent="-323850" rtl="0">
              <a:spcBef>
                <a:spcPts val="120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Prompt Engineering DFY </a:t>
            </a:r>
          </a:p>
          <a:p>
            <a:pPr marL="457200" lvl="0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US" sz="2400" b="1"/>
              <a:t>100+ Prompts → 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Financial Analyst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Sales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Financial Modelling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Sales and Marketing</a:t>
            </a:r>
          </a:p>
          <a:p>
            <a: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lang="en-US"/>
              <a:t>Customer Servicing</a:t>
            </a:r>
          </a:p>
          <a:p>
            <a:pPr marL="914400" lvl="0" indent="0" rtl="0">
              <a:spcBef>
                <a:spcPts val="1200"/>
              </a:spcBef>
              <a:spcAft>
                <a:spcPts val="1200"/>
              </a:spcAft>
              <a:buNone/>
            </a:pPr>
            <a:endParaRPr lang="en-US" sz="240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702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197</Words>
  <Application>Microsoft Office PowerPoint</Application>
  <PresentationFormat>Widescreen</PresentationFormat>
  <Paragraphs>90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AI &amp;  Advanced Prompt Engineering</vt:lpstr>
      <vt:lpstr>AGENDA</vt:lpstr>
      <vt:lpstr>AGENDA</vt:lpstr>
      <vt:lpstr>AGENDA</vt:lpstr>
      <vt:lpstr>AGENDA</vt:lpstr>
      <vt:lpstr>AGENDA</vt:lpstr>
      <vt:lpstr>AGENDA</vt:lpstr>
      <vt:lpstr>AGENDA</vt:lpstr>
      <vt:lpstr>AGENDA</vt:lpstr>
      <vt:lpstr>AGENDA</vt:lpstr>
      <vt:lpstr>AGENDA</vt:lpstr>
      <vt:lpstr>AGENDA</vt:lpstr>
      <vt:lpstr>AGENDA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Msoffice602</dc:creator>
  <cp:lastModifiedBy>Msoffice602</cp:lastModifiedBy>
  <cp:revision>9</cp:revision>
  <dcterms:created xsi:type="dcterms:W3CDTF">2024-12-19T10:47:19Z</dcterms:created>
  <dcterms:modified xsi:type="dcterms:W3CDTF">2025-01-10T12:09:33Z</dcterms:modified>
</cp:coreProperties>
</file>