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6" d="100"/>
          <a:sy n="76" d="100"/>
        </p:scale>
        <p:origin x="62" y="10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1CE36-8233-3022-3FB6-60B3771DEA8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B34CCC1A-1E56-D7FD-7419-F8D794CD18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A8A2BD05-97A7-161F-4E58-9C6CCF490609}"/>
              </a:ext>
            </a:extLst>
          </p:cNvPr>
          <p:cNvSpPr>
            <a:spLocks noGrp="1"/>
          </p:cNvSpPr>
          <p:nvPr>
            <p:ph type="dt" sz="half" idx="10"/>
          </p:nvPr>
        </p:nvSpPr>
        <p:spPr/>
        <p:txBody>
          <a:bodyPr/>
          <a:lstStyle/>
          <a:p>
            <a:fld id="{6B89C2D5-A0D7-4211-AE60-7C7ED382C4F3}" type="datetimeFigureOut">
              <a:rPr lang="en-IN" smtClean="0"/>
              <a:t>17-02-2025</a:t>
            </a:fld>
            <a:endParaRPr lang="en-IN"/>
          </a:p>
        </p:txBody>
      </p:sp>
      <p:sp>
        <p:nvSpPr>
          <p:cNvPr id="5" name="Footer Placeholder 4">
            <a:extLst>
              <a:ext uri="{FF2B5EF4-FFF2-40B4-BE49-F238E27FC236}">
                <a16:creationId xmlns:a16="http://schemas.microsoft.com/office/drawing/2014/main" id="{BBB260F0-15D1-879B-B2C4-A0FD86741A7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0BE9C29-4FFB-05F3-B88B-4FF0DA4398ED}"/>
              </a:ext>
            </a:extLst>
          </p:cNvPr>
          <p:cNvSpPr>
            <a:spLocks noGrp="1"/>
          </p:cNvSpPr>
          <p:nvPr>
            <p:ph type="sldNum" sz="quarter" idx="12"/>
          </p:nvPr>
        </p:nvSpPr>
        <p:spPr/>
        <p:txBody>
          <a:bodyPr/>
          <a:lstStyle/>
          <a:p>
            <a:fld id="{AEF5891C-A0F4-4E1A-A8A0-381B73EB11D3}" type="slidenum">
              <a:rPr lang="en-IN" smtClean="0"/>
              <a:t>‹#›</a:t>
            </a:fld>
            <a:endParaRPr lang="en-IN"/>
          </a:p>
        </p:txBody>
      </p:sp>
    </p:spTree>
    <p:extLst>
      <p:ext uri="{BB962C8B-B14F-4D97-AF65-F5344CB8AC3E}">
        <p14:creationId xmlns:p14="http://schemas.microsoft.com/office/powerpoint/2010/main" val="25504120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6EB1F-796C-EA97-95E1-E39B65FBD959}"/>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6B67229-B41E-7D6C-0678-773871E3215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F4BAAB28-3A8F-5FA5-5102-8DED56D67D74}"/>
              </a:ext>
            </a:extLst>
          </p:cNvPr>
          <p:cNvSpPr>
            <a:spLocks noGrp="1"/>
          </p:cNvSpPr>
          <p:nvPr>
            <p:ph type="dt" sz="half" idx="10"/>
          </p:nvPr>
        </p:nvSpPr>
        <p:spPr/>
        <p:txBody>
          <a:bodyPr/>
          <a:lstStyle/>
          <a:p>
            <a:fld id="{6B89C2D5-A0D7-4211-AE60-7C7ED382C4F3}" type="datetimeFigureOut">
              <a:rPr lang="en-IN" smtClean="0"/>
              <a:t>17-02-2025</a:t>
            </a:fld>
            <a:endParaRPr lang="en-IN"/>
          </a:p>
        </p:txBody>
      </p:sp>
      <p:sp>
        <p:nvSpPr>
          <p:cNvPr id="5" name="Footer Placeholder 4">
            <a:extLst>
              <a:ext uri="{FF2B5EF4-FFF2-40B4-BE49-F238E27FC236}">
                <a16:creationId xmlns:a16="http://schemas.microsoft.com/office/drawing/2014/main" id="{E1A43C31-9345-7A0A-5631-BF8D07005227}"/>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9E4C572-49A2-CA12-D08A-3625EB35C9F9}"/>
              </a:ext>
            </a:extLst>
          </p:cNvPr>
          <p:cNvSpPr>
            <a:spLocks noGrp="1"/>
          </p:cNvSpPr>
          <p:nvPr>
            <p:ph type="sldNum" sz="quarter" idx="12"/>
          </p:nvPr>
        </p:nvSpPr>
        <p:spPr/>
        <p:txBody>
          <a:bodyPr/>
          <a:lstStyle/>
          <a:p>
            <a:fld id="{AEF5891C-A0F4-4E1A-A8A0-381B73EB11D3}" type="slidenum">
              <a:rPr lang="en-IN" smtClean="0"/>
              <a:t>‹#›</a:t>
            </a:fld>
            <a:endParaRPr lang="en-IN"/>
          </a:p>
        </p:txBody>
      </p:sp>
    </p:spTree>
    <p:extLst>
      <p:ext uri="{BB962C8B-B14F-4D97-AF65-F5344CB8AC3E}">
        <p14:creationId xmlns:p14="http://schemas.microsoft.com/office/powerpoint/2010/main" val="510027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AB0CC4A-CDC4-A577-0B80-A5F46FB52F3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E912855-C287-BC86-18C5-90466491637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6F423BB-8746-2871-65CA-08ABECF15273}"/>
              </a:ext>
            </a:extLst>
          </p:cNvPr>
          <p:cNvSpPr>
            <a:spLocks noGrp="1"/>
          </p:cNvSpPr>
          <p:nvPr>
            <p:ph type="dt" sz="half" idx="10"/>
          </p:nvPr>
        </p:nvSpPr>
        <p:spPr/>
        <p:txBody>
          <a:bodyPr/>
          <a:lstStyle/>
          <a:p>
            <a:fld id="{6B89C2D5-A0D7-4211-AE60-7C7ED382C4F3}" type="datetimeFigureOut">
              <a:rPr lang="en-IN" smtClean="0"/>
              <a:t>17-02-2025</a:t>
            </a:fld>
            <a:endParaRPr lang="en-IN"/>
          </a:p>
        </p:txBody>
      </p:sp>
      <p:sp>
        <p:nvSpPr>
          <p:cNvPr id="5" name="Footer Placeholder 4">
            <a:extLst>
              <a:ext uri="{FF2B5EF4-FFF2-40B4-BE49-F238E27FC236}">
                <a16:creationId xmlns:a16="http://schemas.microsoft.com/office/drawing/2014/main" id="{267EF07C-768C-E284-85B5-CCD59F43E09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97EF266-387B-F5DD-B196-BFBFC537611C}"/>
              </a:ext>
            </a:extLst>
          </p:cNvPr>
          <p:cNvSpPr>
            <a:spLocks noGrp="1"/>
          </p:cNvSpPr>
          <p:nvPr>
            <p:ph type="sldNum" sz="quarter" idx="12"/>
          </p:nvPr>
        </p:nvSpPr>
        <p:spPr/>
        <p:txBody>
          <a:bodyPr/>
          <a:lstStyle/>
          <a:p>
            <a:fld id="{AEF5891C-A0F4-4E1A-A8A0-381B73EB11D3}" type="slidenum">
              <a:rPr lang="en-IN" smtClean="0"/>
              <a:t>‹#›</a:t>
            </a:fld>
            <a:endParaRPr lang="en-IN"/>
          </a:p>
        </p:txBody>
      </p:sp>
    </p:spTree>
    <p:extLst>
      <p:ext uri="{BB962C8B-B14F-4D97-AF65-F5344CB8AC3E}">
        <p14:creationId xmlns:p14="http://schemas.microsoft.com/office/powerpoint/2010/main" val="219963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C50AB5-2361-B1D6-A833-2F950A9B0F1C}"/>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9A84E5CC-BB42-417A-0083-0D5592F2D78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AD8EF047-00D3-217B-097E-B5A7CF0B04CB}"/>
              </a:ext>
            </a:extLst>
          </p:cNvPr>
          <p:cNvSpPr>
            <a:spLocks noGrp="1"/>
          </p:cNvSpPr>
          <p:nvPr>
            <p:ph type="dt" sz="half" idx="10"/>
          </p:nvPr>
        </p:nvSpPr>
        <p:spPr/>
        <p:txBody>
          <a:bodyPr/>
          <a:lstStyle/>
          <a:p>
            <a:fld id="{6B89C2D5-A0D7-4211-AE60-7C7ED382C4F3}" type="datetimeFigureOut">
              <a:rPr lang="en-IN" smtClean="0"/>
              <a:t>17-02-2025</a:t>
            </a:fld>
            <a:endParaRPr lang="en-IN"/>
          </a:p>
        </p:txBody>
      </p:sp>
      <p:sp>
        <p:nvSpPr>
          <p:cNvPr id="5" name="Footer Placeholder 4">
            <a:extLst>
              <a:ext uri="{FF2B5EF4-FFF2-40B4-BE49-F238E27FC236}">
                <a16:creationId xmlns:a16="http://schemas.microsoft.com/office/drawing/2014/main" id="{3AA6B4A2-7227-9393-DF73-3F5AE0E0A3F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F01B1ED-87CA-E41C-CD23-207D9E59EBFD}"/>
              </a:ext>
            </a:extLst>
          </p:cNvPr>
          <p:cNvSpPr>
            <a:spLocks noGrp="1"/>
          </p:cNvSpPr>
          <p:nvPr>
            <p:ph type="sldNum" sz="quarter" idx="12"/>
          </p:nvPr>
        </p:nvSpPr>
        <p:spPr/>
        <p:txBody>
          <a:bodyPr/>
          <a:lstStyle/>
          <a:p>
            <a:fld id="{AEF5891C-A0F4-4E1A-A8A0-381B73EB11D3}" type="slidenum">
              <a:rPr lang="en-IN" smtClean="0"/>
              <a:t>‹#›</a:t>
            </a:fld>
            <a:endParaRPr lang="en-IN"/>
          </a:p>
        </p:txBody>
      </p:sp>
    </p:spTree>
    <p:extLst>
      <p:ext uri="{BB962C8B-B14F-4D97-AF65-F5344CB8AC3E}">
        <p14:creationId xmlns:p14="http://schemas.microsoft.com/office/powerpoint/2010/main" val="2133048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482BD-5195-5337-A4FF-76E794FAD3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B46F0820-4128-B53B-EE32-31E8FCCEF66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B89B2B4-66FC-D064-28DB-E42ED4C06054}"/>
              </a:ext>
            </a:extLst>
          </p:cNvPr>
          <p:cNvSpPr>
            <a:spLocks noGrp="1"/>
          </p:cNvSpPr>
          <p:nvPr>
            <p:ph type="dt" sz="half" idx="10"/>
          </p:nvPr>
        </p:nvSpPr>
        <p:spPr/>
        <p:txBody>
          <a:bodyPr/>
          <a:lstStyle/>
          <a:p>
            <a:fld id="{6B89C2D5-A0D7-4211-AE60-7C7ED382C4F3}" type="datetimeFigureOut">
              <a:rPr lang="en-IN" smtClean="0"/>
              <a:t>17-02-2025</a:t>
            </a:fld>
            <a:endParaRPr lang="en-IN"/>
          </a:p>
        </p:txBody>
      </p:sp>
      <p:sp>
        <p:nvSpPr>
          <p:cNvPr id="5" name="Footer Placeholder 4">
            <a:extLst>
              <a:ext uri="{FF2B5EF4-FFF2-40B4-BE49-F238E27FC236}">
                <a16:creationId xmlns:a16="http://schemas.microsoft.com/office/drawing/2014/main" id="{DAD3292A-EA5B-076C-0BB1-34FA0D27037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28C251F-A518-A320-3388-3B14ECED8584}"/>
              </a:ext>
            </a:extLst>
          </p:cNvPr>
          <p:cNvSpPr>
            <a:spLocks noGrp="1"/>
          </p:cNvSpPr>
          <p:nvPr>
            <p:ph type="sldNum" sz="quarter" idx="12"/>
          </p:nvPr>
        </p:nvSpPr>
        <p:spPr/>
        <p:txBody>
          <a:bodyPr/>
          <a:lstStyle/>
          <a:p>
            <a:fld id="{AEF5891C-A0F4-4E1A-A8A0-381B73EB11D3}" type="slidenum">
              <a:rPr lang="en-IN" smtClean="0"/>
              <a:t>‹#›</a:t>
            </a:fld>
            <a:endParaRPr lang="en-IN"/>
          </a:p>
        </p:txBody>
      </p:sp>
    </p:spTree>
    <p:extLst>
      <p:ext uri="{BB962C8B-B14F-4D97-AF65-F5344CB8AC3E}">
        <p14:creationId xmlns:p14="http://schemas.microsoft.com/office/powerpoint/2010/main" val="3570374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3FDD6-CC4E-C4AD-255C-7C0E5AF9FA2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211D12A1-802F-BBAD-16AE-0BFC52CFBF6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198C550E-0E3D-20F0-E4DB-4F821CB77B2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5A99F0F7-8742-048C-3BE7-C4E096BC6B73}"/>
              </a:ext>
            </a:extLst>
          </p:cNvPr>
          <p:cNvSpPr>
            <a:spLocks noGrp="1"/>
          </p:cNvSpPr>
          <p:nvPr>
            <p:ph type="dt" sz="half" idx="10"/>
          </p:nvPr>
        </p:nvSpPr>
        <p:spPr/>
        <p:txBody>
          <a:bodyPr/>
          <a:lstStyle/>
          <a:p>
            <a:fld id="{6B89C2D5-A0D7-4211-AE60-7C7ED382C4F3}" type="datetimeFigureOut">
              <a:rPr lang="en-IN" smtClean="0"/>
              <a:t>17-02-2025</a:t>
            </a:fld>
            <a:endParaRPr lang="en-IN"/>
          </a:p>
        </p:txBody>
      </p:sp>
      <p:sp>
        <p:nvSpPr>
          <p:cNvPr id="6" name="Footer Placeholder 5">
            <a:extLst>
              <a:ext uri="{FF2B5EF4-FFF2-40B4-BE49-F238E27FC236}">
                <a16:creationId xmlns:a16="http://schemas.microsoft.com/office/drawing/2014/main" id="{4562BC84-05A7-DF19-E8F9-9B1D323E4AFA}"/>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E4C09DC5-D831-B88F-8D4E-50B3C2D9AA67}"/>
              </a:ext>
            </a:extLst>
          </p:cNvPr>
          <p:cNvSpPr>
            <a:spLocks noGrp="1"/>
          </p:cNvSpPr>
          <p:nvPr>
            <p:ph type="sldNum" sz="quarter" idx="12"/>
          </p:nvPr>
        </p:nvSpPr>
        <p:spPr/>
        <p:txBody>
          <a:bodyPr/>
          <a:lstStyle/>
          <a:p>
            <a:fld id="{AEF5891C-A0F4-4E1A-A8A0-381B73EB11D3}" type="slidenum">
              <a:rPr lang="en-IN" smtClean="0"/>
              <a:t>‹#›</a:t>
            </a:fld>
            <a:endParaRPr lang="en-IN"/>
          </a:p>
        </p:txBody>
      </p:sp>
    </p:spTree>
    <p:extLst>
      <p:ext uri="{BB962C8B-B14F-4D97-AF65-F5344CB8AC3E}">
        <p14:creationId xmlns:p14="http://schemas.microsoft.com/office/powerpoint/2010/main" val="1509618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8CC44-5A9D-CCFB-1E15-9815144F3A69}"/>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2A762C02-89AE-72D5-F4BD-2D371F50B2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35D75F2-72EB-1EF2-070C-59E48175E2D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D378DEE2-3FF7-2FAD-5041-C22C3AD754B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B331B68-B6B1-F394-ADA4-F32795AF26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47B335D2-0C06-366F-0F76-0D21D546D4C9}"/>
              </a:ext>
            </a:extLst>
          </p:cNvPr>
          <p:cNvSpPr>
            <a:spLocks noGrp="1"/>
          </p:cNvSpPr>
          <p:nvPr>
            <p:ph type="dt" sz="half" idx="10"/>
          </p:nvPr>
        </p:nvSpPr>
        <p:spPr/>
        <p:txBody>
          <a:bodyPr/>
          <a:lstStyle/>
          <a:p>
            <a:fld id="{6B89C2D5-A0D7-4211-AE60-7C7ED382C4F3}" type="datetimeFigureOut">
              <a:rPr lang="en-IN" smtClean="0"/>
              <a:t>17-02-2025</a:t>
            </a:fld>
            <a:endParaRPr lang="en-IN"/>
          </a:p>
        </p:txBody>
      </p:sp>
      <p:sp>
        <p:nvSpPr>
          <p:cNvPr id="8" name="Footer Placeholder 7">
            <a:extLst>
              <a:ext uri="{FF2B5EF4-FFF2-40B4-BE49-F238E27FC236}">
                <a16:creationId xmlns:a16="http://schemas.microsoft.com/office/drawing/2014/main" id="{2AC538DB-6570-7366-57E6-40941008C0CE}"/>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61B35FD1-4972-84CB-FA04-4AFA5F27256D}"/>
              </a:ext>
            </a:extLst>
          </p:cNvPr>
          <p:cNvSpPr>
            <a:spLocks noGrp="1"/>
          </p:cNvSpPr>
          <p:nvPr>
            <p:ph type="sldNum" sz="quarter" idx="12"/>
          </p:nvPr>
        </p:nvSpPr>
        <p:spPr/>
        <p:txBody>
          <a:bodyPr/>
          <a:lstStyle/>
          <a:p>
            <a:fld id="{AEF5891C-A0F4-4E1A-A8A0-381B73EB11D3}" type="slidenum">
              <a:rPr lang="en-IN" smtClean="0"/>
              <a:t>‹#›</a:t>
            </a:fld>
            <a:endParaRPr lang="en-IN"/>
          </a:p>
        </p:txBody>
      </p:sp>
    </p:spTree>
    <p:extLst>
      <p:ext uri="{BB962C8B-B14F-4D97-AF65-F5344CB8AC3E}">
        <p14:creationId xmlns:p14="http://schemas.microsoft.com/office/powerpoint/2010/main" val="5472270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219D9-CD89-EDDC-F3C8-E2AA8A2D04AF}"/>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6F1B37D9-1333-715F-3D2B-035FB38A7489}"/>
              </a:ext>
            </a:extLst>
          </p:cNvPr>
          <p:cNvSpPr>
            <a:spLocks noGrp="1"/>
          </p:cNvSpPr>
          <p:nvPr>
            <p:ph type="dt" sz="half" idx="10"/>
          </p:nvPr>
        </p:nvSpPr>
        <p:spPr/>
        <p:txBody>
          <a:bodyPr/>
          <a:lstStyle/>
          <a:p>
            <a:fld id="{6B89C2D5-A0D7-4211-AE60-7C7ED382C4F3}" type="datetimeFigureOut">
              <a:rPr lang="en-IN" smtClean="0"/>
              <a:t>17-02-2025</a:t>
            </a:fld>
            <a:endParaRPr lang="en-IN"/>
          </a:p>
        </p:txBody>
      </p:sp>
      <p:sp>
        <p:nvSpPr>
          <p:cNvPr id="4" name="Footer Placeholder 3">
            <a:extLst>
              <a:ext uri="{FF2B5EF4-FFF2-40B4-BE49-F238E27FC236}">
                <a16:creationId xmlns:a16="http://schemas.microsoft.com/office/drawing/2014/main" id="{55239F90-4C7F-5623-77F8-5E99DA389C51}"/>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0D305AC8-077E-E96C-3937-1F6189A501D7}"/>
              </a:ext>
            </a:extLst>
          </p:cNvPr>
          <p:cNvSpPr>
            <a:spLocks noGrp="1"/>
          </p:cNvSpPr>
          <p:nvPr>
            <p:ph type="sldNum" sz="quarter" idx="12"/>
          </p:nvPr>
        </p:nvSpPr>
        <p:spPr/>
        <p:txBody>
          <a:bodyPr/>
          <a:lstStyle/>
          <a:p>
            <a:fld id="{AEF5891C-A0F4-4E1A-A8A0-381B73EB11D3}" type="slidenum">
              <a:rPr lang="en-IN" smtClean="0"/>
              <a:t>‹#›</a:t>
            </a:fld>
            <a:endParaRPr lang="en-IN"/>
          </a:p>
        </p:txBody>
      </p:sp>
    </p:spTree>
    <p:extLst>
      <p:ext uri="{BB962C8B-B14F-4D97-AF65-F5344CB8AC3E}">
        <p14:creationId xmlns:p14="http://schemas.microsoft.com/office/powerpoint/2010/main" val="336221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4B1D266-20D3-3A62-391B-0CCA956E0B17}"/>
              </a:ext>
            </a:extLst>
          </p:cNvPr>
          <p:cNvSpPr>
            <a:spLocks noGrp="1"/>
          </p:cNvSpPr>
          <p:nvPr>
            <p:ph type="dt" sz="half" idx="10"/>
          </p:nvPr>
        </p:nvSpPr>
        <p:spPr/>
        <p:txBody>
          <a:bodyPr/>
          <a:lstStyle/>
          <a:p>
            <a:fld id="{6B89C2D5-A0D7-4211-AE60-7C7ED382C4F3}" type="datetimeFigureOut">
              <a:rPr lang="en-IN" smtClean="0"/>
              <a:t>17-02-2025</a:t>
            </a:fld>
            <a:endParaRPr lang="en-IN"/>
          </a:p>
        </p:txBody>
      </p:sp>
      <p:sp>
        <p:nvSpPr>
          <p:cNvPr id="3" name="Footer Placeholder 2">
            <a:extLst>
              <a:ext uri="{FF2B5EF4-FFF2-40B4-BE49-F238E27FC236}">
                <a16:creationId xmlns:a16="http://schemas.microsoft.com/office/drawing/2014/main" id="{BCBD172D-5BBB-7CC8-04B1-A09A990943EC}"/>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31EF5E6D-DF81-27C2-ACF9-E6AFE3281371}"/>
              </a:ext>
            </a:extLst>
          </p:cNvPr>
          <p:cNvSpPr>
            <a:spLocks noGrp="1"/>
          </p:cNvSpPr>
          <p:nvPr>
            <p:ph type="sldNum" sz="quarter" idx="12"/>
          </p:nvPr>
        </p:nvSpPr>
        <p:spPr/>
        <p:txBody>
          <a:bodyPr/>
          <a:lstStyle/>
          <a:p>
            <a:fld id="{AEF5891C-A0F4-4E1A-A8A0-381B73EB11D3}" type="slidenum">
              <a:rPr lang="en-IN" smtClean="0"/>
              <a:t>‹#›</a:t>
            </a:fld>
            <a:endParaRPr lang="en-IN"/>
          </a:p>
        </p:txBody>
      </p:sp>
    </p:spTree>
    <p:extLst>
      <p:ext uri="{BB962C8B-B14F-4D97-AF65-F5344CB8AC3E}">
        <p14:creationId xmlns:p14="http://schemas.microsoft.com/office/powerpoint/2010/main" val="20218230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CA85E-B278-A7CB-D1C3-C69AE322DC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485363C7-6245-B13E-77DE-5CACB15201D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21C9B94D-A558-76F1-F81C-E07FE2D701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5CDA43B-6075-889D-722D-8ABE147CAD6E}"/>
              </a:ext>
            </a:extLst>
          </p:cNvPr>
          <p:cNvSpPr>
            <a:spLocks noGrp="1"/>
          </p:cNvSpPr>
          <p:nvPr>
            <p:ph type="dt" sz="half" idx="10"/>
          </p:nvPr>
        </p:nvSpPr>
        <p:spPr/>
        <p:txBody>
          <a:bodyPr/>
          <a:lstStyle/>
          <a:p>
            <a:fld id="{6B89C2D5-A0D7-4211-AE60-7C7ED382C4F3}" type="datetimeFigureOut">
              <a:rPr lang="en-IN" smtClean="0"/>
              <a:t>17-02-2025</a:t>
            </a:fld>
            <a:endParaRPr lang="en-IN"/>
          </a:p>
        </p:txBody>
      </p:sp>
      <p:sp>
        <p:nvSpPr>
          <p:cNvPr id="6" name="Footer Placeholder 5">
            <a:extLst>
              <a:ext uri="{FF2B5EF4-FFF2-40B4-BE49-F238E27FC236}">
                <a16:creationId xmlns:a16="http://schemas.microsoft.com/office/drawing/2014/main" id="{FB578663-0856-53ED-59EA-C61B73AC0717}"/>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E19AA205-680C-17E7-136E-F46D7A375889}"/>
              </a:ext>
            </a:extLst>
          </p:cNvPr>
          <p:cNvSpPr>
            <a:spLocks noGrp="1"/>
          </p:cNvSpPr>
          <p:nvPr>
            <p:ph type="sldNum" sz="quarter" idx="12"/>
          </p:nvPr>
        </p:nvSpPr>
        <p:spPr/>
        <p:txBody>
          <a:bodyPr/>
          <a:lstStyle/>
          <a:p>
            <a:fld id="{AEF5891C-A0F4-4E1A-A8A0-381B73EB11D3}" type="slidenum">
              <a:rPr lang="en-IN" smtClean="0"/>
              <a:t>‹#›</a:t>
            </a:fld>
            <a:endParaRPr lang="en-IN"/>
          </a:p>
        </p:txBody>
      </p:sp>
    </p:spTree>
    <p:extLst>
      <p:ext uri="{BB962C8B-B14F-4D97-AF65-F5344CB8AC3E}">
        <p14:creationId xmlns:p14="http://schemas.microsoft.com/office/powerpoint/2010/main" val="41603695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CB2CD8-AA3C-181D-AEC5-551C7A65CA0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1033C641-38C5-D1C1-9D92-E7EB1AC2811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134C0BE9-0606-96E9-682B-B9208F515A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B7E828-5480-53E8-77F2-D74C854516FB}"/>
              </a:ext>
            </a:extLst>
          </p:cNvPr>
          <p:cNvSpPr>
            <a:spLocks noGrp="1"/>
          </p:cNvSpPr>
          <p:nvPr>
            <p:ph type="dt" sz="half" idx="10"/>
          </p:nvPr>
        </p:nvSpPr>
        <p:spPr/>
        <p:txBody>
          <a:bodyPr/>
          <a:lstStyle/>
          <a:p>
            <a:fld id="{6B89C2D5-A0D7-4211-AE60-7C7ED382C4F3}" type="datetimeFigureOut">
              <a:rPr lang="en-IN" smtClean="0"/>
              <a:t>17-02-2025</a:t>
            </a:fld>
            <a:endParaRPr lang="en-IN"/>
          </a:p>
        </p:txBody>
      </p:sp>
      <p:sp>
        <p:nvSpPr>
          <p:cNvPr id="6" name="Footer Placeholder 5">
            <a:extLst>
              <a:ext uri="{FF2B5EF4-FFF2-40B4-BE49-F238E27FC236}">
                <a16:creationId xmlns:a16="http://schemas.microsoft.com/office/drawing/2014/main" id="{5D526E1A-7693-3DFC-9496-F3E8ADF3D814}"/>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CC861BE2-9583-1CAC-1AAA-9884834ECB78}"/>
              </a:ext>
            </a:extLst>
          </p:cNvPr>
          <p:cNvSpPr>
            <a:spLocks noGrp="1"/>
          </p:cNvSpPr>
          <p:nvPr>
            <p:ph type="sldNum" sz="quarter" idx="12"/>
          </p:nvPr>
        </p:nvSpPr>
        <p:spPr/>
        <p:txBody>
          <a:bodyPr/>
          <a:lstStyle/>
          <a:p>
            <a:fld id="{AEF5891C-A0F4-4E1A-A8A0-381B73EB11D3}" type="slidenum">
              <a:rPr lang="en-IN" smtClean="0"/>
              <a:t>‹#›</a:t>
            </a:fld>
            <a:endParaRPr lang="en-IN"/>
          </a:p>
        </p:txBody>
      </p:sp>
    </p:spTree>
    <p:extLst>
      <p:ext uri="{BB962C8B-B14F-4D97-AF65-F5344CB8AC3E}">
        <p14:creationId xmlns:p14="http://schemas.microsoft.com/office/powerpoint/2010/main" val="2552371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0703A6-7ED5-BAA3-F965-1195A4CA67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91D0F43-B71D-8BFE-5E41-24092A66F3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BCF57FB-742D-7328-1B2D-BD2A032D023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B89C2D5-A0D7-4211-AE60-7C7ED382C4F3}" type="datetimeFigureOut">
              <a:rPr lang="en-IN" smtClean="0"/>
              <a:t>17-02-2025</a:t>
            </a:fld>
            <a:endParaRPr lang="en-IN"/>
          </a:p>
        </p:txBody>
      </p:sp>
      <p:sp>
        <p:nvSpPr>
          <p:cNvPr id="5" name="Footer Placeholder 4">
            <a:extLst>
              <a:ext uri="{FF2B5EF4-FFF2-40B4-BE49-F238E27FC236}">
                <a16:creationId xmlns:a16="http://schemas.microsoft.com/office/drawing/2014/main" id="{DBFD1D59-889D-3C9A-21A2-761F6D4033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D5A00037-DEBA-E26B-A585-245C0AFC0C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EF5891C-A0F4-4E1A-A8A0-381B73EB11D3}" type="slidenum">
              <a:rPr lang="en-IN" smtClean="0"/>
              <a:t>‹#›</a:t>
            </a:fld>
            <a:endParaRPr lang="en-IN"/>
          </a:p>
        </p:txBody>
      </p:sp>
    </p:spTree>
    <p:extLst>
      <p:ext uri="{BB962C8B-B14F-4D97-AF65-F5344CB8AC3E}">
        <p14:creationId xmlns:p14="http://schemas.microsoft.com/office/powerpoint/2010/main" val="29548738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55666830-9A19-4E01-8505-D6C7F9AC56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Welcome [ALMBoK.com]">
            <a:extLst>
              <a:ext uri="{FF2B5EF4-FFF2-40B4-BE49-F238E27FC236}">
                <a16:creationId xmlns:a16="http://schemas.microsoft.com/office/drawing/2014/main" id="{15337AA0-70E6-8A30-3E93-31E830E2BA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 b="15144"/>
          <a:stretch/>
        </p:blipFill>
        <p:spPr bwMode="auto">
          <a:xfrm>
            <a:off x="4110127" y="10"/>
            <a:ext cx="8081873" cy="6857990"/>
          </a:xfrm>
          <a:custGeom>
            <a:avLst/>
            <a:gdLst/>
            <a:ahLst/>
            <a:cxnLst/>
            <a:rect l="l" t="t" r="r" b="b"/>
            <a:pathLst>
              <a:path w="8081873" h="6858000">
                <a:moveTo>
                  <a:pt x="0" y="0"/>
                </a:moveTo>
                <a:lnTo>
                  <a:pt x="8081873" y="0"/>
                </a:lnTo>
                <a:lnTo>
                  <a:pt x="8081873" y="6858000"/>
                </a:lnTo>
                <a:lnTo>
                  <a:pt x="0" y="6858000"/>
                </a:lnTo>
                <a:lnTo>
                  <a:pt x="68897" y="6734633"/>
                </a:lnTo>
                <a:cubicBezTo>
                  <a:pt x="558802" y="5812845"/>
                  <a:pt x="848920" y="4668597"/>
                  <a:pt x="848920" y="3429000"/>
                </a:cubicBezTo>
                <a:cubicBezTo>
                  <a:pt x="848920" y="2189404"/>
                  <a:pt x="558802" y="1045156"/>
                  <a:pt x="68897" y="123368"/>
                </a:cubicBezTo>
                <a:close/>
              </a:path>
            </a:pathLst>
          </a:custGeom>
          <a:noFill/>
          <a:extLst>
            <a:ext uri="{909E8E84-426E-40DD-AFC4-6F175D3DCCD1}">
              <a14:hiddenFill xmlns:a14="http://schemas.microsoft.com/office/drawing/2010/main">
                <a:solidFill>
                  <a:srgbClr val="FFFFFF"/>
                </a:solidFill>
              </a14:hiddenFill>
            </a:ext>
          </a:extLst>
        </p:spPr>
      </p:pic>
      <p:sp useBgFill="1">
        <p:nvSpPr>
          <p:cNvPr id="1033" name="Freeform: Shape 1032">
            <a:extLst>
              <a:ext uri="{FF2B5EF4-FFF2-40B4-BE49-F238E27FC236}">
                <a16:creationId xmlns:a16="http://schemas.microsoft.com/office/drawing/2014/main" id="{AE9FC877-7FB6-4D22-9988-35420644E2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59047" cy="6858000"/>
          </a:xfrm>
          <a:custGeom>
            <a:avLst/>
            <a:gdLst>
              <a:gd name="connsiteX0" fmla="*/ 0 w 4959047"/>
              <a:gd name="connsiteY0" fmla="*/ 0 h 6858000"/>
              <a:gd name="connsiteX1" fmla="*/ 4110127 w 4959047"/>
              <a:gd name="connsiteY1" fmla="*/ 0 h 6858000"/>
              <a:gd name="connsiteX2" fmla="*/ 4179024 w 4959047"/>
              <a:gd name="connsiteY2" fmla="*/ 123368 h 6858000"/>
              <a:gd name="connsiteX3" fmla="*/ 4959047 w 4959047"/>
              <a:gd name="connsiteY3" fmla="*/ 3429000 h 6858000"/>
              <a:gd name="connsiteX4" fmla="*/ 4179024 w 4959047"/>
              <a:gd name="connsiteY4" fmla="*/ 6734633 h 6858000"/>
              <a:gd name="connsiteX5" fmla="*/ 4110127 w 4959047"/>
              <a:gd name="connsiteY5" fmla="*/ 6858000 h 6858000"/>
              <a:gd name="connsiteX6" fmla="*/ 0 w 495904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9047" h="6858000">
                <a:moveTo>
                  <a:pt x="0" y="0"/>
                </a:moveTo>
                <a:lnTo>
                  <a:pt x="4110127" y="0"/>
                </a:lnTo>
                <a:lnTo>
                  <a:pt x="4179024" y="123368"/>
                </a:lnTo>
                <a:cubicBezTo>
                  <a:pt x="4668929" y="1045156"/>
                  <a:pt x="4959047" y="2189404"/>
                  <a:pt x="4959047" y="3429000"/>
                </a:cubicBezTo>
                <a:cubicBezTo>
                  <a:pt x="4959047" y="4668597"/>
                  <a:pt x="4668929" y="5812845"/>
                  <a:pt x="4179024" y="6734633"/>
                </a:cubicBezTo>
                <a:lnTo>
                  <a:pt x="4110127" y="6858000"/>
                </a:lnTo>
                <a:lnTo>
                  <a:pt x="0" y="6858000"/>
                </a:lnTo>
                <a:close/>
              </a:path>
            </a:pathLst>
          </a:custGeom>
          <a:ln w="9525">
            <a:solidFill>
              <a:schemeClr val="tx2">
                <a:lumMod val="10000"/>
                <a:lumOff val="90000"/>
              </a:schemeClr>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035" name="Freeform: Shape 1034">
            <a:extLst>
              <a:ext uri="{FF2B5EF4-FFF2-40B4-BE49-F238E27FC236}">
                <a16:creationId xmlns:a16="http://schemas.microsoft.com/office/drawing/2014/main" id="{E41809D1-F12E-46BB-B804-5F209D325E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48887" cy="6858000"/>
          </a:xfrm>
          <a:custGeom>
            <a:avLst/>
            <a:gdLst>
              <a:gd name="connsiteX0" fmla="*/ 0 w 4948887"/>
              <a:gd name="connsiteY0" fmla="*/ 0 h 6858000"/>
              <a:gd name="connsiteX1" fmla="*/ 4099967 w 4948887"/>
              <a:gd name="connsiteY1" fmla="*/ 0 h 6858000"/>
              <a:gd name="connsiteX2" fmla="*/ 4168864 w 4948887"/>
              <a:gd name="connsiteY2" fmla="*/ 123368 h 6858000"/>
              <a:gd name="connsiteX3" fmla="*/ 4948887 w 4948887"/>
              <a:gd name="connsiteY3" fmla="*/ 3429000 h 6858000"/>
              <a:gd name="connsiteX4" fmla="*/ 4168864 w 4948887"/>
              <a:gd name="connsiteY4" fmla="*/ 6734633 h 6858000"/>
              <a:gd name="connsiteX5" fmla="*/ 4099967 w 4948887"/>
              <a:gd name="connsiteY5" fmla="*/ 6858000 h 6858000"/>
              <a:gd name="connsiteX6" fmla="*/ 0 w 494888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8887" h="6858000">
                <a:moveTo>
                  <a:pt x="0" y="0"/>
                </a:moveTo>
                <a:lnTo>
                  <a:pt x="4099967" y="0"/>
                </a:lnTo>
                <a:lnTo>
                  <a:pt x="4168864" y="123368"/>
                </a:lnTo>
                <a:cubicBezTo>
                  <a:pt x="4658769" y="1045156"/>
                  <a:pt x="4948887" y="2189404"/>
                  <a:pt x="4948887" y="3429000"/>
                </a:cubicBezTo>
                <a:cubicBezTo>
                  <a:pt x="4948887" y="4668597"/>
                  <a:pt x="4658769" y="5812845"/>
                  <a:pt x="4168864" y="6734633"/>
                </a:cubicBezTo>
                <a:lnTo>
                  <a:pt x="4099967"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EEA4CA1-D0BD-1A1E-47C7-9BD137752896}"/>
              </a:ext>
            </a:extLst>
          </p:cNvPr>
          <p:cNvSpPr>
            <a:spLocks noGrp="1"/>
          </p:cNvSpPr>
          <p:nvPr>
            <p:ph type="ctrTitle"/>
          </p:nvPr>
        </p:nvSpPr>
        <p:spPr>
          <a:xfrm>
            <a:off x="477981" y="1122363"/>
            <a:ext cx="4023360" cy="3204134"/>
          </a:xfrm>
        </p:spPr>
        <p:txBody>
          <a:bodyPr anchor="b">
            <a:normAutofit/>
          </a:bodyPr>
          <a:lstStyle/>
          <a:p>
            <a:r>
              <a:rPr lang="en-US" sz="4400" dirty="0"/>
              <a:t>Function Calling </a:t>
            </a:r>
            <a:br>
              <a:rPr lang="en-US" sz="4400" dirty="0"/>
            </a:br>
            <a:r>
              <a:rPr lang="en-US" sz="4400" dirty="0"/>
              <a:t>with </a:t>
            </a:r>
            <a:br>
              <a:rPr lang="en-US" sz="4400" dirty="0"/>
            </a:br>
            <a:r>
              <a:rPr lang="en-US" sz="4400" dirty="0"/>
              <a:t>Azure AI Agents</a:t>
            </a:r>
            <a:endParaRPr lang="en-IN" sz="4400" dirty="0"/>
          </a:p>
        </p:txBody>
      </p:sp>
      <p:sp>
        <p:nvSpPr>
          <p:cNvPr id="3" name="Subtitle 2">
            <a:extLst>
              <a:ext uri="{FF2B5EF4-FFF2-40B4-BE49-F238E27FC236}">
                <a16:creationId xmlns:a16="http://schemas.microsoft.com/office/drawing/2014/main" id="{3981812D-27C0-6E15-D1DC-B7E89A2A6BC2}"/>
              </a:ext>
            </a:extLst>
          </p:cNvPr>
          <p:cNvSpPr>
            <a:spLocks noGrp="1"/>
          </p:cNvSpPr>
          <p:nvPr>
            <p:ph type="subTitle" idx="1"/>
          </p:nvPr>
        </p:nvSpPr>
        <p:spPr>
          <a:xfrm>
            <a:off x="0" y="4868822"/>
            <a:ext cx="4607932" cy="1208141"/>
          </a:xfrm>
        </p:spPr>
        <p:txBody>
          <a:bodyPr>
            <a:normAutofit/>
          </a:bodyPr>
          <a:lstStyle/>
          <a:p>
            <a:r>
              <a:rPr lang="en-US" sz="2000" dirty="0"/>
              <a:t>(Working with User Defined Functions)</a:t>
            </a:r>
            <a:endParaRPr lang="en-IN" sz="2000" dirty="0"/>
          </a:p>
        </p:txBody>
      </p:sp>
      <p:sp>
        <p:nvSpPr>
          <p:cNvPr id="1037" name="Rectangle 1036">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39" name="Rectangle 1038">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4216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06C32-8EA2-B381-2AB8-70F761D059E9}"/>
              </a:ext>
            </a:extLst>
          </p:cNvPr>
          <p:cNvSpPr>
            <a:spLocks noGrp="1"/>
          </p:cNvSpPr>
          <p:nvPr>
            <p:ph type="title"/>
          </p:nvPr>
        </p:nvSpPr>
        <p:spPr>
          <a:xfrm>
            <a:off x="3460819" y="-150726"/>
            <a:ext cx="6221361" cy="1325563"/>
          </a:xfrm>
        </p:spPr>
        <p:txBody>
          <a:bodyPr/>
          <a:lstStyle/>
          <a:p>
            <a:r>
              <a:rPr lang="en-US" dirty="0"/>
              <a:t>What is Function Calling?</a:t>
            </a:r>
            <a:endParaRPr lang="en-IN" dirty="0"/>
          </a:p>
        </p:txBody>
      </p:sp>
      <p:pic>
        <p:nvPicPr>
          <p:cNvPr id="2050" name="Picture 2" descr="Expanding AI Horizons: The Rise of Function Calling in LLMs - Gradient Flow">
            <a:extLst>
              <a:ext uri="{FF2B5EF4-FFF2-40B4-BE49-F238E27FC236}">
                <a16:creationId xmlns:a16="http://schemas.microsoft.com/office/drawing/2014/main" id="{4E08A85B-C5D8-5F92-1066-F0594B207D7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54431" y="1174837"/>
            <a:ext cx="6680434" cy="3365780"/>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565D6532-666B-EE74-E8E9-50585D3CFBF3}"/>
              </a:ext>
            </a:extLst>
          </p:cNvPr>
          <p:cNvSpPr/>
          <p:nvPr/>
        </p:nvSpPr>
        <p:spPr>
          <a:xfrm>
            <a:off x="6174658" y="1651819"/>
            <a:ext cx="1002890" cy="2562653"/>
          </a:xfrm>
          <a:prstGeom prst="ellipse">
            <a:avLst/>
          </a:prstGeom>
          <a:noFill/>
          <a:ln w="3810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n-IN" dirty="0"/>
          </a:p>
        </p:txBody>
      </p:sp>
      <p:sp>
        <p:nvSpPr>
          <p:cNvPr id="5" name="TextBox 4">
            <a:extLst>
              <a:ext uri="{FF2B5EF4-FFF2-40B4-BE49-F238E27FC236}">
                <a16:creationId xmlns:a16="http://schemas.microsoft.com/office/drawing/2014/main" id="{558CA1A6-8C42-F322-F098-967A33AAECDA}"/>
              </a:ext>
            </a:extLst>
          </p:cNvPr>
          <p:cNvSpPr txBox="1"/>
          <p:nvPr/>
        </p:nvSpPr>
        <p:spPr>
          <a:xfrm>
            <a:off x="8372168" y="1971049"/>
            <a:ext cx="2595716"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dirty="0"/>
              <a:t>Python custom code</a:t>
            </a:r>
            <a:endParaRPr lang="en-IN" dirty="0"/>
          </a:p>
        </p:txBody>
      </p:sp>
      <p:sp>
        <p:nvSpPr>
          <p:cNvPr id="6" name="TextBox 5">
            <a:extLst>
              <a:ext uri="{FF2B5EF4-FFF2-40B4-BE49-F238E27FC236}">
                <a16:creationId xmlns:a16="http://schemas.microsoft.com/office/drawing/2014/main" id="{26DD14F2-E7DA-4973-06BE-3E9EA21EB97D}"/>
              </a:ext>
            </a:extLst>
          </p:cNvPr>
          <p:cNvSpPr txBox="1"/>
          <p:nvPr/>
        </p:nvSpPr>
        <p:spPr>
          <a:xfrm>
            <a:off x="8372168" y="3835930"/>
            <a:ext cx="2595716"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dirty="0"/>
              <a:t>Custom API calls</a:t>
            </a:r>
            <a:endParaRPr lang="en-IN" dirty="0"/>
          </a:p>
        </p:txBody>
      </p:sp>
      <p:cxnSp>
        <p:nvCxnSpPr>
          <p:cNvPr id="8" name="Straight Arrow Connector 7">
            <a:extLst>
              <a:ext uri="{FF2B5EF4-FFF2-40B4-BE49-F238E27FC236}">
                <a16:creationId xmlns:a16="http://schemas.microsoft.com/office/drawing/2014/main" id="{2DB3479D-610B-D0B0-3D45-04742B3E6D8F}"/>
              </a:ext>
            </a:extLst>
          </p:cNvPr>
          <p:cNvCxnSpPr>
            <a:stCxn id="4" idx="6"/>
            <a:endCxn id="5" idx="1"/>
          </p:cNvCxnSpPr>
          <p:nvPr/>
        </p:nvCxnSpPr>
        <p:spPr>
          <a:xfrm flipV="1">
            <a:off x="7177548" y="2155715"/>
            <a:ext cx="1194620" cy="77743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 name="Straight Arrow Connector 8">
            <a:extLst>
              <a:ext uri="{FF2B5EF4-FFF2-40B4-BE49-F238E27FC236}">
                <a16:creationId xmlns:a16="http://schemas.microsoft.com/office/drawing/2014/main" id="{0801A57C-38E7-6242-7602-6410F8B9279E}"/>
              </a:ext>
            </a:extLst>
          </p:cNvPr>
          <p:cNvCxnSpPr>
            <a:cxnSpLocks/>
            <a:stCxn id="4" idx="6"/>
            <a:endCxn id="6" idx="1"/>
          </p:cNvCxnSpPr>
          <p:nvPr/>
        </p:nvCxnSpPr>
        <p:spPr>
          <a:xfrm>
            <a:off x="7177548" y="2933146"/>
            <a:ext cx="1194620" cy="108745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0B822A1E-7482-57AD-30E8-9D7B1EB2F594}"/>
              </a:ext>
            </a:extLst>
          </p:cNvPr>
          <p:cNvSpPr txBox="1"/>
          <p:nvPr/>
        </p:nvSpPr>
        <p:spPr>
          <a:xfrm>
            <a:off x="1764890" y="5210795"/>
            <a:ext cx="9202994" cy="120032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dirty="0"/>
              <a:t>Function calling in </a:t>
            </a:r>
            <a:r>
              <a:rPr lang="en-US" b="1" dirty="0"/>
              <a:t>Azure AI Agents</a:t>
            </a:r>
            <a:r>
              <a:rPr lang="en-US" dirty="0"/>
              <a:t> refers to the process of invoking external APIs, plugins, or custom functions from within an AI agent to enhance its capabilities beyond simple language responses. This enables the agent to perform actions such as retrieving real-time data, updating databases, calling business logic, or integrating with external systems.</a:t>
            </a:r>
            <a:endParaRPr lang="en-IN" dirty="0"/>
          </a:p>
        </p:txBody>
      </p:sp>
    </p:spTree>
    <p:extLst>
      <p:ext uri="{BB962C8B-B14F-4D97-AF65-F5344CB8AC3E}">
        <p14:creationId xmlns:p14="http://schemas.microsoft.com/office/powerpoint/2010/main" val="18058233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BF52C4D-639C-749B-FF2A-6BA81B181145}"/>
              </a:ext>
            </a:extLst>
          </p:cNvPr>
          <p:cNvSpPr>
            <a:spLocks noGrp="1"/>
          </p:cNvSpPr>
          <p:nvPr>
            <p:ph idx="1"/>
          </p:nvPr>
        </p:nvSpPr>
        <p:spPr>
          <a:xfrm>
            <a:off x="767862" y="1142337"/>
            <a:ext cx="10515600" cy="4351338"/>
          </a:xfrm>
        </p:spPr>
        <p:txBody>
          <a:bodyPr/>
          <a:lstStyle/>
          <a:p>
            <a:pPr marL="0" indent="0">
              <a:buNone/>
            </a:pPr>
            <a:r>
              <a:rPr lang="en-US" b="1" dirty="0"/>
              <a:t>How Function Calling Works in Azure AI Agents:</a:t>
            </a:r>
          </a:p>
          <a:p>
            <a:pPr>
              <a:buFont typeface="+mj-lt"/>
              <a:buAutoNum type="arabicPeriod"/>
            </a:pPr>
            <a:r>
              <a:rPr lang="en-US" b="1" dirty="0"/>
              <a:t>User Query Processing</a:t>
            </a:r>
            <a:r>
              <a:rPr lang="en-US" dirty="0"/>
              <a:t> → The AI agent receives a user request.</a:t>
            </a:r>
          </a:p>
          <a:p>
            <a:pPr>
              <a:buFont typeface="+mj-lt"/>
              <a:buAutoNum type="arabicPeriod"/>
            </a:pPr>
            <a:r>
              <a:rPr lang="en-US" b="1" dirty="0"/>
              <a:t>Function Selection</a:t>
            </a:r>
            <a:r>
              <a:rPr lang="en-US" dirty="0"/>
              <a:t> → The agent determines whether a function is required to fulfill the request.</a:t>
            </a:r>
          </a:p>
          <a:p>
            <a:pPr>
              <a:buFont typeface="+mj-lt"/>
              <a:buAutoNum type="arabicPeriod"/>
            </a:pPr>
            <a:r>
              <a:rPr lang="en-US" b="1" dirty="0"/>
              <a:t>Function Execution</a:t>
            </a:r>
            <a:r>
              <a:rPr lang="en-US" dirty="0"/>
              <a:t> → If needed, the agent calls the appropriate function, API, or service.</a:t>
            </a:r>
          </a:p>
          <a:p>
            <a:pPr>
              <a:buFont typeface="+mj-lt"/>
              <a:buAutoNum type="arabicPeriod"/>
            </a:pPr>
            <a:r>
              <a:rPr lang="en-US" b="1" dirty="0"/>
              <a:t>Response Generation</a:t>
            </a:r>
            <a:r>
              <a:rPr lang="en-US" dirty="0"/>
              <a:t> → The function's output is processed and presented to the user</a:t>
            </a:r>
          </a:p>
          <a:p>
            <a:endParaRPr lang="en-IN" dirty="0"/>
          </a:p>
        </p:txBody>
      </p:sp>
    </p:spTree>
    <p:extLst>
      <p:ext uri="{BB962C8B-B14F-4D97-AF65-F5344CB8AC3E}">
        <p14:creationId xmlns:p14="http://schemas.microsoft.com/office/powerpoint/2010/main" val="29628435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11</TotalTime>
  <Words>154</Words>
  <Application>Microsoft Office PowerPoint</Application>
  <PresentationFormat>Widescreen</PresentationFormat>
  <Paragraphs>11</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Aptos</vt:lpstr>
      <vt:lpstr>Aptos Display</vt:lpstr>
      <vt:lpstr>Arial</vt:lpstr>
      <vt:lpstr>Calibri</vt:lpstr>
      <vt:lpstr>Office Theme</vt:lpstr>
      <vt:lpstr>Function Calling  with  Azure AI Agents</vt:lpstr>
      <vt:lpstr>What is Function Calling?</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Prabhjot Singh Bakshi</dc:creator>
  <cp:lastModifiedBy>Prabhjot Singh Bakshi</cp:lastModifiedBy>
  <cp:revision>1</cp:revision>
  <dcterms:created xsi:type="dcterms:W3CDTF">2025-02-17T04:20:41Z</dcterms:created>
  <dcterms:modified xsi:type="dcterms:W3CDTF">2025-02-17T04:32:23Z</dcterms:modified>
</cp:coreProperties>
</file>