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147479827" r:id="rId3"/>
    <p:sldId id="214747982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D8184-2AE7-8E77-75E9-3E0EB3581F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FDC6A1-00D1-D453-DDD7-0DAFCA84E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8FD01-0A87-A663-6383-FEB18E003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27196-08F3-645F-C942-37685271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3BB3ED-89FD-0F3E-DAF1-2638A2AED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090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4E4FA-EEB3-DEA5-CB02-BAB702B7D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6CEA34-8B14-5A37-34A8-48725C677C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34DCA-9CBA-5123-AF16-EEAF0F99B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1F16C-EDBA-5998-2468-4E956621F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9BA77-4AFD-85E0-D3E0-7B6BDC439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207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1409FC-2C6A-66DB-22FA-DDB3B54F70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BEF5BE-F9EA-79CF-BE67-F4A44AB7C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3C0BC5-E7ED-24ED-46FB-A03F5F10F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7B6D9-B7C1-D46B-03BE-92DFBA2A6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0CAED-7F06-B274-2331-735E39ED9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9481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B782B-3663-916D-0044-F8024BA8D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4C3F7-73CB-C2E1-41B2-BEF120702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99612-B94D-75CD-1B27-08CA966CA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14E37-A0F7-57B2-F183-8FB60E45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744AF-3F9E-D46B-9483-3A0D2644A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548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515BF-81DE-1085-4E52-AD7EF51E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C41FD2-1C76-1BAA-D739-5C3A03A50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7A6CB-9DF1-3F18-F5F4-D3FAA09FF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29ED0-6E4F-AF7E-1A56-3D76C5973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06494-D647-52B0-5D1E-9BB00F81D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199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3BB83-2EEE-1D66-40F8-52E43BD6D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146C2-5CB7-FAC2-CD61-74536353AF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AC060F-EB9E-5073-8AB7-D066434C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0DA843-BB26-7FCC-89E0-DD3EE3AD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6458D-3DA0-601B-6D6A-956EE2DCF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DF64EB-F593-F7AB-8517-3EF82C7B1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5325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91B9B-681D-F893-C995-E6377201D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F4853E-D101-4B5B-6F2E-DB3B535DD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4565E-9D9B-6E06-4F4E-67469118F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4823A0-A825-7F44-C313-99F573532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4B50D5-12C4-3D6C-65C1-DACCB006B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80939A-B221-A0E8-79ED-31DAA6504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0F9B3D-716D-9076-5348-02FE881CC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C09468-E876-8C98-6982-6827CED0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9182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68AC7-CC6E-FA3B-B654-1C754A290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230A1B-81E5-E33B-775C-FE0D346D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030121-5096-906C-ED32-F56FF2536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8E7DF3-FB98-D389-7789-E87B6F0E9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983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4E6F66-3061-497A-D6E5-BFEBEE3CB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3EEC2E-C21C-6AC7-4BBA-B6FC6502B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F5BAE6-DB47-508C-95A9-EFE7343F4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8922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E165E-1D0F-3AC8-2048-B2F27E913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82C1E-9686-AE40-45A5-A840EA55E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D2390-AEA4-B920-6DDD-15CAE8843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86134-645D-0850-F8F9-0E9EC03C2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7FC4-024E-4388-E736-825B3066C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0503EE-709F-C7DF-C2FC-EEF489D41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4179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2BE17-DAA5-B51E-1415-9C776FF11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05E74B-A91B-557F-BD02-CE5AC25829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7FAEFC-809D-7D21-425E-3905933754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30C6E-91AA-7FC9-8A4B-38FDAC01A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7411C-DF75-DAF4-312A-B2A52227B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DABB48-862C-7F84-E1CB-AFAAB39C3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6701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40CE56-AAD8-D6E1-E547-F22754FFF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841658-72C1-37FF-BCA5-230866DA3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58869-107C-B4C2-4393-0416489E9E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EF957E-E71B-4AF6-A83A-DBCBB7C0F5F3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F5EC5-2F92-35F1-5C38-F2D88E3FF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EBC23-F0F1-54C6-EB35-2EE4C6FB3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E3A54C-D991-4DB9-9C23-B90DBDAEAD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535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1411FE6-D459-4BC2-991D-66C1B78A15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9CB703-C563-4F1F-BF28-83C06E978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D15903-4DC8-1857-CD5D-4C2335427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5635" y="255902"/>
            <a:ext cx="6515134" cy="2274155"/>
          </a:xfrm>
        </p:spPr>
        <p:txBody>
          <a:bodyPr anchor="b">
            <a:normAutofit/>
          </a:bodyPr>
          <a:lstStyle/>
          <a:p>
            <a:pPr algn="r"/>
            <a:r>
              <a:rPr lang="en-US" sz="5600" dirty="0">
                <a:solidFill>
                  <a:srgbClr val="FFFFFF"/>
                </a:solidFill>
              </a:rPr>
              <a:t>Azure AI Foundry SDK</a:t>
            </a:r>
            <a:endParaRPr lang="en-IN" sz="5600" dirty="0">
              <a:solidFill>
                <a:srgbClr val="FFFFFF"/>
              </a:solidFill>
            </a:endParaRPr>
          </a:p>
        </p:txBody>
      </p:sp>
      <p:cxnSp>
        <p:nvCxnSpPr>
          <p:cNvPr id="13" name="!!Straight Connector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511910"/>
            <a:ext cx="0" cy="334609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Azure AI Foundry Reviews - 2025">
            <a:extLst>
              <a:ext uri="{FF2B5EF4-FFF2-40B4-BE49-F238E27FC236}">
                <a16:creationId xmlns:a16="http://schemas.microsoft.com/office/drawing/2014/main" id="{6BF58AA1-3E5B-BAA3-EFFA-8DF17EF99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"/>
          <a:stretch/>
        </p:blipFill>
        <p:spPr bwMode="auto">
          <a:xfrm>
            <a:off x="1366432" y="2530057"/>
            <a:ext cx="3707972" cy="3707972"/>
          </a:xfrm>
          <a:custGeom>
            <a:avLst/>
            <a:gdLst/>
            <a:ahLst/>
            <a:cxnLst/>
            <a:rect l="l" t="t" r="r" b="b"/>
            <a:pathLst>
              <a:path w="1924906" h="1924906">
                <a:moveTo>
                  <a:pt x="962453" y="0"/>
                </a:moveTo>
                <a:cubicBezTo>
                  <a:pt x="1494001" y="0"/>
                  <a:pt x="1924906" y="430905"/>
                  <a:pt x="1924906" y="962453"/>
                </a:cubicBezTo>
                <a:cubicBezTo>
                  <a:pt x="1924906" y="1494001"/>
                  <a:pt x="1494001" y="1924906"/>
                  <a:pt x="962453" y="1924906"/>
                </a:cubicBezTo>
                <a:cubicBezTo>
                  <a:pt x="430905" y="1924906"/>
                  <a:pt x="0" y="1494001"/>
                  <a:pt x="0" y="962453"/>
                </a:cubicBezTo>
                <a:cubicBezTo>
                  <a:pt x="0" y="430905"/>
                  <a:pt x="430905" y="0"/>
                  <a:pt x="96245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!!plus graphic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!!dot graphic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!!circle graphic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13DDD1-DF35-2A9C-6EB3-C698BAD20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70" y="213864"/>
            <a:ext cx="11526859" cy="64302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23A003-7465-78A2-D711-BFD31656A8C2}"/>
              </a:ext>
            </a:extLst>
          </p:cNvPr>
          <p:cNvSpPr txBox="1"/>
          <p:nvPr/>
        </p:nvSpPr>
        <p:spPr>
          <a:xfrm>
            <a:off x="1111045" y="3087329"/>
            <a:ext cx="2330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How It Started</a:t>
            </a:r>
            <a:endParaRPr lang="en-IN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0DB0D1-7B68-8688-0C3D-CC73D3245E95}"/>
              </a:ext>
            </a:extLst>
          </p:cNvPr>
          <p:cNvSpPr txBox="1"/>
          <p:nvPr/>
        </p:nvSpPr>
        <p:spPr>
          <a:xfrm>
            <a:off x="4734232" y="5717458"/>
            <a:ext cx="2330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How it Went</a:t>
            </a:r>
            <a:endParaRPr lang="en-IN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F4D118-9C4F-21F2-3F89-2A9FE90024E6}"/>
              </a:ext>
            </a:extLst>
          </p:cNvPr>
          <p:cNvSpPr txBox="1"/>
          <p:nvPr/>
        </p:nvSpPr>
        <p:spPr>
          <a:xfrm>
            <a:off x="8750710" y="1238865"/>
            <a:ext cx="2330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How its going</a:t>
            </a:r>
            <a:endParaRPr lang="en-IN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99696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A4520C-3FBB-8FD9-B7B0-5C5ECE81CB0A}"/>
              </a:ext>
            </a:extLst>
          </p:cNvPr>
          <p:cNvSpPr txBox="1"/>
          <p:nvPr/>
        </p:nvSpPr>
        <p:spPr>
          <a:xfrm>
            <a:off x="417502" y="271538"/>
            <a:ext cx="5427526" cy="353508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/>
              <a:t>The Azure AI Foundry SDK is a comprehensive toolchain designed to simplify the development of AI applications on Azure. It enables developers to: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1)Access popular models from various model providers through a single interface.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2)combine together models, data, and AI services to build AI-powered applications.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3)Evaluate, debug, and improve application quality &amp; safety across development, testing, and production environments</a:t>
            </a:r>
          </a:p>
        </p:txBody>
      </p:sp>
      <p:pic>
        <p:nvPicPr>
          <p:cNvPr id="1026" name="Picture 2" descr="Azure AI Foundry Reviews - 2025">
            <a:extLst>
              <a:ext uri="{FF2B5EF4-FFF2-40B4-BE49-F238E27FC236}">
                <a16:creationId xmlns:a16="http://schemas.microsoft.com/office/drawing/2014/main" id="{33156757-FC15-68F1-D284-A0D364FDF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7083252" y="683859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103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B456B9-8477-73D9-222C-5326903412DA}"/>
              </a:ext>
            </a:extLst>
          </p:cNvPr>
          <p:cNvSpPr txBox="1"/>
          <p:nvPr/>
        </p:nvSpPr>
        <p:spPr>
          <a:xfrm>
            <a:off x="1676" y="4078157"/>
            <a:ext cx="6094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1800" b="1" dirty="0"/>
              <a:t>What originally took hundreds of lines of code can now be done in just a few with Azure AI Agent Service.</a:t>
            </a:r>
            <a:endParaRPr lang="en-IN" sz="18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4D417A-26EB-AF4D-8D53-4099E0BA7969}"/>
              </a:ext>
            </a:extLst>
          </p:cNvPr>
          <p:cNvSpPr txBox="1"/>
          <p:nvPr/>
        </p:nvSpPr>
        <p:spPr>
          <a:xfrm>
            <a:off x="417502" y="5240593"/>
            <a:ext cx="394802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/>
                </a:solidFill>
              </a:rPr>
              <a:t>Pip install azure-ai-projects</a:t>
            </a:r>
            <a:endParaRPr lang="en-IN" sz="2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8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113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Wingdings</vt:lpstr>
      <vt:lpstr>Office Theme</vt:lpstr>
      <vt:lpstr>Azure AI Foundry SDK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Prabhjot Singh Bakshi</dc:creator>
  <cp:lastModifiedBy>Prabhjot Singh Bakshi</cp:lastModifiedBy>
  <cp:revision>1</cp:revision>
  <dcterms:created xsi:type="dcterms:W3CDTF">2025-02-16T09:23:56Z</dcterms:created>
  <dcterms:modified xsi:type="dcterms:W3CDTF">2025-02-16T09:36:52Z</dcterms:modified>
</cp:coreProperties>
</file>