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1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66897-E1FB-461C-176A-E8D6E4D2B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5AFB40-32BB-4A86-CC6B-755B8EC506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B60471-18A6-A8C3-578A-02F8960B7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38BBD0-783C-05AB-43DA-7D5A73163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64117-1F7D-F35C-E380-76A970F80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1597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7202E-5926-B365-17A5-9C5E6BA06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B57247-954D-3BA2-7F22-A96B28DD7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96AC0-40C2-71E2-FFA8-296E47427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7401-EA9B-26C1-0420-3252740C6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88255-332C-28F2-80CA-6ACFCFEBF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6258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AE9D6F-A672-5B73-1814-0615F63421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EAA021-226F-B38A-58EF-1CE2562B5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382C92-E92C-4E70-37FA-BA577DF4F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5C3FE6-9893-EA3E-4820-3814C9424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96A0C-B994-B9D8-500A-C9ADCBD8C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84342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7B296-325B-17DA-9C24-D1A57FC09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01BA4B-56F3-DEEC-8438-6BB903E1A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36867D-2AFC-BBC5-F7B9-EFC748FB3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E13B1-6649-8F7D-136D-17491A41A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071F23-8A7E-B722-8CE1-741C3C84C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4474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87D93-76A9-0B19-2CA7-88BEF9CE5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E8D38-C83F-B9F4-7685-8496B456F3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6AF89-A7DB-ACE1-353B-2701D6408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A83B65-529F-B6EE-E63B-F20D68E60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8E4473-D569-04BE-1212-88D9C0BF9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171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79EE5-59BE-EEBB-99FF-C82848DF4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854E9-C5F4-05B9-E0BF-685154AA8C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48D78D-91DE-E97E-2097-0E339E45AE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32E867-481B-7677-F7A2-ABBBD232C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6DB520-6622-4A2F-266E-0409E1F50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896C76-B8D0-C6D8-CAB7-7148B1105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3337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EF07E-CA49-C00F-A745-66AE0EC2A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0285DA-A531-43C1-5C57-DDDA65A0A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42E9C8-3C55-09FB-BD88-A3BC876FB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AF39F3-799B-A6AB-1F04-4312441DBC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B3F207-D3A7-7159-2B29-C80A4BDEFC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B9FD34F-9AA0-9094-7434-BA5174AFA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90D9BF-DFF5-6C6F-CA3E-84806033C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48FAEC-F53A-5882-EA6A-294C2379F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53771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3FDD-0923-195D-C3D7-8DA6238FD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C14BF8-5F5C-E07F-668A-E11D08968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B11A8D-3A55-84BD-57D3-73ACA7665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08FF63-2EF3-D823-E90B-885BBCFFB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1965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64D20E-7D26-C532-3DBE-E4A0A7A9B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1BC000-B2AC-A066-A514-0DB1E52EA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D99ABB-3A54-DFFA-2680-ACB537AB2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9831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0BB3C-93E8-374A-8908-BAD500187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0C298-84DB-52C0-0475-4BDBA6287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E5260F-8F65-CFAE-ED9B-03CAB30D79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1D7560-C763-2E86-5A2E-33875D0C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3F1152-9EF6-F9A8-30D1-D47F73404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B12487-8FF5-B74B-FAB9-BDACBB303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862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1B0AC-22C5-D723-2018-CCDBF951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99694C-21E7-8556-D174-58A19C86BF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887CDB-AF15-5FBA-5C4D-5F8B84677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075CB1-9EB7-A164-4293-4339D09EE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A2DDBB-5291-A7A7-61BC-94D2ABFEB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26924-A9F7-2475-F46A-4D247306C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4206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184B0A-6353-C433-B31D-F7AA51F29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F2AD4-C45A-613E-1238-9B72D9470E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82018-E90D-9C5A-28E4-277E7636A9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3B1782-7E31-423E-99CA-FC4AAEA325C7}" type="datetimeFigureOut">
              <a:rPr lang="en-IN" smtClean="0"/>
              <a:t>15-02-2025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BF826-8B7C-5EEC-5819-9C25E2FE4A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7BEF0-15A5-887F-FF0C-7662595CBF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68E58C-4AC0-4FC5-AA5F-395B4BD0267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9645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F5000-C948-04DF-3122-DC73C81F33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Plugins in Semantic Kernel SDK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73D611-4F8F-D20B-8EF5-C7D4809663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8705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remium Vector | Vector human brain organ cartoon Brain Vector">
            <a:extLst>
              <a:ext uri="{FF2B5EF4-FFF2-40B4-BE49-F238E27FC236}">
                <a16:creationId xmlns:a16="http://schemas.microsoft.com/office/drawing/2014/main" id="{9897975F-F227-EB8A-75D5-31E7A5FA1E5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61" y="2165913"/>
            <a:ext cx="2191876" cy="219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refrontal Cortex Damage: What to Expect &amp; How to Recover">
            <a:extLst>
              <a:ext uri="{FF2B5EF4-FFF2-40B4-BE49-F238E27FC236}">
                <a16:creationId xmlns:a16="http://schemas.microsoft.com/office/drawing/2014/main" id="{780BF563-C7D0-43D3-0674-88B7015E15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489" y="2511644"/>
            <a:ext cx="2752068" cy="183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54,200+ Human Organs Cartoon Stock Photos, Pictures &amp; Royalty-Free Images -  iStock | Spleen, Human anatomy">
            <a:extLst>
              <a:ext uri="{FF2B5EF4-FFF2-40B4-BE49-F238E27FC236}">
                <a16:creationId xmlns:a16="http://schemas.microsoft.com/office/drawing/2014/main" id="{6ED4EB6E-37BD-329B-8CC2-7626FCCF6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0610" y="1408112"/>
            <a:ext cx="3932903" cy="294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E81A97-BD2E-08D1-D285-309C0EFC5D0F}"/>
              </a:ext>
            </a:extLst>
          </p:cNvPr>
          <p:cNvSpPr txBox="1"/>
          <p:nvPr/>
        </p:nvSpPr>
        <p:spPr>
          <a:xfrm>
            <a:off x="149199" y="4468641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Brain = Kernel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307E17-4C9F-DC91-0B15-74ED686C6854}"/>
              </a:ext>
            </a:extLst>
          </p:cNvPr>
          <p:cNvSpPr txBox="1"/>
          <p:nvPr/>
        </p:nvSpPr>
        <p:spPr>
          <a:xfrm>
            <a:off x="3687123" y="4468641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Prefrontal Cortex = Planner</a:t>
            </a:r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7E83FF-250F-80C7-A0AF-2BE7913AC213}"/>
              </a:ext>
            </a:extLst>
          </p:cNvPr>
          <p:cNvSpPr txBox="1"/>
          <p:nvPr/>
        </p:nvSpPr>
        <p:spPr>
          <a:xfrm>
            <a:off x="7750661" y="4468641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Organs = Plugins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87059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C7DF9-3B70-1257-EF99-47ABAB263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1112" y="-150865"/>
            <a:ext cx="4146755" cy="854946"/>
          </a:xfrm>
        </p:spPr>
        <p:txBody>
          <a:bodyPr/>
          <a:lstStyle/>
          <a:p>
            <a:r>
              <a:rPr lang="en-US" dirty="0"/>
              <a:t>Types Of Plugins</a:t>
            </a:r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B77D08-C58C-C46F-CC6A-9F762A882123}"/>
              </a:ext>
            </a:extLst>
          </p:cNvPr>
          <p:cNvSpPr txBox="1"/>
          <p:nvPr/>
        </p:nvSpPr>
        <p:spPr>
          <a:xfrm>
            <a:off x="963561" y="3028890"/>
            <a:ext cx="3197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/>
              <a:t>Prompt Templates</a:t>
            </a:r>
            <a:endParaRPr lang="en-IN" sz="2000" b="1" u="sn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632E35F-2DAE-1423-73CF-1732E1D3DE89}"/>
              </a:ext>
            </a:extLst>
          </p:cNvPr>
          <p:cNvSpPr txBox="1"/>
          <p:nvPr/>
        </p:nvSpPr>
        <p:spPr>
          <a:xfrm>
            <a:off x="4783393" y="2887829"/>
            <a:ext cx="2625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/>
              <a:t>Native Plugins</a:t>
            </a:r>
            <a:endParaRPr lang="en-IN" sz="2000" b="1" u="sng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93E20A-7706-6EE9-958B-1F66088CBF32}"/>
              </a:ext>
            </a:extLst>
          </p:cNvPr>
          <p:cNvSpPr txBox="1"/>
          <p:nvPr/>
        </p:nvSpPr>
        <p:spPr>
          <a:xfrm>
            <a:off x="8878529" y="2887829"/>
            <a:ext cx="20746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/>
              <a:t>Built-In Plugins</a:t>
            </a:r>
            <a:endParaRPr lang="en-IN" sz="2000" b="1" u="sng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29CDD5-2958-EEAB-0EBD-C1B94B7AFF97}"/>
              </a:ext>
            </a:extLst>
          </p:cNvPr>
          <p:cNvSpPr txBox="1"/>
          <p:nvPr/>
        </p:nvSpPr>
        <p:spPr>
          <a:xfrm>
            <a:off x="717753" y="3656094"/>
            <a:ext cx="32741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1)Configure how your LLM should behave through prompt engineering.</a:t>
            </a:r>
          </a:p>
          <a:p>
            <a:endParaRPr lang="en-US" dirty="0"/>
          </a:p>
          <a:p>
            <a:r>
              <a:rPr lang="en-US" dirty="0"/>
              <a:t>2)Could be a prompt template to configure how your LLM should write an email.</a:t>
            </a:r>
            <a:endParaRPr lang="en-IN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1A5A79-C037-DC94-2082-FD7B044812D4}"/>
              </a:ext>
            </a:extLst>
          </p:cNvPr>
          <p:cNvSpPr txBox="1"/>
          <p:nvPr/>
        </p:nvSpPr>
        <p:spPr>
          <a:xfrm>
            <a:off x="4650658" y="3578942"/>
            <a:ext cx="30676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1)Plugins to make a call to external API’s or act according to a pythonic code.</a:t>
            </a:r>
          </a:p>
          <a:p>
            <a:endParaRPr lang="en-US" dirty="0"/>
          </a:p>
          <a:p>
            <a:r>
              <a:rPr lang="en-US" dirty="0"/>
              <a:t>2)Example: retrieving real-time weather data using an external API</a:t>
            </a:r>
            <a:endParaRPr lang="en-IN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EBBA0F-69C8-CD65-92A3-2DA50409CD5B}"/>
              </a:ext>
            </a:extLst>
          </p:cNvPr>
          <p:cNvSpPr txBox="1"/>
          <p:nvPr/>
        </p:nvSpPr>
        <p:spPr>
          <a:xfrm>
            <a:off x="8797413" y="3570062"/>
            <a:ext cx="26768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1)Are essentially a set of prompt templates and native plugins pre-built for you.</a:t>
            </a:r>
          </a:p>
          <a:p>
            <a:endParaRPr lang="en-US" dirty="0"/>
          </a:p>
          <a:p>
            <a:r>
              <a:rPr lang="en-US" dirty="0"/>
              <a:t>2)Example – math plugin, time plugin etc.</a:t>
            </a:r>
            <a:endParaRPr lang="en-IN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4CE4CE4-51A3-B92D-6227-EAF0488BCF5C}"/>
              </a:ext>
            </a:extLst>
          </p:cNvPr>
          <p:cNvSpPr/>
          <p:nvPr/>
        </p:nvSpPr>
        <p:spPr>
          <a:xfrm>
            <a:off x="629265" y="2812026"/>
            <a:ext cx="3608438" cy="3152392"/>
          </a:xfrm>
          <a:prstGeom prst="rect">
            <a:avLst/>
          </a:prstGeom>
          <a:noFill/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368120-285A-EBC7-E936-2C2746250EB1}"/>
              </a:ext>
            </a:extLst>
          </p:cNvPr>
          <p:cNvSpPr txBox="1"/>
          <p:nvPr/>
        </p:nvSpPr>
        <p:spPr>
          <a:xfrm>
            <a:off x="894733" y="1326434"/>
            <a:ext cx="2920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Will Primarily be used for creating a single AI Agent</a:t>
            </a:r>
            <a:endParaRPr lang="en-IN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BAA350D-F11A-BF33-F7EE-D9AD13C2B23D}"/>
              </a:ext>
            </a:extLst>
          </p:cNvPr>
          <p:cNvCxnSpPr>
            <a:stCxn id="3" idx="0"/>
            <a:endCxn id="10" idx="2"/>
          </p:cNvCxnSpPr>
          <p:nvPr/>
        </p:nvCxnSpPr>
        <p:spPr>
          <a:xfrm flipH="1" flipV="1">
            <a:off x="2354824" y="1972765"/>
            <a:ext cx="78660" cy="8392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82742A7-596F-E00E-2421-68FDC609427E}"/>
              </a:ext>
            </a:extLst>
          </p:cNvPr>
          <p:cNvSpPr txBox="1"/>
          <p:nvPr/>
        </p:nvSpPr>
        <p:spPr>
          <a:xfrm>
            <a:off x="4635908" y="870832"/>
            <a:ext cx="29201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Will be used for creating multi-agentic systems as API calls to Agents will be passed as a native Plugin</a:t>
            </a:r>
            <a:endParaRPr lang="en-IN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17396D-A884-4D7D-D295-A2D6160B1C5A}"/>
              </a:ext>
            </a:extLst>
          </p:cNvPr>
          <p:cNvSpPr/>
          <p:nvPr/>
        </p:nvSpPr>
        <p:spPr>
          <a:xfrm>
            <a:off x="4495798" y="2812026"/>
            <a:ext cx="3608438" cy="3152392"/>
          </a:xfrm>
          <a:prstGeom prst="rect">
            <a:avLst/>
          </a:prstGeom>
          <a:noFill/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39C5FD7-74CF-5985-2B4F-BF33324F108B}"/>
              </a:ext>
            </a:extLst>
          </p:cNvPr>
          <p:cNvCxnSpPr>
            <a:cxnSpLocks/>
            <a:stCxn id="14" idx="0"/>
            <a:endCxn id="13" idx="2"/>
          </p:cNvCxnSpPr>
          <p:nvPr/>
        </p:nvCxnSpPr>
        <p:spPr>
          <a:xfrm flipH="1" flipV="1">
            <a:off x="6095999" y="2071161"/>
            <a:ext cx="204018" cy="7408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D9EED207-41CE-5988-C1FE-62D9A2BFB74B}"/>
              </a:ext>
            </a:extLst>
          </p:cNvPr>
          <p:cNvSpPr/>
          <p:nvPr/>
        </p:nvSpPr>
        <p:spPr>
          <a:xfrm>
            <a:off x="8391831" y="2812026"/>
            <a:ext cx="3608438" cy="3152392"/>
          </a:xfrm>
          <a:prstGeom prst="rect">
            <a:avLst/>
          </a:prstGeom>
          <a:noFill/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EC23B2-E503-1FDA-4F2F-0E2EA05E899D}"/>
              </a:ext>
            </a:extLst>
          </p:cNvPr>
          <p:cNvSpPr txBox="1"/>
          <p:nvPr/>
        </p:nvSpPr>
        <p:spPr>
          <a:xfrm>
            <a:off x="8735959" y="1252692"/>
            <a:ext cx="2920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Will Primarily be used for creating a single AI Agent</a:t>
            </a:r>
            <a:endParaRPr lang="en-IN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F270ADB-027F-2DF4-D995-DD22BB2516B1}"/>
              </a:ext>
            </a:extLst>
          </p:cNvPr>
          <p:cNvCxnSpPr>
            <a:cxnSpLocks/>
            <a:stCxn id="18" idx="0"/>
            <a:endCxn id="20" idx="2"/>
          </p:cNvCxnSpPr>
          <p:nvPr/>
        </p:nvCxnSpPr>
        <p:spPr>
          <a:xfrm flipV="1">
            <a:off x="10196050" y="1899023"/>
            <a:ext cx="0" cy="9130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5704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149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Plugins in Semantic Kernel SDK</vt:lpstr>
      <vt:lpstr>PowerPoint Presentation</vt:lpstr>
      <vt:lpstr>Types Of Plugins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Prabhjot Singh Bakshi</dc:creator>
  <cp:lastModifiedBy>Prabhjot Singh Bakshi</cp:lastModifiedBy>
  <cp:revision>1</cp:revision>
  <dcterms:created xsi:type="dcterms:W3CDTF">2025-02-14T20:01:47Z</dcterms:created>
  <dcterms:modified xsi:type="dcterms:W3CDTF">2025-02-14T20:08:18Z</dcterms:modified>
</cp:coreProperties>
</file>