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92" r:id="rId2"/>
  </p:sldIdLst>
  <p:sldSz cx="18288000" cy="10287000"/>
  <p:notesSz cx="6858000" cy="9144000"/>
  <p:embeddedFontLst>
    <p:embeddedFont>
      <p:font typeface="DM Sans" pitchFamily="2" charset="77"/>
      <p:regular r:id="rId3"/>
      <p:bold r:id="rId4"/>
      <p:italic r:id="rId5"/>
      <p:boldItalic r:id="rId6"/>
    </p:embeddedFont>
    <p:embeddedFont>
      <p:font typeface="DM Sans Bold" pitchFamily="2" charset="77"/>
      <p:regular r:id="rId7"/>
      <p:bold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25" autoAdjust="0"/>
    <p:restoredTop sz="94558" autoAdjust="0"/>
  </p:normalViewPr>
  <p:slideViewPr>
    <p:cSldViewPr>
      <p:cViewPr varScale="1">
        <p:scale>
          <a:sx n="80" d="100"/>
          <a:sy n="80" d="100"/>
        </p:scale>
        <p:origin x="536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132A69-1BA6-B312-7F95-EEB22152F5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1F84B329-7A94-CCA5-B8DA-E6F50C652CC6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C880BF40-B679-7DC3-697F-E2C711D613E2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AF4F458-C059-D679-B774-9482E613E003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EAFAAB62-64BA-4EBD-48FE-68B6ADE58D7C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6DDEE9D-A729-3E1C-030E-C9C7F1181522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3E4DCB91-AA3F-55A7-AE21-7EA8971FE99C}"/>
              </a:ext>
            </a:extLst>
          </p:cNvPr>
          <p:cNvSpPr txBox="1"/>
          <p:nvPr/>
        </p:nvSpPr>
        <p:spPr>
          <a:xfrm>
            <a:off x="1383632" y="876300"/>
            <a:ext cx="8065168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Change by Phase – Adoption Table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C96A09B-3FD3-984D-9183-0E02DF705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040744"/>
              </p:ext>
            </p:extLst>
          </p:nvPr>
        </p:nvGraphicFramePr>
        <p:xfrm>
          <a:off x="1383632" y="1847864"/>
          <a:ext cx="14554200" cy="71173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2881820376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val="2575529956"/>
                    </a:ext>
                  </a:extLst>
                </a:gridCol>
                <a:gridCol w="10668000">
                  <a:extLst>
                    <a:ext uri="{9D8B030D-6E8A-4147-A177-3AD203B41FA5}">
                      <a16:colId xmlns:a16="http://schemas.microsoft.com/office/drawing/2014/main" val="1955354854"/>
                    </a:ext>
                  </a:extLst>
                </a:gridCol>
              </a:tblGrid>
              <a:tr h="404375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8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Phase</a:t>
                      </a:r>
                    </a:p>
                  </a:txBody>
                  <a:tcPr marL="7322" marR="7322" marT="7322" marB="0">
                    <a:solidFill>
                      <a:srgbClr val="2348E9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8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Change Activity</a:t>
                      </a:r>
                    </a:p>
                  </a:txBody>
                  <a:tcPr marL="7322" marR="7322" marT="7322" marB="0">
                    <a:solidFill>
                      <a:srgbClr val="2348E9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8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How AI Adds Value</a:t>
                      </a:r>
                    </a:p>
                  </a:txBody>
                  <a:tcPr marL="7322" marR="7322" marT="7322" marB="0">
                    <a:solidFill>
                      <a:srgbClr val="234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449600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Prepare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Define change scope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help draft a Change Canvas outlining what’s changing, why, who’s affected, and the overall approach.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451090060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Prepare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Identify stakeholders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Analyse org charts or team lists with AI to identify key stakeholders based on role, influence, and function.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3852415048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Prepare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Understand impacted audiences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group impacted audiences by function, geography, or change exposure, and describe how they may experience the change.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959211793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Prepare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Shape the change story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Prompt AI to create versions of a Case for Change tailored for different audiences—execs, managers, frontline.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429499954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Design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Analyse change impacts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draft a Change Impact Assessment table from inputs like org charts and stakeholder feedback.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954285386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Design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Design interventions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Generate tailored change interventions by audience, categorised as Learning, Comms, Coaching, Sponsorship, Enablement, or Engagement.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3391820129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Design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Develop comms strategy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Prompt AI to produce comms plans, key message hierarchies, and tone variations for different channels and audiences.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500128928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Design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Conduct learning needs analysis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identify skill gaps and design learning strategies by role, including formats and sequencing.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4266236578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Deliver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Assess readiness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analyse readiness survey data, summarise open-text feedback, and generate key themes.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3580939535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Deliver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Sense sentiment and tone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perform basic sentiment analysis on qualitative feedback from workshops, surveys, or meetings.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4197703076"/>
                  </a:ext>
                </a:extLst>
              </a:tr>
              <a:tr h="606197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Deliver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Course correct in real time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Generate risk summaries, suggest short-term actions by audience group, and prioritise interventions.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571017717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Deliver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Tailor ongoing messaging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Refine or reframe messages based on new insights or emerging concerns using AI-assisted rewriting.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4129041589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Sustain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Monitor adoption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Interpret usage or engagement data with AI to spot adoption patterns, drop-off points, and success trends.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516781094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Sustain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Identify at-risk groups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Ask AI to flag groups with low uptake or negative sentiment and recommend reinforcement strategies.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1006972277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Sustain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Report on outcomes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Use AI to generate sponsor-ready summaries showing adoption trends, risks, and suggested next steps.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4011694137"/>
                  </a:ext>
                </a:extLst>
              </a:tr>
              <a:tr h="307582"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Sustain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Plan reinforcement</a:t>
                      </a:r>
                    </a:p>
                  </a:txBody>
                  <a:tcPr marL="7322" marR="7322" marT="7322" marB="0"/>
                </a:tc>
                <a:tc>
                  <a:txBody>
                    <a:bodyPr/>
                    <a:lstStyle/>
                    <a:p>
                      <a:pPr marL="72000" algn="l" defTabSz="914400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GB" sz="1600" u="none" strike="noStrike" kern="1200" dirty="0">
                          <a:solidFill>
                            <a:schemeClr val="dk1"/>
                          </a:solidFill>
                          <a:effectLst/>
                          <a:latin typeface="DM Sans" pitchFamily="2" charset="77"/>
                          <a:ea typeface="+mn-ea"/>
                          <a:cs typeface="+mn-cs"/>
                        </a:rPr>
                        <a:t>Prompt AI for ideas on how to embed the change long-term—e.g. storytelling, nudges, peer role models.</a:t>
                      </a:r>
                    </a:p>
                  </a:txBody>
                  <a:tcPr marL="7322" marR="7322" marT="7322" marB="0"/>
                </a:tc>
                <a:extLst>
                  <a:ext uri="{0D108BD9-81ED-4DB2-BD59-A6C34878D82A}">
                    <a16:rowId xmlns:a16="http://schemas.microsoft.com/office/drawing/2014/main" val="2221747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3321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384</Words>
  <Application>Microsoft Macintosh PowerPoint</Application>
  <PresentationFormat>Custom</PresentationFormat>
  <Paragraphs>52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deck</dc:title>
  <cp:lastModifiedBy>Toby Wragg</cp:lastModifiedBy>
  <cp:revision>14</cp:revision>
  <dcterms:created xsi:type="dcterms:W3CDTF">2006-08-16T00:00:00Z</dcterms:created>
  <dcterms:modified xsi:type="dcterms:W3CDTF">2025-04-01T12:41:07Z</dcterms:modified>
  <dc:identifier>DAGjTEpmI6o</dc:identifier>
</cp:coreProperties>
</file>