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3" r:id="rId2"/>
  </p:sldIdLst>
  <p:sldSz cx="18288000" cy="10287000"/>
  <p:notesSz cx="6858000" cy="9144000"/>
  <p:embeddedFontLst>
    <p:embeddedFont>
      <p:font typeface="DM Sans" pitchFamily="2" charset="77"/>
      <p:regular r:id="rId3"/>
      <p:bold r:id="rId4"/>
      <p:italic r:id="rId5"/>
      <p:boldItalic r:id="rId6"/>
    </p:embeddedFont>
    <p:embeddedFont>
      <p:font typeface="DM Sans Bold" pitchFamily="2" charset="77"/>
      <p:regular r:id="rId7"/>
      <p:bold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4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–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–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25" autoAdjust="0"/>
    <p:restoredTop sz="94558" autoAdjust="0"/>
  </p:normalViewPr>
  <p:slideViewPr>
    <p:cSldViewPr>
      <p:cViewPr varScale="1">
        <p:scale>
          <a:sx n="80" d="100"/>
          <a:sy n="80" d="100"/>
        </p:scale>
        <p:origin x="536" y="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547971-C8EB-97C6-2629-3106653C92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14B557A2-565C-DF6D-DA72-0816BFBDDB88}"/>
              </a:ext>
            </a:extLst>
          </p:cNvPr>
          <p:cNvSpPr/>
          <p:nvPr/>
        </p:nvSpPr>
        <p:spPr>
          <a:xfrm>
            <a:off x="16274606" y="-1125061"/>
            <a:ext cx="12039003" cy="12039003"/>
          </a:xfrm>
          <a:custGeom>
            <a:avLst/>
            <a:gdLst/>
            <a:ahLst/>
            <a:cxnLst/>
            <a:rect l="l" t="t" r="r" b="b"/>
            <a:pathLst>
              <a:path w="12039003" h="12039003">
                <a:moveTo>
                  <a:pt x="0" y="0"/>
                </a:moveTo>
                <a:lnTo>
                  <a:pt x="12039002" y="0"/>
                </a:lnTo>
                <a:lnTo>
                  <a:pt x="12039002" y="12039003"/>
                </a:lnTo>
                <a:lnTo>
                  <a:pt x="0" y="120390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1DA231C0-C0C6-2F1F-5DA9-3456553362C0}"/>
              </a:ext>
            </a:extLst>
          </p:cNvPr>
          <p:cNvGrpSpPr/>
          <p:nvPr/>
        </p:nvGrpSpPr>
        <p:grpSpPr>
          <a:xfrm>
            <a:off x="-1663566" y="5594118"/>
            <a:ext cx="2507456" cy="5474559"/>
            <a:chOff x="0" y="0"/>
            <a:chExt cx="660400" cy="1441859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02D0640D-170E-D234-E748-DEA53245FA28}"/>
                </a:ext>
              </a:extLst>
            </p:cNvPr>
            <p:cNvSpPr/>
            <p:nvPr/>
          </p:nvSpPr>
          <p:spPr>
            <a:xfrm>
              <a:off x="0" y="0"/>
              <a:ext cx="660400" cy="1441859"/>
            </a:xfrm>
            <a:custGeom>
              <a:avLst/>
              <a:gdLst/>
              <a:ahLst/>
              <a:cxnLst/>
              <a:rect l="l" t="t" r="r" b="b"/>
              <a:pathLst>
                <a:path w="660400" h="1441859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42475"/>
                  </a:cubicBezTo>
                  <a:lnTo>
                    <a:pt x="660400" y="1441859"/>
                  </a:lnTo>
                  <a:lnTo>
                    <a:pt x="0" y="1441859"/>
                  </a:lnTo>
                  <a:lnTo>
                    <a:pt x="0" y="34329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0048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A7177ADA-E0C9-7642-608C-B26023B04C0F}"/>
                </a:ext>
              </a:extLst>
            </p:cNvPr>
            <p:cNvSpPr txBox="1"/>
            <p:nvPr/>
          </p:nvSpPr>
          <p:spPr>
            <a:xfrm>
              <a:off x="0" y="41275"/>
              <a:ext cx="660400" cy="14005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09B558D0-2C84-C753-435F-BB93ABA019D4}"/>
              </a:ext>
            </a:extLst>
          </p:cNvPr>
          <p:cNvSpPr txBox="1"/>
          <p:nvPr/>
        </p:nvSpPr>
        <p:spPr>
          <a:xfrm>
            <a:off x="11566358" y="50372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C0BA33FC-1607-99CF-C943-97A5A74534C6}"/>
              </a:ext>
            </a:extLst>
          </p:cNvPr>
          <p:cNvSpPr txBox="1"/>
          <p:nvPr/>
        </p:nvSpPr>
        <p:spPr>
          <a:xfrm>
            <a:off x="1383631" y="876300"/>
            <a:ext cx="13856367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65"/>
              </a:lnSpc>
            </a:pPr>
            <a:r>
              <a:rPr lang="en-US" sz="3500" b="1" dirty="0">
                <a:solidFill>
                  <a:srgbClr val="152039"/>
                </a:solidFill>
                <a:latin typeface="DM Sans Bold"/>
                <a:ea typeface="DM Sans Bold"/>
                <a:cs typeface="DM Sans Bold"/>
                <a:sym typeface="DM Sans Bold"/>
              </a:rPr>
              <a:t>One Page Cheat Sheet – Some activities to try right away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5D026A-9FFA-8820-0286-DA8F6E0E8193}"/>
              </a:ext>
            </a:extLst>
          </p:cNvPr>
          <p:cNvSpPr txBox="1"/>
          <p:nvPr/>
        </p:nvSpPr>
        <p:spPr>
          <a:xfrm>
            <a:off x="1320587" y="1866900"/>
            <a:ext cx="7061413" cy="7232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/>
            </a:pPr>
            <a:r>
              <a:rPr sz="1600" b="1" dirty="0">
                <a:latin typeface="DM Sans" pitchFamily="2" charset="77"/>
              </a:rPr>
              <a:t>🔹 MONDAY – Starting the Week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Draft a Change Canvas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  “Help me outline what’s changing, why, who’s affected, and how we’ll approach it.”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Clarify the Case for Change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  “Turn this background info into a compelling Case for Change.”</a:t>
            </a:r>
            <a:br>
              <a:rPr sz="1600" dirty="0">
                <a:latin typeface="DM Sans" pitchFamily="2" charset="77"/>
              </a:rPr>
            </a:br>
            <a:br>
              <a:rPr sz="1600" dirty="0">
                <a:latin typeface="DM Sans" pitchFamily="2" charset="77"/>
              </a:rPr>
            </a:br>
            <a:r>
              <a:rPr sz="1600" b="1" dirty="0">
                <a:latin typeface="DM Sans" pitchFamily="2" charset="77"/>
              </a:rPr>
              <a:t>🔹 TUESDAY – Planning and Stakeholders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Map Stakeholders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  “Suggest 15–20 key stakeholders based on this org structure.”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Segment Audiences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  “Group these teams by impact level and describe how they’ll experience the change.”</a:t>
            </a:r>
            <a:br>
              <a:rPr sz="1600" dirty="0">
                <a:latin typeface="DM Sans" pitchFamily="2" charset="77"/>
              </a:rPr>
            </a:br>
            <a:br>
              <a:rPr sz="1600" dirty="0">
                <a:latin typeface="DM Sans" pitchFamily="2" charset="77"/>
              </a:rPr>
            </a:br>
            <a:r>
              <a:rPr sz="1600" b="1" dirty="0">
                <a:latin typeface="DM Sans" pitchFamily="2" charset="77"/>
              </a:rPr>
              <a:t>🔹 WEDNESDAY – Communications Focus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Create Key Messages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  “Write a core message and then tailor it for execs, managers, and frontline staff.”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Build a Comms Plan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  “Draft a simple comms plan with objectives, audiences, channels, and timing.”</a:t>
            </a:r>
            <a:br>
              <a:rPr sz="1600" dirty="0">
                <a:latin typeface="DM Sans" pitchFamily="2" charset="77"/>
              </a:rPr>
            </a:br>
            <a:br>
              <a:rPr sz="1600" dirty="0">
                <a:latin typeface="DM Sans" pitchFamily="2" charset="77"/>
              </a:rPr>
            </a:br>
            <a:r>
              <a:rPr sz="1600" b="1" dirty="0">
                <a:latin typeface="DM Sans" pitchFamily="2" charset="77"/>
              </a:rPr>
              <a:t>🔹 THURSDAY – Enablement and Readiness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Design Learning Needs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  “Suggest learning needs and formats for these roles impacted by the change.”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Sense Check Readiness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  “Summarize key themes from this readiness survey and identify areas of concern.”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BB074A-822A-CBE4-79E4-7B35244F5BCD}"/>
              </a:ext>
            </a:extLst>
          </p:cNvPr>
          <p:cNvSpPr txBox="1"/>
          <p:nvPr/>
        </p:nvSpPr>
        <p:spPr>
          <a:xfrm>
            <a:off x="9421368" y="1866900"/>
            <a:ext cx="6199632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/>
            </a:pPr>
            <a:r>
              <a:rPr sz="1600" b="1" dirty="0">
                <a:latin typeface="DM Sans" pitchFamily="2" charset="77"/>
              </a:rPr>
              <a:t>🔹 FRIDAY – Reflection and Follow-Through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Course Correct Based on Feedback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  “Here’s informal feedback—what actions should we take next?”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Summarize Insights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  “Turn this meeting transcript into 3 key insights and 2 suggested actions.”</a:t>
            </a:r>
            <a:br>
              <a:rPr sz="1600" dirty="0">
                <a:latin typeface="DM Sans" pitchFamily="2" charset="77"/>
              </a:rPr>
            </a:br>
            <a:br>
              <a:rPr sz="1600" dirty="0">
                <a:latin typeface="DM Sans" pitchFamily="2" charset="77"/>
              </a:rPr>
            </a:br>
            <a:r>
              <a:rPr sz="1600" b="1" dirty="0">
                <a:latin typeface="DM Sans" pitchFamily="2" charset="77"/>
              </a:rPr>
              <a:t>🔹 Any Day – General Helpers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“Rewrite this email in plain English.”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“Challenge my thinking on this plan—what might I have missed?”</a:t>
            </a: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• “Create a briefing for my sponsor based on this update.”</a:t>
            </a:r>
            <a:br>
              <a:rPr sz="1600" dirty="0">
                <a:latin typeface="DM Sans" pitchFamily="2" charset="77"/>
              </a:rPr>
            </a:br>
            <a:br>
              <a:rPr sz="1600" dirty="0">
                <a:latin typeface="DM Sans" pitchFamily="2" charset="77"/>
              </a:rPr>
            </a:br>
            <a:r>
              <a:rPr sz="1600" dirty="0">
                <a:latin typeface="DM Sans" pitchFamily="2" charset="77"/>
              </a:rPr>
              <a:t>✅ Tip: Start with general prompts. Then refine based on what the AI gives you. You’re not handing over the thinking—you’re speeding it up.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C1504EA-E204-3222-3910-684E89B15350}"/>
              </a:ext>
            </a:extLst>
          </p:cNvPr>
          <p:cNvCxnSpPr/>
          <p:nvPr/>
        </p:nvCxnSpPr>
        <p:spPr>
          <a:xfrm>
            <a:off x="8915400" y="2019300"/>
            <a:ext cx="0" cy="708034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91911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343</Words>
  <Application>Microsoft Macintosh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DM Sans Bold</vt:lpstr>
      <vt:lpstr>DM Sans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deck</dc:title>
  <cp:lastModifiedBy>Toby Wragg</cp:lastModifiedBy>
  <cp:revision>14</cp:revision>
  <dcterms:created xsi:type="dcterms:W3CDTF">2006-08-16T00:00:00Z</dcterms:created>
  <dcterms:modified xsi:type="dcterms:W3CDTF">2025-04-01T12:41:41Z</dcterms:modified>
  <dc:identifier>DAGjTEpmI6o</dc:identifier>
</cp:coreProperties>
</file>